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89" d="100"/>
          <a:sy n="89" d="100"/>
        </p:scale>
        <p:origin x="114" y="7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2" Type="http://schemas.openxmlformats.org/officeDocument/2006/relationships/slide" Target="slides/slide2.xml"/>
<Relationship Id="rId13" Type="http://schemas.openxmlformats.org/officeDocument/2006/relationships/slide" Target="slides/slide3.xml"/>
<Relationship Id="rId14" Type="http://schemas.openxmlformats.org/officeDocument/2006/relationships/slide" Target="slides/slide4.xml"/>
<Relationship Id="rId15" Type="http://schemas.openxmlformats.org/officeDocument/2006/relationships/slide" Target="slides/slide5.xml"/>
<Relationship Id="rId16" Type="http://schemas.openxmlformats.org/officeDocument/2006/relationships/slide" Target="slides/slide6.xml"/>
<Relationship Id="rId17" Type="http://schemas.openxmlformats.org/officeDocument/2006/relationships/slide" Target="slides/slide7.xml"/>
<Relationship Id="rId18" Type="http://schemas.openxmlformats.org/officeDocument/2006/relationships/slide" Target="slides/slide8.xml"/>
<Relationship Id="rId19" Type="http://schemas.openxmlformats.org/officeDocument/2006/relationships/slide" Target="slides/slide9.xml"/>
<Relationship Id="rId20" Type="http://schemas.openxmlformats.org/officeDocument/2006/relationships/slide" Target="slides/slide10.xml"/>
<Relationship Id="rId21" Type="http://schemas.openxmlformats.org/officeDocument/2006/relationships/slide" Target="slides/slide11.xml"/>
<Relationship Id="rId22" Type="http://schemas.openxmlformats.org/officeDocument/2006/relationships/slide" Target="slides/slide12.xml"/>
<Relationship Id="rId23" Type="http://schemas.openxmlformats.org/officeDocument/2006/relationships/slide" Target="slides/slide13.xml"/>
<Relationship Id="rId24" Type="http://schemas.openxmlformats.org/officeDocument/2006/relationships/slide" Target="slides/slide14.xml"/>
<Relationship Id="rId25" Type="http://schemas.openxmlformats.org/officeDocument/2006/relationships/slide" Target="slides/slide15.xml"/>
<Relationship Id="rId26" Type="http://schemas.openxmlformats.org/officeDocument/2006/relationships/slide" Target="slides/slide16.xml"/>
<Relationship Id="rId27" Type="http://schemas.openxmlformats.org/officeDocument/2006/relationships/slide" Target="slides/slide17.xml"/>
<Relationship Id="rId28" Type="http://schemas.openxmlformats.org/officeDocument/2006/relationships/slide" Target="slides/slide18.xml"/>
<Relationship Id="rId29" Type="http://schemas.openxmlformats.org/officeDocument/2006/relationships/slide" Target="slides/slide19.xml"/>
<Relationship Id="rId30" Type="http://schemas.openxmlformats.org/officeDocument/2006/relationships/slide" Target="slides/slide20.xml"/>
<Relationship Id="rId31" Type="http://schemas.openxmlformats.org/officeDocument/2006/relationships/slide" Target="slides/slide21.xml"/>
<Relationship Id="rId32" Type="http://schemas.openxmlformats.org/officeDocument/2006/relationships/slide" Target="slides/slide22.xml"/>
<Relationship Id="rId33" Type="http://schemas.openxmlformats.org/officeDocument/2006/relationships/slide" Target="slides/slide23.xml"/>
<Relationship Id="rId34" Type="http://schemas.openxmlformats.org/officeDocument/2006/relationships/slide" Target="slides/slide24.xml"/>
<Relationship Id="rId35" Type="http://schemas.openxmlformats.org/officeDocument/2006/relationships/slide" Target="slides/slide25.xml"/>
<Relationship Id="rId36" Type="http://schemas.openxmlformats.org/officeDocument/2006/relationships/slide" Target="slides/slide26.xml"/>
<Relationship Id="rId37" Type="http://schemas.openxmlformats.org/officeDocument/2006/relationships/slide" Target="slides/slide27.xml"/>
<Relationship Id="rId38" Type="http://schemas.openxmlformats.org/officeDocument/2006/relationships/slide" Target="slides/slide28.xml"/>
<Relationship Id="rId39" Type="http://schemas.openxmlformats.org/officeDocument/2006/relationships/slide" Target="slides/slide29.xml"/>
<Relationship Id="rId40" Type="http://schemas.openxmlformats.org/officeDocument/2006/relationships/slide" Target="slides/slide30.xml"/>
<Relationship Id="rId41" Type="http://schemas.openxmlformats.org/officeDocument/2006/relationships/slide" Target="slides/slide31.xml"/>
<Relationship Id="rId42" Type="http://schemas.openxmlformats.org/officeDocument/2006/relationships/slide" Target="slides/slide32.xml"/>
<Relationship Id="rId43" Type="http://schemas.openxmlformats.org/officeDocument/2006/relationships/slide" Target="slides/slide33.xml"/>
<Relationship Id="rId44" Type="http://schemas.openxmlformats.org/officeDocument/2006/relationships/slide" Target="slides/slide34.xml"/>
<Relationship Id="rId45" Type="http://schemas.openxmlformats.org/officeDocument/2006/relationships/slide" Target="slides/slide35.xml"/>
<Relationship Id="rId46" Type="http://schemas.openxmlformats.org/officeDocument/2006/relationships/slide" Target="slides/slide36.xml"/>
<Relationship Id="rId47" Type="http://schemas.openxmlformats.org/officeDocument/2006/relationships/slide" Target="slides/slide37.xml"/>
<Relationship Id="rId48" Type="http://schemas.openxmlformats.org/officeDocument/2006/relationships/slide" Target="slides/slide38.xml"/>
<Relationship Id="rId49" Type="http://schemas.openxmlformats.org/officeDocument/2006/relationships/slide" Target="slides/slide39.xml"/>
<Relationship Id="rId50" Type="http://schemas.openxmlformats.org/officeDocument/2006/relationships/slide" Target="slides/slide40.xml"/>
<Relationship Id="rId51" Type="http://schemas.openxmlformats.org/officeDocument/2006/relationships/slide" Target="slides/slide41.xml"/>
<Relationship Id="rId52" Type="http://schemas.openxmlformats.org/officeDocument/2006/relationships/slide" Target="slides/slide42.xml"/>
<Relationship Id="rId53" Type="http://schemas.openxmlformats.org/officeDocument/2006/relationships/slide" Target="slides/slide43.xml"/>
<Relationship Id="rId54" Type="http://schemas.openxmlformats.org/officeDocument/2006/relationships/slide" Target="slides/slide44.xml"/>
<Relationship Id="rId55" Type="http://schemas.openxmlformats.org/officeDocument/2006/relationships/slide" Target="slides/slide45.xml"/>
<Relationship Id="rId56" Type="http://schemas.openxmlformats.org/officeDocument/2006/relationships/slide" Target="slides/slide46.xml"/>
<Relationship Id="rId57" Type="http://schemas.openxmlformats.org/officeDocument/2006/relationships/slide" Target="slides/slide47.xml"/>
<Relationship Id="rId58" Type="http://schemas.openxmlformats.org/officeDocument/2006/relationships/slide" Target="slides/slide48.xml"/>
<Relationship Id="rId59" Type="http://schemas.openxmlformats.org/officeDocument/2006/relationships/slide" Target="slides/slide49.xml"/>
<Relationship Id="rId60" Type="http://schemas.openxmlformats.org/officeDocument/2006/relationships/slide" Target="slides/slide50.xml"/>
<Relationship Id="rId61" Type="http://schemas.openxmlformats.org/officeDocument/2006/relationships/slide" Target="slides/slide51.xml"/>
<Relationship Id="rId62" Type="http://schemas.openxmlformats.org/officeDocument/2006/relationships/slide" Target="slides/slide52.xml"/>
<Relationship Id="rId63" Type="http://schemas.openxmlformats.org/officeDocument/2006/relationships/slide" Target="slides/slide53.xml"/>
<Relationship Id="rId64" Type="http://schemas.openxmlformats.org/officeDocument/2006/relationships/slide" Target="slides/slide54.xml"/>
<Relationship Id="rId65" Type="http://schemas.openxmlformats.org/officeDocument/2006/relationships/slide" Target="slides/slide55.xml"/>
<Relationship Id="rId66" Type="http://schemas.openxmlformats.org/officeDocument/2006/relationships/slide" Target="slides/slide56.xml"/>
<Relationship Id="rId67" Type="http://schemas.openxmlformats.org/officeDocument/2006/relationships/slide" Target="slides/slide57.xml"/>
<Relationship Id="rId68" Type="http://schemas.openxmlformats.org/officeDocument/2006/relationships/slide" Target="slides/slide58.xml"/>
<Relationship Id="rId69" Type="http://schemas.openxmlformats.org/officeDocument/2006/relationships/slide" Target="slides/slide59.xml"/>
<Relationship Id="rId70" Type="http://schemas.openxmlformats.org/officeDocument/2006/relationships/slide" Target="slides/slide60.xml"/>
<Relationship Id="rId71" Type="http://schemas.openxmlformats.org/officeDocument/2006/relationships/slide" Target="slides/slide61.xml"/>
<Relationship Id="rId72" Type="http://schemas.openxmlformats.org/officeDocument/2006/relationships/slide" Target="slides/slide62.xml"/>
<Relationship Id="rId73" Type="http://schemas.openxmlformats.org/officeDocument/2006/relationships/slide" Target="slides/slide63.xml"/>
<Relationship Id="rId74" Type="http://schemas.openxmlformats.org/officeDocument/2006/relationships/slide" Target="slides/slide64.xml"/>
<Relationship Id="rId75" Type="http://schemas.openxmlformats.org/officeDocument/2006/relationships/slide" Target="slides/slide65.xml"/>
<Relationship Id="rId76" Type="http://schemas.openxmlformats.org/officeDocument/2006/relationships/slide" Target="slides/slide66.xml"/>
<Relationship Id="rId77" Type="http://schemas.openxmlformats.org/officeDocument/2006/relationships/slide" Target="slides/slide67.xml"/>
<Relationship Id="rId78" Type="http://schemas.openxmlformats.org/officeDocument/2006/relationships/slide" Target="slides/slide68.xml"/>
<Relationship Id="rId79" Type="http://schemas.openxmlformats.org/officeDocument/2006/relationships/slide" Target="slides/slide69.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fe25bab8c62703d573d264d46b578d766fa969f7.png"/>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991e284392a1fca7ab47aeb6f59fb6a1a0eccce7.png"/>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86a2ec1741d7a28592fcda627904cd6ccf123d54.png"/>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f779b7076044f88538ae65aef001875ae013d48f.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380ac015ebecc14af83d8e38666b3dd7c43a220.png"/>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c04bd08ba04aa740542a50e0476854fd7441c004.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21d2b82f0ec9ee0c78724d0c049479b581dccd78.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ce952aecc4c602a3a01ad533d4deb054fa546383.png"/>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d19c4a82cedbb50e44abfca8f0ac7db2f52569d9.png"/>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1112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38402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856926"/>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329825"/>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180272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17467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64757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12047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593375"/>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06627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1416393"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4904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81696"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41434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48046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74699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01352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28005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54659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81312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07965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296454" y="3427572"/>
              <a:ext cx="239877" cy="747107"/>
            </a:xfrm>
            <a:prstGeom prst="rect">
              <a:avLst/>
            </a:prstGeom>
            <a:solidFill>
              <a:srgbClr val="1CABE2">
                <a:alpha val="100000"/>
              </a:srgbClr>
            </a:solidFill>
          </p:spPr>
          <p:txBody>
            <a:bodyPr/>
            <a:lstStyle/>
            <a:p/>
          </p:txBody>
        </p:sp>
        <p:sp>
          <p:nvSpPr>
            <p:cNvPr id="27" name="rc27"/>
            <p:cNvSpPr/>
            <p:nvPr/>
          </p:nvSpPr>
          <p:spPr>
            <a:xfrm>
              <a:off x="1562984" y="3430545"/>
              <a:ext cx="239877" cy="744133"/>
            </a:xfrm>
            <a:prstGeom prst="rect">
              <a:avLst/>
            </a:prstGeom>
            <a:solidFill>
              <a:srgbClr val="1CABE2">
                <a:alpha val="100000"/>
              </a:srgbClr>
            </a:solidFill>
          </p:spPr>
          <p:txBody>
            <a:bodyPr/>
            <a:lstStyle/>
            <a:p/>
          </p:txBody>
        </p:sp>
        <p:sp>
          <p:nvSpPr>
            <p:cNvPr id="28" name="rc28"/>
            <p:cNvSpPr/>
            <p:nvPr/>
          </p:nvSpPr>
          <p:spPr>
            <a:xfrm>
              <a:off x="1829515" y="3438191"/>
              <a:ext cx="239877" cy="736488"/>
            </a:xfrm>
            <a:prstGeom prst="rect">
              <a:avLst/>
            </a:prstGeom>
            <a:solidFill>
              <a:srgbClr val="1CABE2">
                <a:alpha val="100000"/>
              </a:srgbClr>
            </a:solidFill>
          </p:spPr>
          <p:txBody>
            <a:bodyPr/>
            <a:lstStyle/>
            <a:p/>
          </p:txBody>
        </p:sp>
        <p:sp>
          <p:nvSpPr>
            <p:cNvPr id="29" name="rc29"/>
            <p:cNvSpPr/>
            <p:nvPr/>
          </p:nvSpPr>
          <p:spPr>
            <a:xfrm>
              <a:off x="2096045" y="3468723"/>
              <a:ext cx="239877" cy="705956"/>
            </a:xfrm>
            <a:prstGeom prst="rect">
              <a:avLst/>
            </a:prstGeom>
            <a:solidFill>
              <a:srgbClr val="1CABE2">
                <a:alpha val="100000"/>
              </a:srgbClr>
            </a:solidFill>
          </p:spPr>
          <p:txBody>
            <a:bodyPr/>
            <a:lstStyle/>
            <a:p/>
          </p:txBody>
        </p:sp>
        <p:sp>
          <p:nvSpPr>
            <p:cNvPr id="30" name="rc30"/>
            <p:cNvSpPr/>
            <p:nvPr/>
          </p:nvSpPr>
          <p:spPr>
            <a:xfrm>
              <a:off x="2362575" y="3514237"/>
              <a:ext cx="239877" cy="660442"/>
            </a:xfrm>
            <a:prstGeom prst="rect">
              <a:avLst/>
            </a:prstGeom>
            <a:solidFill>
              <a:srgbClr val="1CABE2">
                <a:alpha val="100000"/>
              </a:srgbClr>
            </a:solidFill>
          </p:spPr>
          <p:txBody>
            <a:bodyPr/>
            <a:lstStyle/>
            <a:p/>
          </p:txBody>
        </p:sp>
        <p:sp>
          <p:nvSpPr>
            <p:cNvPr id="31" name="rc31"/>
            <p:cNvSpPr/>
            <p:nvPr/>
          </p:nvSpPr>
          <p:spPr>
            <a:xfrm>
              <a:off x="2629106" y="3571793"/>
              <a:ext cx="239877" cy="602886"/>
            </a:xfrm>
            <a:prstGeom prst="rect">
              <a:avLst/>
            </a:prstGeom>
            <a:solidFill>
              <a:srgbClr val="1CABE2">
                <a:alpha val="100000"/>
              </a:srgbClr>
            </a:solidFill>
          </p:spPr>
          <p:txBody>
            <a:bodyPr/>
            <a:lstStyle/>
            <a:p/>
          </p:txBody>
        </p:sp>
        <p:sp>
          <p:nvSpPr>
            <p:cNvPr id="32" name="rc32"/>
            <p:cNvSpPr/>
            <p:nvPr/>
          </p:nvSpPr>
          <p:spPr>
            <a:xfrm>
              <a:off x="2895636" y="3567762"/>
              <a:ext cx="239877" cy="606917"/>
            </a:xfrm>
            <a:prstGeom prst="rect">
              <a:avLst/>
            </a:prstGeom>
            <a:solidFill>
              <a:srgbClr val="1CABE2">
                <a:alpha val="100000"/>
              </a:srgbClr>
            </a:solidFill>
          </p:spPr>
          <p:txBody>
            <a:bodyPr/>
            <a:lstStyle/>
            <a:p/>
          </p:txBody>
        </p:sp>
        <p:sp>
          <p:nvSpPr>
            <p:cNvPr id="33" name="rc33"/>
            <p:cNvSpPr/>
            <p:nvPr/>
          </p:nvSpPr>
          <p:spPr>
            <a:xfrm>
              <a:off x="3162166" y="3565275"/>
              <a:ext cx="239877" cy="609404"/>
            </a:xfrm>
            <a:prstGeom prst="rect">
              <a:avLst/>
            </a:prstGeom>
            <a:solidFill>
              <a:srgbClr val="1CABE2">
                <a:alpha val="100000"/>
              </a:srgbClr>
            </a:solidFill>
          </p:spPr>
          <p:txBody>
            <a:bodyPr/>
            <a:lstStyle/>
            <a:p/>
          </p:txBody>
        </p:sp>
        <p:sp>
          <p:nvSpPr>
            <p:cNvPr id="34" name="rc34"/>
            <p:cNvSpPr/>
            <p:nvPr/>
          </p:nvSpPr>
          <p:spPr>
            <a:xfrm>
              <a:off x="3428696" y="3599139"/>
              <a:ext cx="239877" cy="575540"/>
            </a:xfrm>
            <a:prstGeom prst="rect">
              <a:avLst/>
            </a:prstGeom>
            <a:solidFill>
              <a:srgbClr val="1CABE2">
                <a:alpha val="100000"/>
              </a:srgbClr>
            </a:solidFill>
          </p:spPr>
          <p:txBody>
            <a:bodyPr/>
            <a:lstStyle/>
            <a:p/>
          </p:txBody>
        </p:sp>
        <p:sp>
          <p:nvSpPr>
            <p:cNvPr id="35" name="rc35"/>
            <p:cNvSpPr/>
            <p:nvPr/>
          </p:nvSpPr>
          <p:spPr>
            <a:xfrm>
              <a:off x="3695227" y="3672435"/>
              <a:ext cx="239877" cy="502244"/>
            </a:xfrm>
            <a:prstGeom prst="rect">
              <a:avLst/>
            </a:prstGeom>
            <a:solidFill>
              <a:srgbClr val="1CABE2">
                <a:alpha val="100000"/>
              </a:srgbClr>
            </a:solidFill>
          </p:spPr>
          <p:txBody>
            <a:bodyPr/>
            <a:lstStyle/>
            <a:p/>
          </p:txBody>
        </p:sp>
        <p:sp>
          <p:nvSpPr>
            <p:cNvPr id="36" name="rc36"/>
            <p:cNvSpPr/>
            <p:nvPr/>
          </p:nvSpPr>
          <p:spPr>
            <a:xfrm>
              <a:off x="3961757" y="3658706"/>
              <a:ext cx="239877" cy="515972"/>
            </a:xfrm>
            <a:prstGeom prst="rect">
              <a:avLst/>
            </a:prstGeom>
            <a:solidFill>
              <a:srgbClr val="1CABE2">
                <a:alpha val="100000"/>
              </a:srgbClr>
            </a:solidFill>
          </p:spPr>
          <p:txBody>
            <a:bodyPr/>
            <a:lstStyle/>
            <a:p/>
          </p:txBody>
        </p:sp>
        <p:sp>
          <p:nvSpPr>
            <p:cNvPr id="37" name="rc37"/>
            <p:cNvSpPr/>
            <p:nvPr/>
          </p:nvSpPr>
          <p:spPr>
            <a:xfrm>
              <a:off x="4228287" y="3707291"/>
              <a:ext cx="239877" cy="467388"/>
            </a:xfrm>
            <a:prstGeom prst="rect">
              <a:avLst/>
            </a:prstGeom>
            <a:solidFill>
              <a:srgbClr val="1CABE2">
                <a:alpha val="100000"/>
              </a:srgbClr>
            </a:solidFill>
          </p:spPr>
          <p:txBody>
            <a:bodyPr/>
            <a:lstStyle/>
            <a:p/>
          </p:txBody>
        </p:sp>
        <p:sp>
          <p:nvSpPr>
            <p:cNvPr id="38" name="rc38"/>
            <p:cNvSpPr/>
            <p:nvPr/>
          </p:nvSpPr>
          <p:spPr>
            <a:xfrm>
              <a:off x="4494818" y="3690686"/>
              <a:ext cx="239877" cy="483993"/>
            </a:xfrm>
            <a:prstGeom prst="rect">
              <a:avLst/>
            </a:prstGeom>
            <a:solidFill>
              <a:srgbClr val="1CABE2">
                <a:alpha val="100000"/>
              </a:srgbClr>
            </a:solidFill>
          </p:spPr>
          <p:txBody>
            <a:bodyPr/>
            <a:lstStyle/>
            <a:p/>
          </p:txBody>
        </p:sp>
        <p:sp>
          <p:nvSpPr>
            <p:cNvPr id="39" name="rc39"/>
            <p:cNvSpPr/>
            <p:nvPr/>
          </p:nvSpPr>
          <p:spPr>
            <a:xfrm>
              <a:off x="4761348" y="3691554"/>
              <a:ext cx="239877" cy="483125"/>
            </a:xfrm>
            <a:prstGeom prst="rect">
              <a:avLst/>
            </a:prstGeom>
            <a:solidFill>
              <a:srgbClr val="1CABE2">
                <a:alpha val="100000"/>
              </a:srgbClr>
            </a:solidFill>
          </p:spPr>
          <p:txBody>
            <a:bodyPr/>
            <a:lstStyle/>
            <a:p/>
          </p:txBody>
        </p:sp>
        <p:sp>
          <p:nvSpPr>
            <p:cNvPr id="40" name="rc40"/>
            <p:cNvSpPr/>
            <p:nvPr/>
          </p:nvSpPr>
          <p:spPr>
            <a:xfrm>
              <a:off x="5027878" y="3706623"/>
              <a:ext cx="239877" cy="468056"/>
            </a:xfrm>
            <a:prstGeom prst="rect">
              <a:avLst/>
            </a:prstGeom>
            <a:solidFill>
              <a:srgbClr val="1CABE2">
                <a:alpha val="100000"/>
              </a:srgbClr>
            </a:solidFill>
          </p:spPr>
          <p:txBody>
            <a:bodyPr/>
            <a:lstStyle/>
            <a:p/>
          </p:txBody>
        </p:sp>
        <p:sp>
          <p:nvSpPr>
            <p:cNvPr id="41" name="rc41"/>
            <p:cNvSpPr/>
            <p:nvPr/>
          </p:nvSpPr>
          <p:spPr>
            <a:xfrm>
              <a:off x="5294409" y="3713078"/>
              <a:ext cx="239877" cy="461600"/>
            </a:xfrm>
            <a:prstGeom prst="rect">
              <a:avLst/>
            </a:prstGeom>
            <a:solidFill>
              <a:srgbClr val="1CABE2">
                <a:alpha val="100000"/>
              </a:srgbClr>
            </a:solidFill>
          </p:spPr>
          <p:txBody>
            <a:bodyPr/>
            <a:lstStyle/>
            <a:p/>
          </p:txBody>
        </p:sp>
        <p:sp>
          <p:nvSpPr>
            <p:cNvPr id="42" name="rc42"/>
            <p:cNvSpPr/>
            <p:nvPr/>
          </p:nvSpPr>
          <p:spPr>
            <a:xfrm>
              <a:off x="5560939" y="3769929"/>
              <a:ext cx="239877" cy="404750"/>
            </a:xfrm>
            <a:prstGeom prst="rect">
              <a:avLst/>
            </a:prstGeom>
            <a:solidFill>
              <a:srgbClr val="1CABE2">
                <a:alpha val="100000"/>
              </a:srgbClr>
            </a:solidFill>
          </p:spPr>
          <p:txBody>
            <a:bodyPr/>
            <a:lstStyle/>
            <a:p/>
          </p:txBody>
        </p:sp>
        <p:sp>
          <p:nvSpPr>
            <p:cNvPr id="43" name="rc43"/>
            <p:cNvSpPr/>
            <p:nvPr/>
          </p:nvSpPr>
          <p:spPr>
            <a:xfrm>
              <a:off x="5827469" y="3782193"/>
              <a:ext cx="239877" cy="392486"/>
            </a:xfrm>
            <a:prstGeom prst="rect">
              <a:avLst/>
            </a:prstGeom>
            <a:solidFill>
              <a:srgbClr val="1CABE2">
                <a:alpha val="100000"/>
              </a:srgbClr>
            </a:solidFill>
          </p:spPr>
          <p:txBody>
            <a:bodyPr/>
            <a:lstStyle/>
            <a:p/>
          </p:txBody>
        </p:sp>
        <p:sp>
          <p:nvSpPr>
            <p:cNvPr id="44" name="rc44"/>
            <p:cNvSpPr/>
            <p:nvPr/>
          </p:nvSpPr>
          <p:spPr>
            <a:xfrm>
              <a:off x="6094000" y="3828680"/>
              <a:ext cx="239877" cy="345999"/>
            </a:xfrm>
            <a:prstGeom prst="rect">
              <a:avLst/>
            </a:prstGeom>
            <a:solidFill>
              <a:srgbClr val="1CABE2">
                <a:alpha val="100000"/>
              </a:srgbClr>
            </a:solidFill>
          </p:spPr>
          <p:txBody>
            <a:bodyPr/>
            <a:lstStyle/>
            <a:p/>
          </p:txBody>
        </p:sp>
        <p:sp>
          <p:nvSpPr>
            <p:cNvPr id="45" name="rc45"/>
            <p:cNvSpPr/>
            <p:nvPr/>
          </p:nvSpPr>
          <p:spPr>
            <a:xfrm>
              <a:off x="6360530" y="3865805"/>
              <a:ext cx="239877" cy="308874"/>
            </a:xfrm>
            <a:prstGeom prst="rect">
              <a:avLst/>
            </a:prstGeom>
            <a:solidFill>
              <a:srgbClr val="1CABE2">
                <a:alpha val="100000"/>
              </a:srgbClr>
            </a:solidFill>
          </p:spPr>
          <p:txBody>
            <a:bodyPr/>
            <a:lstStyle/>
            <a:p/>
          </p:txBody>
        </p:sp>
        <p:sp>
          <p:nvSpPr>
            <p:cNvPr id="46" name="rc46"/>
            <p:cNvSpPr/>
            <p:nvPr/>
          </p:nvSpPr>
          <p:spPr>
            <a:xfrm>
              <a:off x="6627060" y="3742000"/>
              <a:ext cx="239877" cy="432679"/>
            </a:xfrm>
            <a:prstGeom prst="rect">
              <a:avLst/>
            </a:prstGeom>
            <a:solidFill>
              <a:srgbClr val="1CABE2">
                <a:alpha val="100000"/>
              </a:srgbClr>
            </a:solidFill>
          </p:spPr>
          <p:txBody>
            <a:bodyPr/>
            <a:lstStyle/>
            <a:p/>
          </p:txBody>
        </p:sp>
        <p:sp>
          <p:nvSpPr>
            <p:cNvPr id="47" name="rc47"/>
            <p:cNvSpPr/>
            <p:nvPr/>
          </p:nvSpPr>
          <p:spPr>
            <a:xfrm>
              <a:off x="6893590" y="3696691"/>
              <a:ext cx="239877" cy="477987"/>
            </a:xfrm>
            <a:prstGeom prst="rect">
              <a:avLst/>
            </a:prstGeom>
            <a:solidFill>
              <a:srgbClr val="1CABE2">
                <a:alpha val="100000"/>
              </a:srgbClr>
            </a:solidFill>
          </p:spPr>
          <p:txBody>
            <a:bodyPr/>
            <a:lstStyle/>
            <a:p/>
          </p:txBody>
        </p:sp>
        <p:sp>
          <p:nvSpPr>
            <p:cNvPr id="48" name="rc48"/>
            <p:cNvSpPr/>
            <p:nvPr/>
          </p:nvSpPr>
          <p:spPr>
            <a:xfrm>
              <a:off x="7160121" y="3826787"/>
              <a:ext cx="239877" cy="347891"/>
            </a:xfrm>
            <a:prstGeom prst="rect">
              <a:avLst/>
            </a:prstGeom>
            <a:solidFill>
              <a:srgbClr val="1CABE2">
                <a:alpha val="100000"/>
              </a:srgbClr>
            </a:solidFill>
          </p:spPr>
          <p:txBody>
            <a:bodyPr/>
            <a:lstStyle/>
            <a:p/>
          </p:txBody>
        </p:sp>
        <p:sp>
          <p:nvSpPr>
            <p:cNvPr id="49" name="rc49"/>
            <p:cNvSpPr/>
            <p:nvPr/>
          </p:nvSpPr>
          <p:spPr>
            <a:xfrm>
              <a:off x="7426651" y="3840188"/>
              <a:ext cx="239877" cy="334490"/>
            </a:xfrm>
            <a:prstGeom prst="rect">
              <a:avLst/>
            </a:prstGeom>
            <a:solidFill>
              <a:srgbClr val="1CABE2">
                <a:alpha val="100000"/>
              </a:srgbClr>
            </a:solidFill>
          </p:spPr>
          <p:txBody>
            <a:bodyPr/>
            <a:lstStyle/>
            <a:p/>
          </p:txBody>
        </p:sp>
        <p:sp>
          <p:nvSpPr>
            <p:cNvPr id="50" name="rc50"/>
            <p:cNvSpPr/>
            <p:nvPr/>
          </p:nvSpPr>
          <p:spPr>
            <a:xfrm>
              <a:off x="7693181" y="3863698"/>
              <a:ext cx="239877" cy="310980"/>
            </a:xfrm>
            <a:prstGeom prst="rect">
              <a:avLst/>
            </a:prstGeom>
            <a:solidFill>
              <a:srgbClr val="1CABE2">
                <a:alpha val="100000"/>
              </a:srgbClr>
            </a:solidFill>
          </p:spPr>
          <p:txBody>
            <a:bodyPr/>
            <a:lstStyle/>
            <a:p/>
          </p:txBody>
        </p:sp>
        <p:sp>
          <p:nvSpPr>
            <p:cNvPr id="51" name="rc51"/>
            <p:cNvSpPr/>
            <p:nvPr/>
          </p:nvSpPr>
          <p:spPr>
            <a:xfrm>
              <a:off x="7959712" y="3857575"/>
              <a:ext cx="239877" cy="317104"/>
            </a:xfrm>
            <a:prstGeom prst="rect">
              <a:avLst/>
            </a:prstGeom>
            <a:solidFill>
              <a:srgbClr val="1CABE2">
                <a:alpha val="100000"/>
              </a:srgbClr>
            </a:solidFill>
          </p:spPr>
          <p:txBody>
            <a:bodyPr/>
            <a:lstStyle/>
            <a:p/>
          </p:txBody>
        </p:sp>
        <p:sp>
          <p:nvSpPr>
            <p:cNvPr id="52" name="rc52"/>
            <p:cNvSpPr/>
            <p:nvPr/>
          </p:nvSpPr>
          <p:spPr>
            <a:xfrm>
              <a:off x="1296454" y="3035318"/>
              <a:ext cx="239877" cy="392253"/>
            </a:xfrm>
            <a:prstGeom prst="rect">
              <a:avLst/>
            </a:prstGeom>
            <a:solidFill>
              <a:srgbClr val="B3B3B3">
                <a:alpha val="100000"/>
              </a:srgbClr>
            </a:solidFill>
          </p:spPr>
          <p:txBody>
            <a:bodyPr/>
            <a:lstStyle/>
            <a:p/>
          </p:txBody>
        </p:sp>
        <p:sp>
          <p:nvSpPr>
            <p:cNvPr id="53" name="rc53"/>
            <p:cNvSpPr/>
            <p:nvPr/>
          </p:nvSpPr>
          <p:spPr>
            <a:xfrm>
              <a:off x="1562984" y="3040857"/>
              <a:ext cx="239877" cy="389688"/>
            </a:xfrm>
            <a:prstGeom prst="rect">
              <a:avLst/>
            </a:prstGeom>
            <a:solidFill>
              <a:srgbClr val="B3B3B3">
                <a:alpha val="100000"/>
              </a:srgbClr>
            </a:solidFill>
          </p:spPr>
          <p:txBody>
            <a:bodyPr/>
            <a:lstStyle/>
            <a:p/>
          </p:txBody>
        </p:sp>
        <p:sp>
          <p:nvSpPr>
            <p:cNvPr id="54" name="rc54"/>
            <p:cNvSpPr/>
            <p:nvPr/>
          </p:nvSpPr>
          <p:spPr>
            <a:xfrm>
              <a:off x="1829515" y="3039984"/>
              <a:ext cx="239877" cy="398206"/>
            </a:xfrm>
            <a:prstGeom prst="rect">
              <a:avLst/>
            </a:prstGeom>
            <a:solidFill>
              <a:srgbClr val="B3B3B3">
                <a:alpha val="100000"/>
              </a:srgbClr>
            </a:solidFill>
          </p:spPr>
          <p:txBody>
            <a:bodyPr/>
            <a:lstStyle/>
            <a:p/>
          </p:txBody>
        </p:sp>
        <p:sp>
          <p:nvSpPr>
            <p:cNvPr id="55" name="rc55"/>
            <p:cNvSpPr/>
            <p:nvPr/>
          </p:nvSpPr>
          <p:spPr>
            <a:xfrm>
              <a:off x="2096045" y="3103420"/>
              <a:ext cx="239877" cy="365302"/>
            </a:xfrm>
            <a:prstGeom prst="rect">
              <a:avLst/>
            </a:prstGeom>
            <a:solidFill>
              <a:srgbClr val="B3B3B3">
                <a:alpha val="100000"/>
              </a:srgbClr>
            </a:solidFill>
          </p:spPr>
          <p:txBody>
            <a:bodyPr/>
            <a:lstStyle/>
            <a:p/>
          </p:txBody>
        </p:sp>
        <p:sp>
          <p:nvSpPr>
            <p:cNvPr id="56" name="rc56"/>
            <p:cNvSpPr/>
            <p:nvPr/>
          </p:nvSpPr>
          <p:spPr>
            <a:xfrm>
              <a:off x="2362575" y="3188361"/>
              <a:ext cx="239877" cy="325875"/>
            </a:xfrm>
            <a:prstGeom prst="rect">
              <a:avLst/>
            </a:prstGeom>
            <a:solidFill>
              <a:srgbClr val="B3B3B3">
                <a:alpha val="100000"/>
              </a:srgbClr>
            </a:solidFill>
          </p:spPr>
          <p:txBody>
            <a:bodyPr/>
            <a:lstStyle/>
            <a:p/>
          </p:txBody>
        </p:sp>
        <p:sp>
          <p:nvSpPr>
            <p:cNvPr id="57" name="rc57"/>
            <p:cNvSpPr/>
            <p:nvPr/>
          </p:nvSpPr>
          <p:spPr>
            <a:xfrm>
              <a:off x="2629106" y="3202866"/>
              <a:ext cx="239877" cy="368927"/>
            </a:xfrm>
            <a:prstGeom prst="rect">
              <a:avLst/>
            </a:prstGeom>
            <a:solidFill>
              <a:srgbClr val="B3B3B3">
                <a:alpha val="100000"/>
              </a:srgbClr>
            </a:solidFill>
          </p:spPr>
          <p:txBody>
            <a:bodyPr/>
            <a:lstStyle/>
            <a:p/>
          </p:txBody>
        </p:sp>
        <p:sp>
          <p:nvSpPr>
            <p:cNvPr id="58" name="rc58"/>
            <p:cNvSpPr/>
            <p:nvPr/>
          </p:nvSpPr>
          <p:spPr>
            <a:xfrm>
              <a:off x="2895636" y="3208607"/>
              <a:ext cx="239877" cy="359155"/>
            </a:xfrm>
            <a:prstGeom prst="rect">
              <a:avLst/>
            </a:prstGeom>
            <a:solidFill>
              <a:srgbClr val="B3B3B3">
                <a:alpha val="100000"/>
              </a:srgbClr>
            </a:solidFill>
          </p:spPr>
          <p:txBody>
            <a:bodyPr/>
            <a:lstStyle/>
            <a:p/>
          </p:txBody>
        </p:sp>
        <p:sp>
          <p:nvSpPr>
            <p:cNvPr id="59" name="rc59"/>
            <p:cNvSpPr/>
            <p:nvPr/>
          </p:nvSpPr>
          <p:spPr>
            <a:xfrm>
              <a:off x="3162166" y="3180549"/>
              <a:ext cx="239877" cy="384726"/>
            </a:xfrm>
            <a:prstGeom prst="rect">
              <a:avLst/>
            </a:prstGeom>
            <a:solidFill>
              <a:srgbClr val="B3B3B3">
                <a:alpha val="100000"/>
              </a:srgbClr>
            </a:solidFill>
          </p:spPr>
          <p:txBody>
            <a:bodyPr/>
            <a:lstStyle/>
            <a:p/>
          </p:txBody>
        </p:sp>
        <p:sp>
          <p:nvSpPr>
            <p:cNvPr id="60" name="rc60"/>
            <p:cNvSpPr/>
            <p:nvPr/>
          </p:nvSpPr>
          <p:spPr>
            <a:xfrm>
              <a:off x="3428696" y="3295316"/>
              <a:ext cx="239877" cy="303823"/>
            </a:xfrm>
            <a:prstGeom prst="rect">
              <a:avLst/>
            </a:prstGeom>
            <a:solidFill>
              <a:srgbClr val="B3B3B3">
                <a:alpha val="100000"/>
              </a:srgbClr>
            </a:solidFill>
          </p:spPr>
          <p:txBody>
            <a:bodyPr/>
            <a:lstStyle/>
            <a:p/>
          </p:txBody>
        </p:sp>
        <p:sp>
          <p:nvSpPr>
            <p:cNvPr id="61" name="rc61"/>
            <p:cNvSpPr/>
            <p:nvPr/>
          </p:nvSpPr>
          <p:spPr>
            <a:xfrm>
              <a:off x="3695227" y="3394976"/>
              <a:ext cx="239877" cy="277458"/>
            </a:xfrm>
            <a:prstGeom prst="rect">
              <a:avLst/>
            </a:prstGeom>
            <a:solidFill>
              <a:srgbClr val="B3B3B3">
                <a:alpha val="100000"/>
              </a:srgbClr>
            </a:solidFill>
          </p:spPr>
          <p:txBody>
            <a:bodyPr/>
            <a:lstStyle/>
            <a:p/>
          </p:txBody>
        </p:sp>
        <p:sp>
          <p:nvSpPr>
            <p:cNvPr id="62" name="rc62"/>
            <p:cNvSpPr/>
            <p:nvPr/>
          </p:nvSpPr>
          <p:spPr>
            <a:xfrm>
              <a:off x="3961757" y="3436460"/>
              <a:ext cx="239877" cy="222246"/>
            </a:xfrm>
            <a:prstGeom prst="rect">
              <a:avLst/>
            </a:prstGeom>
            <a:solidFill>
              <a:srgbClr val="B3B3B3">
                <a:alpha val="100000"/>
              </a:srgbClr>
            </a:solidFill>
          </p:spPr>
          <p:txBody>
            <a:bodyPr/>
            <a:lstStyle/>
            <a:p/>
          </p:txBody>
        </p:sp>
        <p:sp>
          <p:nvSpPr>
            <p:cNvPr id="63" name="rc63"/>
            <p:cNvSpPr/>
            <p:nvPr/>
          </p:nvSpPr>
          <p:spPr>
            <a:xfrm>
              <a:off x="4228287" y="3481560"/>
              <a:ext cx="239877" cy="225731"/>
            </a:xfrm>
            <a:prstGeom prst="rect">
              <a:avLst/>
            </a:prstGeom>
            <a:solidFill>
              <a:srgbClr val="B3B3B3">
                <a:alpha val="100000"/>
              </a:srgbClr>
            </a:solidFill>
          </p:spPr>
          <p:txBody>
            <a:bodyPr/>
            <a:lstStyle/>
            <a:p/>
          </p:txBody>
        </p:sp>
        <p:sp>
          <p:nvSpPr>
            <p:cNvPr id="64" name="rc64"/>
            <p:cNvSpPr/>
            <p:nvPr/>
          </p:nvSpPr>
          <p:spPr>
            <a:xfrm>
              <a:off x="4494818" y="3459711"/>
              <a:ext cx="239877" cy="230974"/>
            </a:xfrm>
            <a:prstGeom prst="rect">
              <a:avLst/>
            </a:prstGeom>
            <a:solidFill>
              <a:srgbClr val="B3B3B3">
                <a:alpha val="100000"/>
              </a:srgbClr>
            </a:solidFill>
          </p:spPr>
          <p:txBody>
            <a:bodyPr/>
            <a:lstStyle/>
            <a:p/>
          </p:txBody>
        </p:sp>
        <p:sp>
          <p:nvSpPr>
            <p:cNvPr id="65" name="rc65"/>
            <p:cNvSpPr/>
            <p:nvPr/>
          </p:nvSpPr>
          <p:spPr>
            <a:xfrm>
              <a:off x="4761348" y="3472175"/>
              <a:ext cx="239877" cy="219378"/>
            </a:xfrm>
            <a:prstGeom prst="rect">
              <a:avLst/>
            </a:prstGeom>
            <a:solidFill>
              <a:srgbClr val="B3B3B3">
                <a:alpha val="100000"/>
              </a:srgbClr>
            </a:solidFill>
          </p:spPr>
          <p:txBody>
            <a:bodyPr/>
            <a:lstStyle/>
            <a:p/>
          </p:txBody>
        </p:sp>
        <p:sp>
          <p:nvSpPr>
            <p:cNvPr id="66" name="rc66"/>
            <p:cNvSpPr/>
            <p:nvPr/>
          </p:nvSpPr>
          <p:spPr>
            <a:xfrm>
              <a:off x="5027878" y="3527798"/>
              <a:ext cx="239877" cy="178825"/>
            </a:xfrm>
            <a:prstGeom prst="rect">
              <a:avLst/>
            </a:prstGeom>
            <a:solidFill>
              <a:srgbClr val="B3B3B3">
                <a:alpha val="100000"/>
              </a:srgbClr>
            </a:solidFill>
          </p:spPr>
          <p:txBody>
            <a:bodyPr/>
            <a:lstStyle/>
            <a:p/>
          </p:txBody>
        </p:sp>
        <p:sp>
          <p:nvSpPr>
            <p:cNvPr id="67" name="rc67"/>
            <p:cNvSpPr/>
            <p:nvPr/>
          </p:nvSpPr>
          <p:spPr>
            <a:xfrm>
              <a:off x="5294409" y="3555760"/>
              <a:ext cx="239877" cy="157318"/>
            </a:xfrm>
            <a:prstGeom prst="rect">
              <a:avLst/>
            </a:prstGeom>
            <a:solidFill>
              <a:srgbClr val="B3B3B3">
                <a:alpha val="100000"/>
              </a:srgbClr>
            </a:solidFill>
          </p:spPr>
          <p:txBody>
            <a:bodyPr/>
            <a:lstStyle/>
            <a:p/>
          </p:txBody>
        </p:sp>
        <p:sp>
          <p:nvSpPr>
            <p:cNvPr id="68" name="rc68"/>
            <p:cNvSpPr/>
            <p:nvPr/>
          </p:nvSpPr>
          <p:spPr>
            <a:xfrm>
              <a:off x="5560939" y="3624081"/>
              <a:ext cx="239877" cy="145847"/>
            </a:xfrm>
            <a:prstGeom prst="rect">
              <a:avLst/>
            </a:prstGeom>
            <a:solidFill>
              <a:srgbClr val="B3B3B3">
                <a:alpha val="100000"/>
              </a:srgbClr>
            </a:solidFill>
          </p:spPr>
          <p:txBody>
            <a:bodyPr/>
            <a:lstStyle/>
            <a:p/>
          </p:txBody>
        </p:sp>
        <p:sp>
          <p:nvSpPr>
            <p:cNvPr id="69" name="rc69"/>
            <p:cNvSpPr/>
            <p:nvPr/>
          </p:nvSpPr>
          <p:spPr>
            <a:xfrm>
              <a:off x="5827469" y="3628456"/>
              <a:ext cx="239877" cy="153736"/>
            </a:xfrm>
            <a:prstGeom prst="rect">
              <a:avLst/>
            </a:prstGeom>
            <a:solidFill>
              <a:srgbClr val="B3B3B3">
                <a:alpha val="100000"/>
              </a:srgbClr>
            </a:solidFill>
          </p:spPr>
          <p:txBody>
            <a:bodyPr/>
            <a:lstStyle/>
            <a:p/>
          </p:txBody>
        </p:sp>
        <p:sp>
          <p:nvSpPr>
            <p:cNvPr id="70" name="rc70"/>
            <p:cNvSpPr/>
            <p:nvPr/>
          </p:nvSpPr>
          <p:spPr>
            <a:xfrm>
              <a:off x="6094000" y="3686328"/>
              <a:ext cx="239877" cy="142351"/>
            </a:xfrm>
            <a:prstGeom prst="rect">
              <a:avLst/>
            </a:prstGeom>
            <a:solidFill>
              <a:srgbClr val="B3B3B3">
                <a:alpha val="100000"/>
              </a:srgbClr>
            </a:solidFill>
          </p:spPr>
          <p:txBody>
            <a:bodyPr/>
            <a:lstStyle/>
            <a:p/>
          </p:txBody>
        </p:sp>
        <p:sp>
          <p:nvSpPr>
            <p:cNvPr id="71" name="rc71"/>
            <p:cNvSpPr/>
            <p:nvPr/>
          </p:nvSpPr>
          <p:spPr>
            <a:xfrm>
              <a:off x="6360530" y="3730521"/>
              <a:ext cx="239877" cy="135284"/>
            </a:xfrm>
            <a:prstGeom prst="rect">
              <a:avLst/>
            </a:prstGeom>
            <a:solidFill>
              <a:srgbClr val="B3B3B3">
                <a:alpha val="100000"/>
              </a:srgbClr>
            </a:solidFill>
          </p:spPr>
          <p:txBody>
            <a:bodyPr/>
            <a:lstStyle/>
            <a:p/>
          </p:txBody>
        </p:sp>
        <p:sp>
          <p:nvSpPr>
            <p:cNvPr id="72" name="rc72"/>
            <p:cNvSpPr/>
            <p:nvPr/>
          </p:nvSpPr>
          <p:spPr>
            <a:xfrm>
              <a:off x="6627060" y="3605772"/>
              <a:ext cx="239877" cy="136227"/>
            </a:xfrm>
            <a:prstGeom prst="rect">
              <a:avLst/>
            </a:prstGeom>
            <a:solidFill>
              <a:srgbClr val="B3B3B3">
                <a:alpha val="100000"/>
              </a:srgbClr>
            </a:solidFill>
          </p:spPr>
          <p:txBody>
            <a:bodyPr/>
            <a:lstStyle/>
            <a:p/>
          </p:txBody>
        </p:sp>
        <p:sp>
          <p:nvSpPr>
            <p:cNvPr id="73" name="rc73"/>
            <p:cNvSpPr/>
            <p:nvPr/>
          </p:nvSpPr>
          <p:spPr>
            <a:xfrm>
              <a:off x="6893590" y="3549729"/>
              <a:ext cx="239877" cy="146962"/>
            </a:xfrm>
            <a:prstGeom prst="rect">
              <a:avLst/>
            </a:prstGeom>
            <a:solidFill>
              <a:srgbClr val="B3B3B3">
                <a:alpha val="100000"/>
              </a:srgbClr>
            </a:solidFill>
          </p:spPr>
          <p:txBody>
            <a:bodyPr/>
            <a:lstStyle/>
            <a:p/>
          </p:txBody>
        </p:sp>
        <p:sp>
          <p:nvSpPr>
            <p:cNvPr id="74" name="rc74"/>
            <p:cNvSpPr/>
            <p:nvPr/>
          </p:nvSpPr>
          <p:spPr>
            <a:xfrm>
              <a:off x="7160121" y="3683177"/>
              <a:ext cx="239877" cy="143610"/>
            </a:xfrm>
            <a:prstGeom prst="rect">
              <a:avLst/>
            </a:prstGeom>
            <a:solidFill>
              <a:srgbClr val="B3B3B3">
                <a:alpha val="100000"/>
              </a:srgbClr>
            </a:solidFill>
          </p:spPr>
          <p:txBody>
            <a:bodyPr/>
            <a:lstStyle/>
            <a:p/>
          </p:txBody>
        </p:sp>
        <p:sp>
          <p:nvSpPr>
            <p:cNvPr id="75" name="rc75"/>
            <p:cNvSpPr/>
            <p:nvPr/>
          </p:nvSpPr>
          <p:spPr>
            <a:xfrm>
              <a:off x="7426651" y="3693295"/>
              <a:ext cx="239877" cy="146893"/>
            </a:xfrm>
            <a:prstGeom prst="rect">
              <a:avLst/>
            </a:prstGeom>
            <a:solidFill>
              <a:srgbClr val="B3B3B3">
                <a:alpha val="100000"/>
              </a:srgbClr>
            </a:solidFill>
          </p:spPr>
          <p:txBody>
            <a:bodyPr/>
            <a:lstStyle/>
            <a:p/>
          </p:txBody>
        </p:sp>
        <p:sp>
          <p:nvSpPr>
            <p:cNvPr id="76" name="rc76"/>
            <p:cNvSpPr/>
            <p:nvPr/>
          </p:nvSpPr>
          <p:spPr>
            <a:xfrm>
              <a:off x="7693181" y="3726277"/>
              <a:ext cx="239877" cy="137421"/>
            </a:xfrm>
            <a:prstGeom prst="rect">
              <a:avLst/>
            </a:prstGeom>
            <a:solidFill>
              <a:srgbClr val="B3B3B3">
                <a:alpha val="100000"/>
              </a:srgbClr>
            </a:solidFill>
          </p:spPr>
          <p:txBody>
            <a:bodyPr/>
            <a:lstStyle/>
            <a:p/>
          </p:txBody>
        </p:sp>
        <p:sp>
          <p:nvSpPr>
            <p:cNvPr id="77" name="rc77"/>
            <p:cNvSpPr/>
            <p:nvPr/>
          </p:nvSpPr>
          <p:spPr>
            <a:xfrm>
              <a:off x="7959712" y="3722428"/>
              <a:ext cx="239877" cy="135146"/>
            </a:xfrm>
            <a:prstGeom prst="rect">
              <a:avLst/>
            </a:prstGeom>
            <a:solidFill>
              <a:srgbClr val="B3B3B3">
                <a:alpha val="100000"/>
              </a:srgbClr>
            </a:solidFill>
          </p:spPr>
          <p:txBody>
            <a:bodyPr/>
            <a:lstStyle/>
            <a:p/>
          </p:txBody>
        </p:sp>
        <p:sp>
          <p:nvSpPr>
            <p:cNvPr id="78" name="pl78"/>
            <p:cNvSpPr/>
            <p:nvPr/>
          </p:nvSpPr>
          <p:spPr>
            <a:xfrm>
              <a:off x="1416393" y="2123829"/>
              <a:ext cx="6663257" cy="341808"/>
            </a:xfrm>
            <a:custGeom>
              <a:avLst/>
              <a:pathLst>
                <a:path w="6663257" h="341808">
                  <a:moveTo>
                    <a:pt x="0" y="341808"/>
                  </a:moveTo>
                  <a:lnTo>
                    <a:pt x="266530" y="319021"/>
                  </a:lnTo>
                  <a:lnTo>
                    <a:pt x="533060" y="319021"/>
                  </a:lnTo>
                  <a:lnTo>
                    <a:pt x="799590" y="296233"/>
                  </a:lnTo>
                  <a:lnTo>
                    <a:pt x="1066121" y="273446"/>
                  </a:lnTo>
                  <a:lnTo>
                    <a:pt x="1332651" y="227872"/>
                  </a:lnTo>
                  <a:lnTo>
                    <a:pt x="1599181" y="227872"/>
                  </a:lnTo>
                  <a:lnTo>
                    <a:pt x="1865712" y="227872"/>
                  </a:lnTo>
                  <a:lnTo>
                    <a:pt x="2132242" y="182297"/>
                  </a:lnTo>
                  <a:lnTo>
                    <a:pt x="2398772" y="136723"/>
                  </a:lnTo>
                  <a:lnTo>
                    <a:pt x="2665303" y="136723"/>
                  </a:lnTo>
                  <a:lnTo>
                    <a:pt x="2931833" y="113936"/>
                  </a:lnTo>
                  <a:lnTo>
                    <a:pt x="3198363" y="113936"/>
                  </a:lnTo>
                  <a:lnTo>
                    <a:pt x="3464893" y="113936"/>
                  </a:lnTo>
                  <a:lnTo>
                    <a:pt x="3731424" y="113936"/>
                  </a:lnTo>
                  <a:lnTo>
                    <a:pt x="3997954" y="113936"/>
                  </a:lnTo>
                  <a:lnTo>
                    <a:pt x="4264484" y="68361"/>
                  </a:lnTo>
                  <a:lnTo>
                    <a:pt x="4531015" y="68361"/>
                  </a:lnTo>
                  <a:lnTo>
                    <a:pt x="4797545" y="22787"/>
                  </a:lnTo>
                  <a:lnTo>
                    <a:pt x="5064075" y="0"/>
                  </a:lnTo>
                  <a:lnTo>
                    <a:pt x="5330606" y="91148"/>
                  </a:lnTo>
                  <a:lnTo>
                    <a:pt x="5597136" y="113936"/>
                  </a:lnTo>
                  <a:lnTo>
                    <a:pt x="5863666" y="22787"/>
                  </a:lnTo>
                  <a:lnTo>
                    <a:pt x="6130197" y="22787"/>
                  </a:lnTo>
                  <a:lnTo>
                    <a:pt x="6396727" y="0"/>
                  </a:lnTo>
                  <a:lnTo>
                    <a:pt x="6663257" y="0"/>
                  </a:lnTo>
                </a:path>
              </a:pathLst>
            </a:custGeom>
            <a:ln w="27101" cap="flat">
              <a:solidFill>
                <a:srgbClr val="0058AB">
                  <a:alpha val="80000"/>
                </a:srgbClr>
              </a:solidFill>
              <a:prstDash val="solid"/>
              <a:round/>
            </a:ln>
          </p:spPr>
          <p:txBody>
            <a:bodyPr/>
            <a:lstStyle/>
            <a:p/>
          </p:txBody>
        </p:sp>
        <p:sp>
          <p:nvSpPr>
            <p:cNvPr id="79" name="pl79"/>
            <p:cNvSpPr/>
            <p:nvPr/>
          </p:nvSpPr>
          <p:spPr>
            <a:xfrm>
              <a:off x="1416393" y="2214978"/>
              <a:ext cx="6663257" cy="546893"/>
            </a:xfrm>
            <a:custGeom>
              <a:avLst/>
              <a:pathLst>
                <a:path w="6663257" h="546893">
                  <a:moveTo>
                    <a:pt x="0" y="546893"/>
                  </a:moveTo>
                  <a:lnTo>
                    <a:pt x="266530" y="524106"/>
                  </a:lnTo>
                  <a:lnTo>
                    <a:pt x="533060" y="524106"/>
                  </a:lnTo>
                  <a:lnTo>
                    <a:pt x="799590" y="478531"/>
                  </a:lnTo>
                  <a:lnTo>
                    <a:pt x="1066121" y="410169"/>
                  </a:lnTo>
                  <a:lnTo>
                    <a:pt x="1332651" y="410169"/>
                  </a:lnTo>
                  <a:lnTo>
                    <a:pt x="1599181" y="387382"/>
                  </a:lnTo>
                  <a:lnTo>
                    <a:pt x="1865712" y="410169"/>
                  </a:lnTo>
                  <a:lnTo>
                    <a:pt x="2132242" y="319021"/>
                  </a:lnTo>
                  <a:lnTo>
                    <a:pt x="2398772" y="250659"/>
                  </a:lnTo>
                  <a:lnTo>
                    <a:pt x="2665303" y="205084"/>
                  </a:lnTo>
                  <a:lnTo>
                    <a:pt x="2931833" y="182297"/>
                  </a:lnTo>
                  <a:lnTo>
                    <a:pt x="3198363" y="205084"/>
                  </a:lnTo>
                  <a:lnTo>
                    <a:pt x="3464893" y="182297"/>
                  </a:lnTo>
                  <a:lnTo>
                    <a:pt x="3731424" y="159510"/>
                  </a:lnTo>
                  <a:lnTo>
                    <a:pt x="3997954" y="136723"/>
                  </a:lnTo>
                  <a:lnTo>
                    <a:pt x="4264484" y="68361"/>
                  </a:lnTo>
                  <a:lnTo>
                    <a:pt x="4531015" y="68361"/>
                  </a:lnTo>
                  <a:lnTo>
                    <a:pt x="4797545" y="45574"/>
                  </a:lnTo>
                  <a:lnTo>
                    <a:pt x="5064075" y="0"/>
                  </a:lnTo>
                  <a:lnTo>
                    <a:pt x="5330606" y="91148"/>
                  </a:lnTo>
                  <a:lnTo>
                    <a:pt x="5597136" y="136723"/>
                  </a:lnTo>
                  <a:lnTo>
                    <a:pt x="5863666" y="45574"/>
                  </a:lnTo>
                  <a:lnTo>
                    <a:pt x="6130197" y="22787"/>
                  </a:lnTo>
                  <a:lnTo>
                    <a:pt x="6396727" y="0"/>
                  </a:lnTo>
                  <a:lnTo>
                    <a:pt x="6663257" y="0"/>
                  </a:lnTo>
                </a:path>
              </a:pathLst>
            </a:custGeom>
            <a:ln w="27101" cap="flat">
              <a:solidFill>
                <a:srgbClr val="333333">
                  <a:alpha val="80000"/>
                </a:srgbClr>
              </a:solidFill>
              <a:prstDash val="solid"/>
              <a:round/>
            </a:ln>
          </p:spPr>
          <p:txBody>
            <a:bodyPr/>
            <a:lstStyle/>
            <a:p/>
          </p:txBody>
        </p:sp>
        <p:sp>
          <p:nvSpPr>
            <p:cNvPr id="80" name="tx80"/>
            <p:cNvSpPr/>
            <p:nvPr/>
          </p:nvSpPr>
          <p:spPr>
            <a:xfrm>
              <a:off x="1346075" y="228458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75</a:t>
              </a:r>
            </a:p>
          </p:txBody>
        </p:sp>
        <p:sp>
          <p:nvSpPr>
            <p:cNvPr id="81" name="tx81"/>
            <p:cNvSpPr/>
            <p:nvPr/>
          </p:nvSpPr>
          <p:spPr>
            <a:xfrm>
              <a:off x="2678727" y="217065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2" name="tx82"/>
            <p:cNvSpPr/>
            <p:nvPr/>
          </p:nvSpPr>
          <p:spPr>
            <a:xfrm>
              <a:off x="4011378" y="20795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3" name="tx83"/>
            <p:cNvSpPr/>
            <p:nvPr/>
          </p:nvSpPr>
          <p:spPr>
            <a:xfrm>
              <a:off x="5344030" y="205671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4" name="tx84"/>
            <p:cNvSpPr/>
            <p:nvPr/>
          </p:nvSpPr>
          <p:spPr>
            <a:xfrm>
              <a:off x="6410151" y="194277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5" name="tx85"/>
            <p:cNvSpPr/>
            <p:nvPr/>
          </p:nvSpPr>
          <p:spPr>
            <a:xfrm>
              <a:off x="6676681" y="203392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6" name="tx86"/>
            <p:cNvSpPr/>
            <p:nvPr/>
          </p:nvSpPr>
          <p:spPr>
            <a:xfrm>
              <a:off x="6943212" y="205671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7" name="tx87"/>
            <p:cNvSpPr/>
            <p:nvPr/>
          </p:nvSpPr>
          <p:spPr>
            <a:xfrm>
              <a:off x="7209742" y="196556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8" name="tx88"/>
            <p:cNvSpPr/>
            <p:nvPr/>
          </p:nvSpPr>
          <p:spPr>
            <a:xfrm>
              <a:off x="7476272" y="196556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9" name="tx89"/>
            <p:cNvSpPr/>
            <p:nvPr/>
          </p:nvSpPr>
          <p:spPr>
            <a:xfrm>
              <a:off x="7742803" y="194277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90" name="tx90"/>
            <p:cNvSpPr/>
            <p:nvPr/>
          </p:nvSpPr>
          <p:spPr>
            <a:xfrm>
              <a:off x="8009333" y="194277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91" name="tx91"/>
            <p:cNvSpPr/>
            <p:nvPr/>
          </p:nvSpPr>
          <p:spPr>
            <a:xfrm>
              <a:off x="1346075" y="28252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62</a:t>
              </a:r>
            </a:p>
          </p:txBody>
        </p:sp>
        <p:sp>
          <p:nvSpPr>
            <p:cNvPr id="92" name="tx92"/>
            <p:cNvSpPr/>
            <p:nvPr/>
          </p:nvSpPr>
          <p:spPr>
            <a:xfrm>
              <a:off x="2678727" y="268851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68</a:t>
              </a:r>
            </a:p>
          </p:txBody>
        </p:sp>
        <p:sp>
          <p:nvSpPr>
            <p:cNvPr id="93" name="tx93"/>
            <p:cNvSpPr/>
            <p:nvPr/>
          </p:nvSpPr>
          <p:spPr>
            <a:xfrm>
              <a:off x="4011378" y="248343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94" name="tx94"/>
            <p:cNvSpPr/>
            <p:nvPr/>
          </p:nvSpPr>
          <p:spPr>
            <a:xfrm>
              <a:off x="5344030" y="241507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80</a:t>
              </a:r>
            </a:p>
          </p:txBody>
        </p:sp>
        <p:sp>
          <p:nvSpPr>
            <p:cNvPr id="95" name="tx95"/>
            <p:cNvSpPr/>
            <p:nvPr/>
          </p:nvSpPr>
          <p:spPr>
            <a:xfrm>
              <a:off x="6410151" y="227834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96" name="tx96"/>
            <p:cNvSpPr/>
            <p:nvPr/>
          </p:nvSpPr>
          <p:spPr>
            <a:xfrm>
              <a:off x="6676681" y="236949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82</a:t>
              </a:r>
            </a:p>
          </p:txBody>
        </p:sp>
        <p:sp>
          <p:nvSpPr>
            <p:cNvPr id="97" name="tx97"/>
            <p:cNvSpPr/>
            <p:nvPr/>
          </p:nvSpPr>
          <p:spPr>
            <a:xfrm>
              <a:off x="6943212" y="241507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80</a:t>
              </a:r>
            </a:p>
          </p:txBody>
        </p:sp>
        <p:sp>
          <p:nvSpPr>
            <p:cNvPr id="98" name="tx98"/>
            <p:cNvSpPr/>
            <p:nvPr/>
          </p:nvSpPr>
          <p:spPr>
            <a:xfrm>
              <a:off x="7209742" y="232392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84</a:t>
              </a:r>
            </a:p>
          </p:txBody>
        </p:sp>
        <p:sp>
          <p:nvSpPr>
            <p:cNvPr id="99" name="tx99"/>
            <p:cNvSpPr/>
            <p:nvPr/>
          </p:nvSpPr>
          <p:spPr>
            <a:xfrm>
              <a:off x="7476272" y="230113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85</a:t>
              </a:r>
            </a:p>
          </p:txBody>
        </p:sp>
        <p:sp>
          <p:nvSpPr>
            <p:cNvPr id="100" name="tx100"/>
            <p:cNvSpPr/>
            <p:nvPr/>
          </p:nvSpPr>
          <p:spPr>
            <a:xfrm>
              <a:off x="7742803" y="227834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101" name="tx101"/>
            <p:cNvSpPr/>
            <p:nvPr/>
          </p:nvSpPr>
          <p:spPr>
            <a:xfrm>
              <a:off x="8009333" y="227834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86</a:t>
              </a:r>
            </a:p>
          </p:txBody>
        </p:sp>
        <p:sp>
          <p:nvSpPr>
            <p:cNvPr id="102" name="tx102"/>
            <p:cNvSpPr/>
            <p:nvPr/>
          </p:nvSpPr>
          <p:spPr>
            <a:xfrm>
              <a:off x="1310962" y="376230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14.2</a:t>
              </a:r>
            </a:p>
          </p:txBody>
        </p:sp>
        <p:sp>
          <p:nvSpPr>
            <p:cNvPr id="103" name="tx103"/>
            <p:cNvSpPr/>
            <p:nvPr/>
          </p:nvSpPr>
          <p:spPr>
            <a:xfrm>
              <a:off x="2647637" y="3834420"/>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11.4</a:t>
              </a:r>
            </a:p>
          </p:txBody>
        </p:sp>
        <p:sp>
          <p:nvSpPr>
            <p:cNvPr id="104" name="tx104"/>
            <p:cNvSpPr/>
            <p:nvPr/>
          </p:nvSpPr>
          <p:spPr>
            <a:xfrm>
              <a:off x="4006395" y="38778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105" name="tx105"/>
            <p:cNvSpPr/>
            <p:nvPr/>
          </p:nvSpPr>
          <p:spPr>
            <a:xfrm>
              <a:off x="5339046" y="390506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8.8</a:t>
              </a:r>
            </a:p>
          </p:txBody>
        </p:sp>
        <p:sp>
          <p:nvSpPr>
            <p:cNvPr id="106" name="tx106"/>
            <p:cNvSpPr/>
            <p:nvPr/>
          </p:nvSpPr>
          <p:spPr>
            <a:xfrm>
              <a:off x="6405168" y="39814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a:t>
              </a:r>
            </a:p>
          </p:txBody>
        </p:sp>
        <p:sp>
          <p:nvSpPr>
            <p:cNvPr id="107" name="tx107"/>
            <p:cNvSpPr/>
            <p:nvPr/>
          </p:nvSpPr>
          <p:spPr>
            <a:xfrm>
              <a:off x="6671698" y="39195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8.2</a:t>
              </a:r>
            </a:p>
          </p:txBody>
        </p:sp>
        <p:sp>
          <p:nvSpPr>
            <p:cNvPr id="108" name="tx108"/>
            <p:cNvSpPr/>
            <p:nvPr/>
          </p:nvSpPr>
          <p:spPr>
            <a:xfrm>
              <a:off x="6938228" y="38968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9.1</a:t>
              </a:r>
            </a:p>
          </p:txBody>
        </p:sp>
        <p:sp>
          <p:nvSpPr>
            <p:cNvPr id="109" name="tx109"/>
            <p:cNvSpPr/>
            <p:nvPr/>
          </p:nvSpPr>
          <p:spPr>
            <a:xfrm>
              <a:off x="7204759" y="39619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a:t>
              </a:r>
            </a:p>
          </p:txBody>
        </p:sp>
        <p:sp>
          <p:nvSpPr>
            <p:cNvPr id="110" name="tx110"/>
            <p:cNvSpPr/>
            <p:nvPr/>
          </p:nvSpPr>
          <p:spPr>
            <a:xfrm>
              <a:off x="7471289" y="39686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6.3</a:t>
              </a:r>
            </a:p>
          </p:txBody>
        </p:sp>
        <p:sp>
          <p:nvSpPr>
            <p:cNvPr id="111" name="tx111"/>
            <p:cNvSpPr/>
            <p:nvPr/>
          </p:nvSpPr>
          <p:spPr>
            <a:xfrm>
              <a:off x="7737819" y="39803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a:t>
              </a:r>
            </a:p>
          </p:txBody>
        </p:sp>
        <p:sp>
          <p:nvSpPr>
            <p:cNvPr id="112" name="tx112"/>
            <p:cNvSpPr/>
            <p:nvPr/>
          </p:nvSpPr>
          <p:spPr>
            <a:xfrm>
              <a:off x="8049521" y="3977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a:t>
              </a:r>
            </a:p>
          </p:txBody>
        </p:sp>
        <p:sp>
          <p:nvSpPr>
            <p:cNvPr id="113" name="tx113"/>
            <p:cNvSpPr/>
            <p:nvPr/>
          </p:nvSpPr>
          <p:spPr>
            <a:xfrm>
              <a:off x="1341092" y="319262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7.4</a:t>
              </a:r>
            </a:p>
          </p:txBody>
        </p:sp>
        <p:sp>
          <p:nvSpPr>
            <p:cNvPr id="114" name="tx114"/>
            <p:cNvSpPr/>
            <p:nvPr/>
          </p:nvSpPr>
          <p:spPr>
            <a:xfrm>
              <a:off x="2718915" y="33485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a:t>
              </a:r>
            </a:p>
          </p:txBody>
        </p:sp>
        <p:sp>
          <p:nvSpPr>
            <p:cNvPr id="115" name="tx115"/>
            <p:cNvSpPr/>
            <p:nvPr/>
          </p:nvSpPr>
          <p:spPr>
            <a:xfrm>
              <a:off x="4006395" y="350876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a:t>
              </a:r>
            </a:p>
          </p:txBody>
        </p:sp>
        <p:sp>
          <p:nvSpPr>
            <p:cNvPr id="116" name="tx116"/>
            <p:cNvSpPr/>
            <p:nvPr/>
          </p:nvSpPr>
          <p:spPr>
            <a:xfrm>
              <a:off x="5384218" y="35956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a:t>
              </a:r>
            </a:p>
          </p:txBody>
        </p:sp>
        <p:sp>
          <p:nvSpPr>
            <p:cNvPr id="117" name="tx117"/>
            <p:cNvSpPr/>
            <p:nvPr/>
          </p:nvSpPr>
          <p:spPr>
            <a:xfrm>
              <a:off x="6405168" y="375934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118" name="tx118"/>
            <p:cNvSpPr/>
            <p:nvPr/>
          </p:nvSpPr>
          <p:spPr>
            <a:xfrm>
              <a:off x="6671698" y="363507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119" name="tx119"/>
            <p:cNvSpPr/>
            <p:nvPr/>
          </p:nvSpPr>
          <p:spPr>
            <a:xfrm>
              <a:off x="6938228" y="35843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120" name="tx120"/>
            <p:cNvSpPr/>
            <p:nvPr/>
          </p:nvSpPr>
          <p:spPr>
            <a:xfrm>
              <a:off x="7204759" y="371616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a:t>
              </a:r>
            </a:p>
          </p:txBody>
        </p:sp>
        <p:sp>
          <p:nvSpPr>
            <p:cNvPr id="121" name="tx121"/>
            <p:cNvSpPr/>
            <p:nvPr/>
          </p:nvSpPr>
          <p:spPr>
            <a:xfrm>
              <a:off x="7471289" y="37279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2.8</a:t>
              </a:r>
            </a:p>
          </p:txBody>
        </p:sp>
        <p:sp>
          <p:nvSpPr>
            <p:cNvPr id="122" name="tx122"/>
            <p:cNvSpPr/>
            <p:nvPr/>
          </p:nvSpPr>
          <p:spPr>
            <a:xfrm>
              <a:off x="7737819" y="37561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123" name="tx123"/>
            <p:cNvSpPr/>
            <p:nvPr/>
          </p:nvSpPr>
          <p:spPr>
            <a:xfrm>
              <a:off x="8004349" y="375118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2.6</a:t>
              </a:r>
            </a:p>
          </p:txBody>
        </p:sp>
        <p:sp>
          <p:nvSpPr>
            <p:cNvPr id="124" name="tx124"/>
            <p:cNvSpPr/>
            <p:nvPr/>
          </p:nvSpPr>
          <p:spPr>
            <a:xfrm>
              <a:off x="1310962" y="291886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21.6</a:t>
              </a:r>
            </a:p>
          </p:txBody>
        </p:sp>
        <p:sp>
          <p:nvSpPr>
            <p:cNvPr id="125" name="tx125"/>
            <p:cNvSpPr/>
            <p:nvPr/>
          </p:nvSpPr>
          <p:spPr>
            <a:xfrm>
              <a:off x="2643614" y="30864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18.4</a:t>
              </a:r>
            </a:p>
          </p:txBody>
        </p:sp>
        <p:sp>
          <p:nvSpPr>
            <p:cNvPr id="126" name="tx126"/>
            <p:cNvSpPr/>
            <p:nvPr/>
          </p:nvSpPr>
          <p:spPr>
            <a:xfrm>
              <a:off x="4021437" y="3320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27" name="tx127"/>
            <p:cNvSpPr/>
            <p:nvPr/>
          </p:nvSpPr>
          <p:spPr>
            <a:xfrm>
              <a:off x="5312940" y="343931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11.7</a:t>
              </a:r>
            </a:p>
          </p:txBody>
        </p:sp>
        <p:sp>
          <p:nvSpPr>
            <p:cNvPr id="128" name="tx128"/>
            <p:cNvSpPr/>
            <p:nvPr/>
          </p:nvSpPr>
          <p:spPr>
            <a:xfrm>
              <a:off x="6405168" y="36140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29" name="tx129"/>
            <p:cNvSpPr/>
            <p:nvPr/>
          </p:nvSpPr>
          <p:spPr>
            <a:xfrm>
              <a:off x="6641568" y="348932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10.8</a:t>
              </a:r>
            </a:p>
          </p:txBody>
        </p:sp>
        <p:sp>
          <p:nvSpPr>
            <p:cNvPr id="130" name="tx130"/>
            <p:cNvSpPr/>
            <p:nvPr/>
          </p:nvSpPr>
          <p:spPr>
            <a:xfrm>
              <a:off x="6912122" y="3433280"/>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11.9</a:t>
              </a:r>
            </a:p>
          </p:txBody>
        </p:sp>
        <p:sp>
          <p:nvSpPr>
            <p:cNvPr id="131" name="tx131"/>
            <p:cNvSpPr/>
            <p:nvPr/>
          </p:nvSpPr>
          <p:spPr>
            <a:xfrm>
              <a:off x="7204759" y="356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32" name="tx132"/>
            <p:cNvSpPr/>
            <p:nvPr/>
          </p:nvSpPr>
          <p:spPr>
            <a:xfrm>
              <a:off x="7471289" y="35768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33" name="tx133"/>
            <p:cNvSpPr/>
            <p:nvPr/>
          </p:nvSpPr>
          <p:spPr>
            <a:xfrm>
              <a:off x="7737819" y="36098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34" name="tx134"/>
            <p:cNvSpPr/>
            <p:nvPr/>
          </p:nvSpPr>
          <p:spPr>
            <a:xfrm>
              <a:off x="8004349" y="36059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35" name="tx135"/>
            <p:cNvSpPr/>
            <p:nvPr/>
          </p:nvSpPr>
          <p:spPr>
            <a:xfrm>
              <a:off x="694540" y="412466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36" name="tx136"/>
            <p:cNvSpPr/>
            <p:nvPr/>
          </p:nvSpPr>
          <p:spPr>
            <a:xfrm>
              <a:off x="616816" y="359756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37" name="tx137"/>
            <p:cNvSpPr/>
            <p:nvPr/>
          </p:nvSpPr>
          <p:spPr>
            <a:xfrm>
              <a:off x="616816" y="307045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38" name="tx138"/>
            <p:cNvSpPr/>
            <p:nvPr/>
          </p:nvSpPr>
          <p:spPr>
            <a:xfrm>
              <a:off x="616816" y="254335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30M</a:t>
              </a:r>
            </a:p>
          </p:txBody>
        </p:sp>
        <p:sp>
          <p:nvSpPr>
            <p:cNvPr id="139" name="tx139"/>
            <p:cNvSpPr/>
            <p:nvPr/>
          </p:nvSpPr>
          <p:spPr>
            <a:xfrm>
              <a:off x="616816" y="201625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40M</a:t>
              </a:r>
            </a:p>
          </p:txBody>
        </p:sp>
        <p:sp>
          <p:nvSpPr>
            <p:cNvPr id="140" name="tx140"/>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41" name="tx141"/>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42" name="tx142"/>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43" name="tx143"/>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44" name="tx144"/>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45" name="tx145"/>
            <p:cNvSpPr/>
            <p:nvPr/>
          </p:nvSpPr>
          <p:spPr>
            <a:xfrm rot="-5400000">
              <a:off x="1260945"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6" name="tx146"/>
            <p:cNvSpPr/>
            <p:nvPr/>
          </p:nvSpPr>
          <p:spPr>
            <a:xfrm rot="-5400000">
              <a:off x="259359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7" name="tx147"/>
            <p:cNvSpPr/>
            <p:nvPr/>
          </p:nvSpPr>
          <p:spPr>
            <a:xfrm rot="-5400000">
              <a:off x="3926248"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8" name="tx148"/>
            <p:cNvSpPr/>
            <p:nvPr/>
          </p:nvSpPr>
          <p:spPr>
            <a:xfrm rot="-5400000">
              <a:off x="525889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9" name="tx149"/>
            <p:cNvSpPr/>
            <p:nvPr/>
          </p:nvSpPr>
          <p:spPr>
            <a:xfrm rot="-5400000">
              <a:off x="632502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50" name="tx150"/>
            <p:cNvSpPr/>
            <p:nvPr/>
          </p:nvSpPr>
          <p:spPr>
            <a:xfrm rot="-5400000">
              <a:off x="659155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51" name="tx151"/>
            <p:cNvSpPr/>
            <p:nvPr/>
          </p:nvSpPr>
          <p:spPr>
            <a:xfrm rot="-5400000">
              <a:off x="685808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52" name="tx152"/>
            <p:cNvSpPr/>
            <p:nvPr/>
          </p:nvSpPr>
          <p:spPr>
            <a:xfrm rot="-5400000">
              <a:off x="712461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53" name="tx153"/>
            <p:cNvSpPr/>
            <p:nvPr/>
          </p:nvSpPr>
          <p:spPr>
            <a:xfrm rot="-5400000">
              <a:off x="739114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54" name="tx154"/>
            <p:cNvSpPr/>
            <p:nvPr/>
          </p:nvSpPr>
          <p:spPr>
            <a:xfrm rot="-5400000">
              <a:off x="765767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55" name="tx155"/>
            <p:cNvSpPr/>
            <p:nvPr/>
          </p:nvSpPr>
          <p:spPr>
            <a:xfrm rot="-5400000">
              <a:off x="792420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6" name="tx156"/>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7" name="tx157"/>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58" name="pl158"/>
            <p:cNvSpPr/>
            <p:nvPr/>
          </p:nvSpPr>
          <p:spPr>
            <a:xfrm>
              <a:off x="303574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9" name="pl159"/>
            <p:cNvSpPr/>
            <p:nvPr/>
          </p:nvSpPr>
          <p:spPr>
            <a:xfrm>
              <a:off x="3751453"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60" name="tx160"/>
            <p:cNvSpPr/>
            <p:nvPr/>
          </p:nvSpPr>
          <p:spPr>
            <a:xfrm>
              <a:off x="3302845"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61" name="tx161"/>
            <p:cNvSpPr/>
            <p:nvPr/>
          </p:nvSpPr>
          <p:spPr>
            <a:xfrm>
              <a:off x="4018552"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2" name="rc162"/>
            <p:cNvSpPr/>
            <p:nvPr/>
          </p:nvSpPr>
          <p:spPr>
            <a:xfrm>
              <a:off x="4662982" y="5049879"/>
              <a:ext cx="201456" cy="201456"/>
            </a:xfrm>
            <a:prstGeom prst="rect">
              <a:avLst/>
            </a:prstGeom>
            <a:solidFill>
              <a:srgbClr val="B3B3B3">
                <a:alpha val="100000"/>
              </a:srgbClr>
            </a:solidFill>
          </p:spPr>
          <p:txBody>
            <a:bodyPr/>
            <a:lstStyle/>
            <a:p/>
          </p:txBody>
        </p:sp>
        <p:sp>
          <p:nvSpPr>
            <p:cNvPr id="163" name="rc163"/>
            <p:cNvSpPr/>
            <p:nvPr/>
          </p:nvSpPr>
          <p:spPr>
            <a:xfrm>
              <a:off x="5565318" y="5049879"/>
              <a:ext cx="201456" cy="201456"/>
            </a:xfrm>
            <a:prstGeom prst="rect">
              <a:avLst/>
            </a:prstGeom>
            <a:solidFill>
              <a:srgbClr val="1CABE2">
                <a:alpha val="100000"/>
              </a:srgbClr>
            </a:solidFill>
          </p:spPr>
          <p:txBody>
            <a:bodyPr/>
            <a:lstStyle/>
            <a:p/>
          </p:txBody>
        </p:sp>
        <p:sp>
          <p:nvSpPr>
            <p:cNvPr id="164" name="tx164"/>
            <p:cNvSpPr/>
            <p:nvPr/>
          </p:nvSpPr>
          <p:spPr>
            <a:xfrm>
              <a:off x="494302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65" name="tx165"/>
            <p:cNvSpPr/>
            <p:nvPr/>
          </p:nvSpPr>
          <p:spPr>
            <a:xfrm>
              <a:off x="5845363"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6" name="tx166"/>
            <p:cNvSpPr/>
            <p:nvPr/>
          </p:nvSpPr>
          <p:spPr>
            <a:xfrm>
              <a:off x="951297" y="1437626"/>
              <a:ext cx="726061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LMICs, 2000-2025</a:t>
              </a:r>
            </a:p>
          </p:txBody>
        </p:sp>
        <p:sp>
          <p:nvSpPr>
            <p:cNvPr id="167" name="pl167"/>
            <p:cNvSpPr/>
            <p:nvPr/>
          </p:nvSpPr>
          <p:spPr>
            <a:xfrm>
              <a:off x="2302159"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4313570"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9" name="pl169"/>
            <p:cNvSpPr/>
            <p:nvPr/>
          </p:nvSpPr>
          <p:spPr>
            <a:xfrm>
              <a:off x="6324981"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70" name="pl170"/>
            <p:cNvSpPr/>
            <p:nvPr/>
          </p:nvSpPr>
          <p:spPr>
            <a:xfrm>
              <a:off x="8336392"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71" name="pl171"/>
            <p:cNvSpPr/>
            <p:nvPr/>
          </p:nvSpPr>
          <p:spPr>
            <a:xfrm>
              <a:off x="951297" y="58967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2" name="pl172"/>
            <p:cNvSpPr/>
            <p:nvPr/>
          </p:nvSpPr>
          <p:spPr>
            <a:xfrm>
              <a:off x="951297" y="57322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3" name="pl173"/>
            <p:cNvSpPr/>
            <p:nvPr/>
          </p:nvSpPr>
          <p:spPr>
            <a:xfrm>
              <a:off x="951297" y="55677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4" name="pl174"/>
            <p:cNvSpPr/>
            <p:nvPr/>
          </p:nvSpPr>
          <p:spPr>
            <a:xfrm>
              <a:off x="129645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3307865"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5319276"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7330687"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8" name="rc178"/>
            <p:cNvSpPr/>
            <p:nvPr/>
          </p:nvSpPr>
          <p:spPr>
            <a:xfrm>
              <a:off x="1296454" y="5830992"/>
              <a:ext cx="4714635" cy="131596"/>
            </a:xfrm>
            <a:prstGeom prst="rect">
              <a:avLst/>
            </a:prstGeom>
            <a:solidFill>
              <a:srgbClr val="1CABE2">
                <a:alpha val="100000"/>
              </a:srgbClr>
            </a:solidFill>
          </p:spPr>
          <p:txBody>
            <a:bodyPr/>
            <a:lstStyle/>
            <a:p/>
          </p:txBody>
        </p:sp>
        <p:sp>
          <p:nvSpPr>
            <p:cNvPr id="179" name="rc179"/>
            <p:cNvSpPr/>
            <p:nvPr/>
          </p:nvSpPr>
          <p:spPr>
            <a:xfrm>
              <a:off x="1296454" y="5666496"/>
              <a:ext cx="4746792" cy="131596"/>
            </a:xfrm>
            <a:prstGeom prst="rect">
              <a:avLst/>
            </a:prstGeom>
            <a:solidFill>
              <a:srgbClr val="1CABE2">
                <a:alpha val="100000"/>
              </a:srgbClr>
            </a:solidFill>
          </p:spPr>
          <p:txBody>
            <a:bodyPr/>
            <a:lstStyle/>
            <a:p/>
          </p:txBody>
        </p:sp>
        <p:sp>
          <p:nvSpPr>
            <p:cNvPr id="180" name="rc180"/>
            <p:cNvSpPr/>
            <p:nvPr/>
          </p:nvSpPr>
          <p:spPr>
            <a:xfrm>
              <a:off x="1296454" y="5502001"/>
              <a:ext cx="4840259" cy="131596"/>
            </a:xfrm>
            <a:prstGeom prst="rect">
              <a:avLst/>
            </a:prstGeom>
            <a:solidFill>
              <a:srgbClr val="1CABE2">
                <a:alpha val="100000"/>
              </a:srgbClr>
            </a:solidFill>
          </p:spPr>
          <p:txBody>
            <a:bodyPr/>
            <a:lstStyle/>
            <a:p/>
          </p:txBody>
        </p:sp>
        <p:sp>
          <p:nvSpPr>
            <p:cNvPr id="181" name="rc181"/>
            <p:cNvSpPr/>
            <p:nvPr/>
          </p:nvSpPr>
          <p:spPr>
            <a:xfrm>
              <a:off x="6011089" y="5830992"/>
              <a:ext cx="2064973" cy="131596"/>
            </a:xfrm>
            <a:prstGeom prst="rect">
              <a:avLst/>
            </a:prstGeom>
            <a:solidFill>
              <a:srgbClr val="B3B3B3">
                <a:alpha val="100000"/>
              </a:srgbClr>
            </a:solidFill>
          </p:spPr>
          <p:txBody>
            <a:bodyPr/>
            <a:lstStyle/>
            <a:p/>
          </p:txBody>
        </p:sp>
        <p:sp>
          <p:nvSpPr>
            <p:cNvPr id="182" name="rc182"/>
            <p:cNvSpPr/>
            <p:nvPr/>
          </p:nvSpPr>
          <p:spPr>
            <a:xfrm>
              <a:off x="6043246" y="5666496"/>
              <a:ext cx="2097587" cy="131596"/>
            </a:xfrm>
            <a:prstGeom prst="rect">
              <a:avLst/>
            </a:prstGeom>
            <a:solidFill>
              <a:srgbClr val="B3B3B3">
                <a:alpha val="100000"/>
              </a:srgbClr>
            </a:solidFill>
          </p:spPr>
          <p:txBody>
            <a:bodyPr/>
            <a:lstStyle/>
            <a:p/>
          </p:txBody>
        </p:sp>
        <p:sp>
          <p:nvSpPr>
            <p:cNvPr id="183" name="rc183"/>
            <p:cNvSpPr/>
            <p:nvPr/>
          </p:nvSpPr>
          <p:spPr>
            <a:xfrm>
              <a:off x="6136713" y="5502001"/>
              <a:ext cx="2062875" cy="131596"/>
            </a:xfrm>
            <a:prstGeom prst="rect">
              <a:avLst/>
            </a:prstGeom>
            <a:solidFill>
              <a:srgbClr val="B3B3B3">
                <a:alpha val="100000"/>
              </a:srgbClr>
            </a:solidFill>
          </p:spPr>
          <p:txBody>
            <a:bodyPr/>
            <a:lstStyle/>
            <a:p/>
          </p:txBody>
        </p:sp>
        <p:sp>
          <p:nvSpPr>
            <p:cNvPr id="184" name="tx184"/>
            <p:cNvSpPr/>
            <p:nvPr/>
          </p:nvSpPr>
          <p:spPr>
            <a:xfrm>
              <a:off x="3316450"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5.9</a:t>
              </a:r>
            </a:p>
          </p:txBody>
        </p:sp>
        <p:sp>
          <p:nvSpPr>
            <p:cNvPr id="185" name="tx185"/>
            <p:cNvSpPr/>
            <p:nvPr/>
          </p:nvSpPr>
          <p:spPr>
            <a:xfrm>
              <a:off x="3332528" y="5693478"/>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5.9</a:t>
              </a:r>
            </a:p>
          </p:txBody>
        </p:sp>
        <p:sp>
          <p:nvSpPr>
            <p:cNvPr id="186" name="tx186"/>
            <p:cNvSpPr/>
            <p:nvPr/>
          </p:nvSpPr>
          <p:spPr>
            <a:xfrm>
              <a:off x="3424433" y="5528983"/>
              <a:ext cx="5843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6</a:t>
              </a:r>
            </a:p>
          </p:txBody>
        </p:sp>
        <p:sp>
          <p:nvSpPr>
            <p:cNvPr id="187" name="tx187"/>
            <p:cNvSpPr/>
            <p:nvPr/>
          </p:nvSpPr>
          <p:spPr>
            <a:xfrm>
              <a:off x="6742419"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2.6</a:t>
              </a:r>
            </a:p>
          </p:txBody>
        </p:sp>
        <p:sp>
          <p:nvSpPr>
            <p:cNvPr id="188" name="tx188"/>
            <p:cNvSpPr/>
            <p:nvPr/>
          </p:nvSpPr>
          <p:spPr>
            <a:xfrm>
              <a:off x="6790882" y="5693478"/>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2.6</a:t>
              </a:r>
            </a:p>
          </p:txBody>
        </p:sp>
        <p:sp>
          <p:nvSpPr>
            <p:cNvPr id="189" name="tx189"/>
            <p:cNvSpPr/>
            <p:nvPr/>
          </p:nvSpPr>
          <p:spPr>
            <a:xfrm>
              <a:off x="6866993" y="552898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2.6</a:t>
              </a:r>
            </a:p>
          </p:txBody>
        </p:sp>
        <p:sp>
          <p:nvSpPr>
            <p:cNvPr id="190" name="tx190"/>
            <p:cNvSpPr/>
            <p:nvPr/>
          </p:nvSpPr>
          <p:spPr>
            <a:xfrm>
              <a:off x="8128788" y="585152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8.4</a:t>
              </a:r>
            </a:p>
          </p:txBody>
        </p:sp>
        <p:sp>
          <p:nvSpPr>
            <p:cNvPr id="191" name="tx191"/>
            <p:cNvSpPr/>
            <p:nvPr/>
          </p:nvSpPr>
          <p:spPr>
            <a:xfrm>
              <a:off x="8193558" y="5687032"/>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8.5</a:t>
              </a:r>
            </a:p>
          </p:txBody>
        </p:sp>
        <p:sp>
          <p:nvSpPr>
            <p:cNvPr id="192" name="tx192"/>
            <p:cNvSpPr/>
            <p:nvPr/>
          </p:nvSpPr>
          <p:spPr>
            <a:xfrm>
              <a:off x="8252313" y="552253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8.6</a:t>
              </a:r>
            </a:p>
          </p:txBody>
        </p:sp>
        <p:sp>
          <p:nvSpPr>
            <p:cNvPr id="193" name="tx193"/>
            <p:cNvSpPr/>
            <p:nvPr/>
          </p:nvSpPr>
          <p:spPr>
            <a:xfrm>
              <a:off x="577771"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4" name="tx194"/>
            <p:cNvSpPr/>
            <p:nvPr/>
          </p:nvSpPr>
          <p:spPr>
            <a:xfrm>
              <a:off x="577771"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5" name="tx195"/>
            <p:cNvSpPr/>
            <p:nvPr/>
          </p:nvSpPr>
          <p:spPr>
            <a:xfrm>
              <a:off x="577771"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6" name="tx196"/>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97" name="tx197"/>
            <p:cNvSpPr/>
            <p:nvPr/>
          </p:nvSpPr>
          <p:spPr>
            <a:xfrm>
              <a:off x="3133077"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 M</a:t>
              </a:r>
            </a:p>
          </p:txBody>
        </p:sp>
        <p:sp>
          <p:nvSpPr>
            <p:cNvPr id="198" name="tx198"/>
            <p:cNvSpPr/>
            <p:nvPr/>
          </p:nvSpPr>
          <p:spPr>
            <a:xfrm>
              <a:off x="5144488"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 M</a:t>
              </a:r>
            </a:p>
          </p:txBody>
        </p:sp>
        <p:sp>
          <p:nvSpPr>
            <p:cNvPr id="199" name="tx199"/>
            <p:cNvSpPr/>
            <p:nvPr/>
          </p:nvSpPr>
          <p:spPr>
            <a:xfrm>
              <a:off x="7155899"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 M</a:t>
              </a:r>
            </a:p>
          </p:txBody>
        </p:sp>
        <p:sp>
          <p:nvSpPr>
            <p:cNvPr id="200" name="tx200"/>
            <p:cNvSpPr/>
            <p:nvPr/>
          </p:nvSpPr>
          <p:spPr>
            <a:xfrm>
              <a:off x="364516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201" name="tx201"/>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2" name="tx202"/>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remained constant at 90%. The number of children missing out on any vaccination (zero-dose children) increased from 5,900,000 in 2024 to 6,016,000 in 2025.
DTP3 coverage remained constant at 86% in 2025, leaving 8,580,000 children vulnerable to vaccine-preventable diseases.</a:t>
            </a:r>
          </a:p>
        </p:txBody>
      </p:sp>
      <p:sp>
        <p:nvSpPr>
          <p:cNvPr id="2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90% and DTP3 was 86%, leaving 8.6 million children un- or under-vaccinated, including 6 million zero-dose and 2.6 million with only partial protection.</a:t>
            </a:r>
          </a:p>
        </p:txBody>
      </p:sp>
      <p:grpSp xmlns:pic="http://schemas.openxmlformats.org/drawingml/2006/picture">
        <p:nvGrpSpPr>
          <p:cNvPr id="205" name=""/>
          <p:cNvGrpSpPr/>
          <p:nvPr/>
        </p:nvGrpSpPr>
        <p:grpSpPr>
          <a:xfrm>
            <a:off x="292608" y="1005840"/>
            <a:ext cx="8595360" cy="28575"/>
            <a:chOff x="292608" y="1005840"/>
            <a:chExt cx="8595360" cy="28575"/>
          </a:xfrm>
        </p:grpSpPr>
        <p:sp>
          <p:nvSpPr>
            <p:cNvPr id="20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976" y="3765586"/>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6" name="pl6"/>
            <p:cNvSpPr/>
            <p:nvPr/>
          </p:nvSpPr>
          <p:spPr>
            <a:xfrm>
              <a:off x="989976" y="2873332"/>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7" name="pl7"/>
            <p:cNvSpPr/>
            <p:nvPr/>
          </p:nvSpPr>
          <p:spPr>
            <a:xfrm>
              <a:off x="989976" y="1981078"/>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8" name="pl8"/>
            <p:cNvSpPr/>
            <p:nvPr/>
          </p:nvSpPr>
          <p:spPr>
            <a:xfrm>
              <a:off x="989976" y="421171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9" name="pl9"/>
            <p:cNvSpPr/>
            <p:nvPr/>
          </p:nvSpPr>
          <p:spPr>
            <a:xfrm>
              <a:off x="989976" y="3319459"/>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0" name="pl10"/>
            <p:cNvSpPr/>
            <p:nvPr/>
          </p:nvSpPr>
          <p:spPr>
            <a:xfrm>
              <a:off x="989976" y="2427205"/>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1" name="pl11"/>
            <p:cNvSpPr/>
            <p:nvPr/>
          </p:nvSpPr>
          <p:spPr>
            <a:xfrm>
              <a:off x="145270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77856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41044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54302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49098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75615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70213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286501"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55167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8168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08201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rc22"/>
            <p:cNvSpPr/>
            <p:nvPr/>
          </p:nvSpPr>
          <p:spPr>
            <a:xfrm>
              <a:off x="1333375" y="3446674"/>
              <a:ext cx="238655" cy="765038"/>
            </a:xfrm>
            <a:prstGeom prst="rect">
              <a:avLst/>
            </a:prstGeom>
            <a:solidFill>
              <a:srgbClr val="80BD41">
                <a:alpha val="100000"/>
              </a:srgbClr>
            </a:solidFill>
          </p:spPr>
          <p:txBody>
            <a:bodyPr/>
            <a:lstStyle/>
            <a:p/>
          </p:txBody>
        </p:sp>
        <p:sp>
          <p:nvSpPr>
            <p:cNvPr id="23" name="rc23"/>
            <p:cNvSpPr/>
            <p:nvPr/>
          </p:nvSpPr>
          <p:spPr>
            <a:xfrm>
              <a:off x="1333375" y="3193740"/>
              <a:ext cx="238655" cy="252934"/>
            </a:xfrm>
            <a:prstGeom prst="rect">
              <a:avLst/>
            </a:prstGeom>
            <a:solidFill>
              <a:srgbClr val="1CABE2">
                <a:alpha val="100000"/>
              </a:srgbClr>
            </a:solidFill>
          </p:spPr>
          <p:txBody>
            <a:bodyPr/>
            <a:lstStyle/>
            <a:p/>
          </p:txBody>
        </p:sp>
        <p:sp>
          <p:nvSpPr>
            <p:cNvPr id="24" name="rc24"/>
            <p:cNvSpPr/>
            <p:nvPr/>
          </p:nvSpPr>
          <p:spPr>
            <a:xfrm>
              <a:off x="1598548" y="3434081"/>
              <a:ext cx="238655" cy="777631"/>
            </a:xfrm>
            <a:prstGeom prst="rect">
              <a:avLst/>
            </a:prstGeom>
            <a:solidFill>
              <a:srgbClr val="80BD41">
                <a:alpha val="100000"/>
              </a:srgbClr>
            </a:solidFill>
          </p:spPr>
          <p:txBody>
            <a:bodyPr/>
            <a:lstStyle/>
            <a:p/>
          </p:txBody>
        </p:sp>
        <p:sp>
          <p:nvSpPr>
            <p:cNvPr id="25" name="rc25"/>
            <p:cNvSpPr/>
            <p:nvPr/>
          </p:nvSpPr>
          <p:spPr>
            <a:xfrm>
              <a:off x="1598548" y="3182153"/>
              <a:ext cx="238655" cy="251927"/>
            </a:xfrm>
            <a:prstGeom prst="rect">
              <a:avLst/>
            </a:prstGeom>
            <a:solidFill>
              <a:srgbClr val="1CABE2">
                <a:alpha val="100000"/>
              </a:srgbClr>
            </a:solidFill>
          </p:spPr>
          <p:txBody>
            <a:bodyPr/>
            <a:lstStyle/>
            <a:p/>
          </p:txBody>
        </p:sp>
        <p:sp>
          <p:nvSpPr>
            <p:cNvPr id="26" name="rc26"/>
            <p:cNvSpPr/>
            <p:nvPr/>
          </p:nvSpPr>
          <p:spPr>
            <a:xfrm>
              <a:off x="1863720" y="3427694"/>
              <a:ext cx="238655" cy="784018"/>
            </a:xfrm>
            <a:prstGeom prst="rect">
              <a:avLst/>
            </a:prstGeom>
            <a:solidFill>
              <a:srgbClr val="80BD41">
                <a:alpha val="100000"/>
              </a:srgbClr>
            </a:solidFill>
          </p:spPr>
          <p:txBody>
            <a:bodyPr/>
            <a:lstStyle/>
            <a:p/>
          </p:txBody>
        </p:sp>
        <p:sp>
          <p:nvSpPr>
            <p:cNvPr id="27" name="rc27"/>
            <p:cNvSpPr/>
            <p:nvPr/>
          </p:nvSpPr>
          <p:spPr>
            <a:xfrm>
              <a:off x="1863720" y="3178355"/>
              <a:ext cx="238655" cy="249339"/>
            </a:xfrm>
            <a:prstGeom prst="rect">
              <a:avLst/>
            </a:prstGeom>
            <a:solidFill>
              <a:srgbClr val="1CABE2">
                <a:alpha val="100000"/>
              </a:srgbClr>
            </a:solidFill>
          </p:spPr>
          <p:txBody>
            <a:bodyPr/>
            <a:lstStyle/>
            <a:p/>
          </p:txBody>
        </p:sp>
        <p:sp>
          <p:nvSpPr>
            <p:cNvPr id="28" name="rc28"/>
            <p:cNvSpPr/>
            <p:nvPr/>
          </p:nvSpPr>
          <p:spPr>
            <a:xfrm>
              <a:off x="2128893" y="3415981"/>
              <a:ext cx="238655" cy="795731"/>
            </a:xfrm>
            <a:prstGeom prst="rect">
              <a:avLst/>
            </a:prstGeom>
            <a:solidFill>
              <a:srgbClr val="80BD41">
                <a:alpha val="100000"/>
              </a:srgbClr>
            </a:solidFill>
          </p:spPr>
          <p:txBody>
            <a:bodyPr/>
            <a:lstStyle/>
            <a:p/>
          </p:txBody>
        </p:sp>
        <p:sp>
          <p:nvSpPr>
            <p:cNvPr id="29" name="rc29"/>
            <p:cNvSpPr/>
            <p:nvPr/>
          </p:nvSpPr>
          <p:spPr>
            <a:xfrm>
              <a:off x="2128893" y="3176979"/>
              <a:ext cx="238655" cy="239002"/>
            </a:xfrm>
            <a:prstGeom prst="rect">
              <a:avLst/>
            </a:prstGeom>
            <a:solidFill>
              <a:srgbClr val="1CABE2">
                <a:alpha val="100000"/>
              </a:srgbClr>
            </a:solidFill>
          </p:spPr>
          <p:txBody>
            <a:bodyPr/>
            <a:lstStyle/>
            <a:p/>
          </p:txBody>
        </p:sp>
        <p:sp>
          <p:nvSpPr>
            <p:cNvPr id="30" name="rc30"/>
            <p:cNvSpPr/>
            <p:nvPr/>
          </p:nvSpPr>
          <p:spPr>
            <a:xfrm>
              <a:off x="2394066" y="3399347"/>
              <a:ext cx="238655" cy="812365"/>
            </a:xfrm>
            <a:prstGeom prst="rect">
              <a:avLst/>
            </a:prstGeom>
            <a:solidFill>
              <a:srgbClr val="80BD41">
                <a:alpha val="100000"/>
              </a:srgbClr>
            </a:solidFill>
          </p:spPr>
          <p:txBody>
            <a:bodyPr/>
            <a:lstStyle/>
            <a:p/>
          </p:txBody>
        </p:sp>
        <p:sp>
          <p:nvSpPr>
            <p:cNvPr id="31" name="rc31"/>
            <p:cNvSpPr/>
            <p:nvPr/>
          </p:nvSpPr>
          <p:spPr>
            <a:xfrm>
              <a:off x="2394066" y="3175754"/>
              <a:ext cx="238655" cy="223593"/>
            </a:xfrm>
            <a:prstGeom prst="rect">
              <a:avLst/>
            </a:prstGeom>
            <a:solidFill>
              <a:srgbClr val="1CABE2">
                <a:alpha val="100000"/>
              </a:srgbClr>
            </a:solidFill>
          </p:spPr>
          <p:txBody>
            <a:bodyPr/>
            <a:lstStyle/>
            <a:p/>
          </p:txBody>
        </p:sp>
        <p:sp>
          <p:nvSpPr>
            <p:cNvPr id="32" name="rc32"/>
            <p:cNvSpPr/>
            <p:nvPr/>
          </p:nvSpPr>
          <p:spPr>
            <a:xfrm>
              <a:off x="2659238" y="3379866"/>
              <a:ext cx="238655" cy="831846"/>
            </a:xfrm>
            <a:prstGeom prst="rect">
              <a:avLst/>
            </a:prstGeom>
            <a:solidFill>
              <a:srgbClr val="80BD41">
                <a:alpha val="100000"/>
              </a:srgbClr>
            </a:solidFill>
          </p:spPr>
          <p:txBody>
            <a:bodyPr/>
            <a:lstStyle/>
            <a:p/>
          </p:txBody>
        </p:sp>
        <p:sp>
          <p:nvSpPr>
            <p:cNvPr id="33" name="rc33"/>
            <p:cNvSpPr/>
            <p:nvPr/>
          </p:nvSpPr>
          <p:spPr>
            <a:xfrm>
              <a:off x="2659238" y="3175758"/>
              <a:ext cx="238655" cy="204107"/>
            </a:xfrm>
            <a:prstGeom prst="rect">
              <a:avLst/>
            </a:prstGeom>
            <a:solidFill>
              <a:srgbClr val="1CABE2">
                <a:alpha val="100000"/>
              </a:srgbClr>
            </a:solidFill>
          </p:spPr>
          <p:txBody>
            <a:bodyPr/>
            <a:lstStyle/>
            <a:p/>
          </p:txBody>
        </p:sp>
        <p:sp>
          <p:nvSpPr>
            <p:cNvPr id="34" name="rc34"/>
            <p:cNvSpPr/>
            <p:nvPr/>
          </p:nvSpPr>
          <p:spPr>
            <a:xfrm>
              <a:off x="2924411" y="3378316"/>
              <a:ext cx="238655" cy="833396"/>
            </a:xfrm>
            <a:prstGeom prst="rect">
              <a:avLst/>
            </a:prstGeom>
            <a:solidFill>
              <a:srgbClr val="80BD41">
                <a:alpha val="100000"/>
              </a:srgbClr>
            </a:solidFill>
          </p:spPr>
          <p:txBody>
            <a:bodyPr/>
            <a:lstStyle/>
            <a:p/>
          </p:txBody>
        </p:sp>
        <p:sp>
          <p:nvSpPr>
            <p:cNvPr id="35" name="rc35"/>
            <p:cNvSpPr/>
            <p:nvPr/>
          </p:nvSpPr>
          <p:spPr>
            <a:xfrm>
              <a:off x="2924411" y="3172843"/>
              <a:ext cx="238655" cy="205472"/>
            </a:xfrm>
            <a:prstGeom prst="rect">
              <a:avLst/>
            </a:prstGeom>
            <a:solidFill>
              <a:srgbClr val="1CABE2">
                <a:alpha val="100000"/>
              </a:srgbClr>
            </a:solidFill>
          </p:spPr>
          <p:txBody>
            <a:bodyPr/>
            <a:lstStyle/>
            <a:p/>
          </p:txBody>
        </p:sp>
        <p:sp>
          <p:nvSpPr>
            <p:cNvPr id="36" name="rc36"/>
            <p:cNvSpPr/>
            <p:nvPr/>
          </p:nvSpPr>
          <p:spPr>
            <a:xfrm>
              <a:off x="3189584" y="3374036"/>
              <a:ext cx="238655" cy="837676"/>
            </a:xfrm>
            <a:prstGeom prst="rect">
              <a:avLst/>
            </a:prstGeom>
            <a:solidFill>
              <a:srgbClr val="80BD41">
                <a:alpha val="100000"/>
              </a:srgbClr>
            </a:solidFill>
          </p:spPr>
          <p:txBody>
            <a:bodyPr/>
            <a:lstStyle/>
            <a:p/>
          </p:txBody>
        </p:sp>
        <p:sp>
          <p:nvSpPr>
            <p:cNvPr id="37" name="rc37"/>
            <p:cNvSpPr/>
            <p:nvPr/>
          </p:nvSpPr>
          <p:spPr>
            <a:xfrm>
              <a:off x="3189584" y="3167721"/>
              <a:ext cx="238655" cy="206314"/>
            </a:xfrm>
            <a:prstGeom prst="rect">
              <a:avLst/>
            </a:prstGeom>
            <a:solidFill>
              <a:srgbClr val="1CABE2">
                <a:alpha val="100000"/>
              </a:srgbClr>
            </a:solidFill>
          </p:spPr>
          <p:txBody>
            <a:bodyPr/>
            <a:lstStyle/>
            <a:p/>
          </p:txBody>
        </p:sp>
        <p:sp>
          <p:nvSpPr>
            <p:cNvPr id="38" name="rc38"/>
            <p:cNvSpPr/>
            <p:nvPr/>
          </p:nvSpPr>
          <p:spPr>
            <a:xfrm>
              <a:off x="3454756" y="3353313"/>
              <a:ext cx="238655" cy="858399"/>
            </a:xfrm>
            <a:prstGeom prst="rect">
              <a:avLst/>
            </a:prstGeom>
            <a:solidFill>
              <a:srgbClr val="80BD41">
                <a:alpha val="100000"/>
              </a:srgbClr>
            </a:solidFill>
          </p:spPr>
          <p:txBody>
            <a:bodyPr/>
            <a:lstStyle/>
            <a:p/>
          </p:txBody>
        </p:sp>
        <p:sp>
          <p:nvSpPr>
            <p:cNvPr id="39" name="rc39"/>
            <p:cNvSpPr/>
            <p:nvPr/>
          </p:nvSpPr>
          <p:spPr>
            <a:xfrm>
              <a:off x="3454756" y="3158463"/>
              <a:ext cx="238655" cy="194849"/>
            </a:xfrm>
            <a:prstGeom prst="rect">
              <a:avLst/>
            </a:prstGeom>
            <a:solidFill>
              <a:srgbClr val="1CABE2">
                <a:alpha val="100000"/>
              </a:srgbClr>
            </a:solidFill>
          </p:spPr>
          <p:txBody>
            <a:bodyPr/>
            <a:lstStyle/>
            <a:p/>
          </p:txBody>
        </p:sp>
        <p:sp>
          <p:nvSpPr>
            <p:cNvPr id="40" name="rc40"/>
            <p:cNvSpPr/>
            <p:nvPr/>
          </p:nvSpPr>
          <p:spPr>
            <a:xfrm>
              <a:off x="3719929" y="3317598"/>
              <a:ext cx="238655" cy="894114"/>
            </a:xfrm>
            <a:prstGeom prst="rect">
              <a:avLst/>
            </a:prstGeom>
            <a:solidFill>
              <a:srgbClr val="80BD41">
                <a:alpha val="100000"/>
              </a:srgbClr>
            </a:solidFill>
          </p:spPr>
          <p:txBody>
            <a:bodyPr/>
            <a:lstStyle/>
            <a:p/>
          </p:txBody>
        </p:sp>
        <p:sp>
          <p:nvSpPr>
            <p:cNvPr id="41" name="rc41"/>
            <p:cNvSpPr/>
            <p:nvPr/>
          </p:nvSpPr>
          <p:spPr>
            <a:xfrm>
              <a:off x="3719929" y="3147563"/>
              <a:ext cx="238655" cy="170035"/>
            </a:xfrm>
            <a:prstGeom prst="rect">
              <a:avLst/>
            </a:prstGeom>
            <a:solidFill>
              <a:srgbClr val="1CABE2">
                <a:alpha val="100000"/>
              </a:srgbClr>
            </a:solidFill>
          </p:spPr>
          <p:txBody>
            <a:bodyPr/>
            <a:lstStyle/>
            <a:p/>
          </p:txBody>
        </p:sp>
        <p:sp>
          <p:nvSpPr>
            <p:cNvPr id="42" name="rc42"/>
            <p:cNvSpPr/>
            <p:nvPr/>
          </p:nvSpPr>
          <p:spPr>
            <a:xfrm>
              <a:off x="3985102" y="3318722"/>
              <a:ext cx="238655" cy="892990"/>
            </a:xfrm>
            <a:prstGeom prst="rect">
              <a:avLst/>
            </a:prstGeom>
            <a:solidFill>
              <a:srgbClr val="80BD41">
                <a:alpha val="100000"/>
              </a:srgbClr>
            </a:solidFill>
          </p:spPr>
          <p:txBody>
            <a:bodyPr/>
            <a:lstStyle/>
            <a:p/>
          </p:txBody>
        </p:sp>
        <p:sp>
          <p:nvSpPr>
            <p:cNvPr id="43" name="rc43"/>
            <p:cNvSpPr/>
            <p:nvPr/>
          </p:nvSpPr>
          <p:spPr>
            <a:xfrm>
              <a:off x="3985102" y="3144039"/>
              <a:ext cx="238655" cy="174683"/>
            </a:xfrm>
            <a:prstGeom prst="rect">
              <a:avLst/>
            </a:prstGeom>
            <a:solidFill>
              <a:srgbClr val="1CABE2">
                <a:alpha val="100000"/>
              </a:srgbClr>
            </a:solidFill>
          </p:spPr>
          <p:txBody>
            <a:bodyPr/>
            <a:lstStyle/>
            <a:p/>
          </p:txBody>
        </p:sp>
        <p:sp>
          <p:nvSpPr>
            <p:cNvPr id="44" name="rc44"/>
            <p:cNvSpPr/>
            <p:nvPr/>
          </p:nvSpPr>
          <p:spPr>
            <a:xfrm>
              <a:off x="4250274" y="3299048"/>
              <a:ext cx="238655" cy="912664"/>
            </a:xfrm>
            <a:prstGeom prst="rect">
              <a:avLst/>
            </a:prstGeom>
            <a:solidFill>
              <a:srgbClr val="80BD41">
                <a:alpha val="100000"/>
              </a:srgbClr>
            </a:solidFill>
          </p:spPr>
          <p:txBody>
            <a:bodyPr/>
            <a:lstStyle/>
            <a:p/>
          </p:txBody>
        </p:sp>
        <p:sp>
          <p:nvSpPr>
            <p:cNvPr id="45" name="rc45"/>
            <p:cNvSpPr/>
            <p:nvPr/>
          </p:nvSpPr>
          <p:spPr>
            <a:xfrm>
              <a:off x="4250274" y="3140813"/>
              <a:ext cx="238655" cy="158234"/>
            </a:xfrm>
            <a:prstGeom prst="rect">
              <a:avLst/>
            </a:prstGeom>
            <a:solidFill>
              <a:srgbClr val="1CABE2">
                <a:alpha val="100000"/>
              </a:srgbClr>
            </a:solidFill>
          </p:spPr>
          <p:txBody>
            <a:bodyPr/>
            <a:lstStyle/>
            <a:p/>
          </p:txBody>
        </p:sp>
        <p:sp>
          <p:nvSpPr>
            <p:cNvPr id="46" name="rc46"/>
            <p:cNvSpPr/>
            <p:nvPr/>
          </p:nvSpPr>
          <p:spPr>
            <a:xfrm>
              <a:off x="4515447" y="3301522"/>
              <a:ext cx="238655" cy="910190"/>
            </a:xfrm>
            <a:prstGeom prst="rect">
              <a:avLst/>
            </a:prstGeom>
            <a:solidFill>
              <a:srgbClr val="80BD41">
                <a:alpha val="100000"/>
              </a:srgbClr>
            </a:solidFill>
          </p:spPr>
          <p:txBody>
            <a:bodyPr/>
            <a:lstStyle/>
            <a:p/>
          </p:txBody>
        </p:sp>
        <p:sp>
          <p:nvSpPr>
            <p:cNvPr id="47" name="rc47"/>
            <p:cNvSpPr/>
            <p:nvPr/>
          </p:nvSpPr>
          <p:spPr>
            <a:xfrm>
              <a:off x="4515447" y="3137666"/>
              <a:ext cx="238655" cy="163856"/>
            </a:xfrm>
            <a:prstGeom prst="rect">
              <a:avLst/>
            </a:prstGeom>
            <a:solidFill>
              <a:srgbClr val="1CABE2">
                <a:alpha val="100000"/>
              </a:srgbClr>
            </a:solidFill>
          </p:spPr>
          <p:txBody>
            <a:bodyPr/>
            <a:lstStyle/>
            <a:p/>
          </p:txBody>
        </p:sp>
        <p:sp>
          <p:nvSpPr>
            <p:cNvPr id="48" name="rc48"/>
            <p:cNvSpPr/>
            <p:nvPr/>
          </p:nvSpPr>
          <p:spPr>
            <a:xfrm>
              <a:off x="4780620" y="3301270"/>
              <a:ext cx="238655" cy="910442"/>
            </a:xfrm>
            <a:prstGeom prst="rect">
              <a:avLst/>
            </a:prstGeom>
            <a:solidFill>
              <a:srgbClr val="80BD41">
                <a:alpha val="100000"/>
              </a:srgbClr>
            </a:solidFill>
          </p:spPr>
          <p:txBody>
            <a:bodyPr/>
            <a:lstStyle/>
            <a:p/>
          </p:txBody>
        </p:sp>
        <p:sp>
          <p:nvSpPr>
            <p:cNvPr id="49" name="rc49"/>
            <p:cNvSpPr/>
            <p:nvPr/>
          </p:nvSpPr>
          <p:spPr>
            <a:xfrm>
              <a:off x="4780620" y="3137707"/>
              <a:ext cx="238655" cy="163562"/>
            </a:xfrm>
            <a:prstGeom prst="rect">
              <a:avLst/>
            </a:prstGeom>
            <a:solidFill>
              <a:srgbClr val="1CABE2">
                <a:alpha val="100000"/>
              </a:srgbClr>
            </a:solidFill>
          </p:spPr>
          <p:txBody>
            <a:bodyPr/>
            <a:lstStyle/>
            <a:p/>
          </p:txBody>
        </p:sp>
        <p:sp>
          <p:nvSpPr>
            <p:cNvPr id="50" name="rc50"/>
            <p:cNvSpPr/>
            <p:nvPr/>
          </p:nvSpPr>
          <p:spPr>
            <a:xfrm>
              <a:off x="5045792" y="3306596"/>
              <a:ext cx="238655" cy="905116"/>
            </a:xfrm>
            <a:prstGeom prst="rect">
              <a:avLst/>
            </a:prstGeom>
            <a:solidFill>
              <a:srgbClr val="80BD41">
                <a:alpha val="100000"/>
              </a:srgbClr>
            </a:solidFill>
          </p:spPr>
          <p:txBody>
            <a:bodyPr/>
            <a:lstStyle/>
            <a:p/>
          </p:txBody>
        </p:sp>
        <p:sp>
          <p:nvSpPr>
            <p:cNvPr id="51" name="rc51"/>
            <p:cNvSpPr/>
            <p:nvPr/>
          </p:nvSpPr>
          <p:spPr>
            <a:xfrm>
              <a:off x="5045792" y="3148135"/>
              <a:ext cx="238655" cy="158460"/>
            </a:xfrm>
            <a:prstGeom prst="rect">
              <a:avLst/>
            </a:prstGeom>
            <a:solidFill>
              <a:srgbClr val="1CABE2">
                <a:alpha val="100000"/>
              </a:srgbClr>
            </a:solidFill>
          </p:spPr>
          <p:txBody>
            <a:bodyPr/>
            <a:lstStyle/>
            <a:p/>
          </p:txBody>
        </p:sp>
        <p:sp>
          <p:nvSpPr>
            <p:cNvPr id="52" name="rc52"/>
            <p:cNvSpPr/>
            <p:nvPr/>
          </p:nvSpPr>
          <p:spPr>
            <a:xfrm>
              <a:off x="5310965" y="3298438"/>
              <a:ext cx="238655" cy="913273"/>
            </a:xfrm>
            <a:prstGeom prst="rect">
              <a:avLst/>
            </a:prstGeom>
            <a:solidFill>
              <a:srgbClr val="80BD41">
                <a:alpha val="100000"/>
              </a:srgbClr>
            </a:solidFill>
          </p:spPr>
          <p:txBody>
            <a:bodyPr/>
            <a:lstStyle/>
            <a:p/>
          </p:txBody>
        </p:sp>
        <p:sp>
          <p:nvSpPr>
            <p:cNvPr id="53" name="rc53"/>
            <p:cNvSpPr/>
            <p:nvPr/>
          </p:nvSpPr>
          <p:spPr>
            <a:xfrm>
              <a:off x="5310965" y="3142163"/>
              <a:ext cx="238655" cy="156275"/>
            </a:xfrm>
            <a:prstGeom prst="rect">
              <a:avLst/>
            </a:prstGeom>
            <a:solidFill>
              <a:srgbClr val="1CABE2">
                <a:alpha val="100000"/>
              </a:srgbClr>
            </a:solidFill>
          </p:spPr>
          <p:txBody>
            <a:bodyPr/>
            <a:lstStyle/>
            <a:p/>
          </p:txBody>
        </p:sp>
        <p:sp>
          <p:nvSpPr>
            <p:cNvPr id="54" name="rc54"/>
            <p:cNvSpPr/>
            <p:nvPr/>
          </p:nvSpPr>
          <p:spPr>
            <a:xfrm>
              <a:off x="5576138" y="3278207"/>
              <a:ext cx="238655" cy="933505"/>
            </a:xfrm>
            <a:prstGeom prst="rect">
              <a:avLst/>
            </a:prstGeom>
            <a:solidFill>
              <a:srgbClr val="80BD41">
                <a:alpha val="100000"/>
              </a:srgbClr>
            </a:solidFill>
          </p:spPr>
          <p:txBody>
            <a:bodyPr/>
            <a:lstStyle/>
            <a:p/>
          </p:txBody>
        </p:sp>
        <p:sp>
          <p:nvSpPr>
            <p:cNvPr id="55" name="rc55"/>
            <p:cNvSpPr/>
            <p:nvPr/>
          </p:nvSpPr>
          <p:spPr>
            <a:xfrm>
              <a:off x="5576138" y="3141178"/>
              <a:ext cx="238655" cy="137028"/>
            </a:xfrm>
            <a:prstGeom prst="rect">
              <a:avLst/>
            </a:prstGeom>
            <a:solidFill>
              <a:srgbClr val="1CABE2">
                <a:alpha val="100000"/>
              </a:srgbClr>
            </a:solidFill>
          </p:spPr>
          <p:txBody>
            <a:bodyPr/>
            <a:lstStyle/>
            <a:p/>
          </p:txBody>
        </p:sp>
        <p:sp>
          <p:nvSpPr>
            <p:cNvPr id="56" name="rc56"/>
            <p:cNvSpPr/>
            <p:nvPr/>
          </p:nvSpPr>
          <p:spPr>
            <a:xfrm>
              <a:off x="5841310" y="3284774"/>
              <a:ext cx="238655" cy="926938"/>
            </a:xfrm>
            <a:prstGeom prst="rect">
              <a:avLst/>
            </a:prstGeom>
            <a:solidFill>
              <a:srgbClr val="80BD41">
                <a:alpha val="100000"/>
              </a:srgbClr>
            </a:solidFill>
          </p:spPr>
          <p:txBody>
            <a:bodyPr/>
            <a:lstStyle/>
            <a:p/>
          </p:txBody>
        </p:sp>
        <p:sp>
          <p:nvSpPr>
            <p:cNvPr id="57" name="rc57"/>
            <p:cNvSpPr/>
            <p:nvPr/>
          </p:nvSpPr>
          <p:spPr>
            <a:xfrm>
              <a:off x="5841310" y="3151897"/>
              <a:ext cx="238655" cy="132876"/>
            </a:xfrm>
            <a:prstGeom prst="rect">
              <a:avLst/>
            </a:prstGeom>
            <a:solidFill>
              <a:srgbClr val="1CABE2">
                <a:alpha val="100000"/>
              </a:srgbClr>
            </a:solidFill>
          </p:spPr>
          <p:txBody>
            <a:bodyPr/>
            <a:lstStyle/>
            <a:p/>
          </p:txBody>
        </p:sp>
        <p:sp>
          <p:nvSpPr>
            <p:cNvPr id="58" name="rc58"/>
            <p:cNvSpPr/>
            <p:nvPr/>
          </p:nvSpPr>
          <p:spPr>
            <a:xfrm>
              <a:off x="6106483" y="3267092"/>
              <a:ext cx="238655" cy="944620"/>
            </a:xfrm>
            <a:prstGeom prst="rect">
              <a:avLst/>
            </a:prstGeom>
            <a:solidFill>
              <a:srgbClr val="80BD41">
                <a:alpha val="100000"/>
              </a:srgbClr>
            </a:solidFill>
          </p:spPr>
          <p:txBody>
            <a:bodyPr/>
            <a:lstStyle/>
            <a:p/>
          </p:txBody>
        </p:sp>
        <p:sp>
          <p:nvSpPr>
            <p:cNvPr id="59" name="rc59"/>
            <p:cNvSpPr/>
            <p:nvPr/>
          </p:nvSpPr>
          <p:spPr>
            <a:xfrm>
              <a:off x="6106483" y="3149953"/>
              <a:ext cx="238655" cy="117138"/>
            </a:xfrm>
            <a:prstGeom prst="rect">
              <a:avLst/>
            </a:prstGeom>
            <a:solidFill>
              <a:srgbClr val="1CABE2">
                <a:alpha val="100000"/>
              </a:srgbClr>
            </a:solidFill>
          </p:spPr>
          <p:txBody>
            <a:bodyPr/>
            <a:lstStyle/>
            <a:p/>
          </p:txBody>
        </p:sp>
        <p:sp>
          <p:nvSpPr>
            <p:cNvPr id="60" name="rc60"/>
            <p:cNvSpPr/>
            <p:nvPr/>
          </p:nvSpPr>
          <p:spPr>
            <a:xfrm>
              <a:off x="6371656" y="3262448"/>
              <a:ext cx="238655" cy="949264"/>
            </a:xfrm>
            <a:prstGeom prst="rect">
              <a:avLst/>
            </a:prstGeom>
            <a:solidFill>
              <a:srgbClr val="80BD41">
                <a:alpha val="100000"/>
              </a:srgbClr>
            </a:solidFill>
          </p:spPr>
          <p:txBody>
            <a:bodyPr/>
            <a:lstStyle/>
            <a:p/>
          </p:txBody>
        </p:sp>
        <p:sp>
          <p:nvSpPr>
            <p:cNvPr id="61" name="rc61"/>
            <p:cNvSpPr/>
            <p:nvPr/>
          </p:nvSpPr>
          <p:spPr>
            <a:xfrm>
              <a:off x="6371656" y="3157879"/>
              <a:ext cx="238655" cy="104569"/>
            </a:xfrm>
            <a:prstGeom prst="rect">
              <a:avLst/>
            </a:prstGeom>
            <a:solidFill>
              <a:srgbClr val="1CABE2">
                <a:alpha val="100000"/>
              </a:srgbClr>
            </a:solidFill>
          </p:spPr>
          <p:txBody>
            <a:bodyPr/>
            <a:lstStyle/>
            <a:p/>
          </p:txBody>
        </p:sp>
        <p:sp>
          <p:nvSpPr>
            <p:cNvPr id="62" name="rc62"/>
            <p:cNvSpPr/>
            <p:nvPr/>
          </p:nvSpPr>
          <p:spPr>
            <a:xfrm>
              <a:off x="6636828" y="3312106"/>
              <a:ext cx="238655" cy="899606"/>
            </a:xfrm>
            <a:prstGeom prst="rect">
              <a:avLst/>
            </a:prstGeom>
            <a:solidFill>
              <a:srgbClr val="80BD41">
                <a:alpha val="100000"/>
              </a:srgbClr>
            </a:solidFill>
          </p:spPr>
          <p:txBody>
            <a:bodyPr/>
            <a:lstStyle/>
            <a:p/>
          </p:txBody>
        </p:sp>
        <p:sp>
          <p:nvSpPr>
            <p:cNvPr id="63" name="rc63"/>
            <p:cNvSpPr/>
            <p:nvPr/>
          </p:nvSpPr>
          <p:spPr>
            <a:xfrm>
              <a:off x="6636828" y="3165622"/>
              <a:ext cx="238655" cy="146484"/>
            </a:xfrm>
            <a:prstGeom prst="rect">
              <a:avLst/>
            </a:prstGeom>
            <a:solidFill>
              <a:srgbClr val="1CABE2">
                <a:alpha val="100000"/>
              </a:srgbClr>
            </a:solidFill>
          </p:spPr>
          <p:txBody>
            <a:bodyPr/>
            <a:lstStyle/>
            <a:p/>
          </p:txBody>
        </p:sp>
        <p:sp>
          <p:nvSpPr>
            <p:cNvPr id="64" name="rc64"/>
            <p:cNvSpPr/>
            <p:nvPr/>
          </p:nvSpPr>
          <p:spPr>
            <a:xfrm>
              <a:off x="6902001" y="3324180"/>
              <a:ext cx="238655" cy="887532"/>
            </a:xfrm>
            <a:prstGeom prst="rect">
              <a:avLst/>
            </a:prstGeom>
            <a:solidFill>
              <a:srgbClr val="80BD41">
                <a:alpha val="100000"/>
              </a:srgbClr>
            </a:solidFill>
          </p:spPr>
          <p:txBody>
            <a:bodyPr/>
            <a:lstStyle/>
            <a:p/>
          </p:txBody>
        </p:sp>
        <p:sp>
          <p:nvSpPr>
            <p:cNvPr id="65" name="rc65"/>
            <p:cNvSpPr/>
            <p:nvPr/>
          </p:nvSpPr>
          <p:spPr>
            <a:xfrm>
              <a:off x="6902001" y="3162357"/>
              <a:ext cx="238655" cy="161823"/>
            </a:xfrm>
            <a:prstGeom prst="rect">
              <a:avLst/>
            </a:prstGeom>
            <a:solidFill>
              <a:srgbClr val="1CABE2">
                <a:alpha val="100000"/>
              </a:srgbClr>
            </a:solidFill>
          </p:spPr>
          <p:txBody>
            <a:bodyPr/>
            <a:lstStyle/>
            <a:p/>
          </p:txBody>
        </p:sp>
        <p:sp>
          <p:nvSpPr>
            <p:cNvPr id="66" name="rc66"/>
            <p:cNvSpPr/>
            <p:nvPr/>
          </p:nvSpPr>
          <p:spPr>
            <a:xfrm>
              <a:off x="7167174" y="3273579"/>
              <a:ext cx="238655" cy="938133"/>
            </a:xfrm>
            <a:prstGeom prst="rect">
              <a:avLst/>
            </a:prstGeom>
            <a:solidFill>
              <a:srgbClr val="80BD41">
                <a:alpha val="100000"/>
              </a:srgbClr>
            </a:solidFill>
          </p:spPr>
          <p:txBody>
            <a:bodyPr/>
            <a:lstStyle/>
            <a:p/>
          </p:txBody>
        </p:sp>
        <p:sp>
          <p:nvSpPr>
            <p:cNvPr id="67" name="rc67"/>
            <p:cNvSpPr/>
            <p:nvPr/>
          </p:nvSpPr>
          <p:spPr>
            <a:xfrm>
              <a:off x="7167174" y="3155800"/>
              <a:ext cx="238655" cy="117779"/>
            </a:xfrm>
            <a:prstGeom prst="rect">
              <a:avLst/>
            </a:prstGeom>
            <a:solidFill>
              <a:srgbClr val="1CABE2">
                <a:alpha val="100000"/>
              </a:srgbClr>
            </a:solidFill>
          </p:spPr>
          <p:txBody>
            <a:bodyPr/>
            <a:lstStyle/>
            <a:p/>
          </p:txBody>
        </p:sp>
        <p:sp>
          <p:nvSpPr>
            <p:cNvPr id="68" name="rc68"/>
            <p:cNvSpPr/>
            <p:nvPr/>
          </p:nvSpPr>
          <p:spPr>
            <a:xfrm>
              <a:off x="7432346" y="3264170"/>
              <a:ext cx="238655" cy="947542"/>
            </a:xfrm>
            <a:prstGeom prst="rect">
              <a:avLst/>
            </a:prstGeom>
            <a:solidFill>
              <a:srgbClr val="80BD41">
                <a:alpha val="100000"/>
              </a:srgbClr>
            </a:solidFill>
          </p:spPr>
          <p:txBody>
            <a:bodyPr/>
            <a:lstStyle/>
            <a:p/>
          </p:txBody>
        </p:sp>
        <p:sp>
          <p:nvSpPr>
            <p:cNvPr id="69" name="rc69"/>
            <p:cNvSpPr/>
            <p:nvPr/>
          </p:nvSpPr>
          <p:spPr>
            <a:xfrm>
              <a:off x="7432346" y="3150928"/>
              <a:ext cx="238655" cy="113242"/>
            </a:xfrm>
            <a:prstGeom prst="rect">
              <a:avLst/>
            </a:prstGeom>
            <a:solidFill>
              <a:srgbClr val="1CABE2">
                <a:alpha val="100000"/>
              </a:srgbClr>
            </a:solidFill>
          </p:spPr>
          <p:txBody>
            <a:bodyPr/>
            <a:lstStyle/>
            <a:p/>
          </p:txBody>
        </p:sp>
        <p:sp>
          <p:nvSpPr>
            <p:cNvPr id="70" name="rc70"/>
            <p:cNvSpPr/>
            <p:nvPr/>
          </p:nvSpPr>
          <p:spPr>
            <a:xfrm>
              <a:off x="7697519" y="3252972"/>
              <a:ext cx="238655" cy="958740"/>
            </a:xfrm>
            <a:prstGeom prst="rect">
              <a:avLst/>
            </a:prstGeom>
            <a:solidFill>
              <a:srgbClr val="80BD41">
                <a:alpha val="100000"/>
              </a:srgbClr>
            </a:solidFill>
          </p:spPr>
          <p:txBody>
            <a:bodyPr/>
            <a:lstStyle/>
            <a:p/>
          </p:txBody>
        </p:sp>
        <p:sp>
          <p:nvSpPr>
            <p:cNvPr id="71" name="rc71"/>
            <p:cNvSpPr/>
            <p:nvPr/>
          </p:nvSpPr>
          <p:spPr>
            <a:xfrm>
              <a:off x="7697519" y="3147689"/>
              <a:ext cx="238655" cy="105282"/>
            </a:xfrm>
            <a:prstGeom prst="rect">
              <a:avLst/>
            </a:prstGeom>
            <a:solidFill>
              <a:srgbClr val="1CABE2">
                <a:alpha val="100000"/>
              </a:srgbClr>
            </a:solidFill>
          </p:spPr>
          <p:txBody>
            <a:bodyPr/>
            <a:lstStyle/>
            <a:p/>
          </p:txBody>
        </p:sp>
        <p:sp>
          <p:nvSpPr>
            <p:cNvPr id="72" name="rc72"/>
            <p:cNvSpPr/>
            <p:nvPr/>
          </p:nvSpPr>
          <p:spPr>
            <a:xfrm>
              <a:off x="7962692" y="3253348"/>
              <a:ext cx="238655" cy="958364"/>
            </a:xfrm>
            <a:prstGeom prst="rect">
              <a:avLst/>
            </a:prstGeom>
            <a:solidFill>
              <a:srgbClr val="80BD41">
                <a:alpha val="100000"/>
              </a:srgbClr>
            </a:solidFill>
          </p:spPr>
          <p:txBody>
            <a:bodyPr/>
            <a:lstStyle/>
            <a:p/>
          </p:txBody>
        </p:sp>
        <p:sp>
          <p:nvSpPr>
            <p:cNvPr id="73" name="rc73"/>
            <p:cNvSpPr/>
            <p:nvPr/>
          </p:nvSpPr>
          <p:spPr>
            <a:xfrm>
              <a:off x="7962692" y="3145992"/>
              <a:ext cx="238655" cy="107355"/>
            </a:xfrm>
            <a:prstGeom prst="rect">
              <a:avLst/>
            </a:prstGeom>
            <a:solidFill>
              <a:srgbClr val="1CABE2">
                <a:alpha val="100000"/>
              </a:srgbClr>
            </a:solidFill>
          </p:spPr>
          <p:txBody>
            <a:bodyPr/>
            <a:lstStyle/>
            <a:p/>
          </p:txBody>
        </p:sp>
        <p:sp>
          <p:nvSpPr>
            <p:cNvPr id="74" name="pl74"/>
            <p:cNvSpPr/>
            <p:nvPr/>
          </p:nvSpPr>
          <p:spPr>
            <a:xfrm>
              <a:off x="1452703" y="2278428"/>
              <a:ext cx="6629316" cy="322213"/>
            </a:xfrm>
            <a:custGeom>
              <a:avLst/>
              <a:pathLst>
                <a:path w="6629316" h="322213">
                  <a:moveTo>
                    <a:pt x="0" y="322213"/>
                  </a:moveTo>
                  <a:lnTo>
                    <a:pt x="265172" y="300733"/>
                  </a:lnTo>
                  <a:lnTo>
                    <a:pt x="530345" y="300733"/>
                  </a:lnTo>
                  <a:lnTo>
                    <a:pt x="795518" y="279252"/>
                  </a:lnTo>
                  <a:lnTo>
                    <a:pt x="1060690" y="257771"/>
                  </a:lnTo>
                  <a:lnTo>
                    <a:pt x="1325863" y="214809"/>
                  </a:lnTo>
                  <a:lnTo>
                    <a:pt x="1591036" y="214809"/>
                  </a:lnTo>
                  <a:lnTo>
                    <a:pt x="1856208" y="214809"/>
                  </a:lnTo>
                  <a:lnTo>
                    <a:pt x="2121381" y="171847"/>
                  </a:lnTo>
                  <a:lnTo>
                    <a:pt x="2386554" y="128885"/>
                  </a:lnTo>
                  <a:lnTo>
                    <a:pt x="2651726" y="128885"/>
                  </a:lnTo>
                  <a:lnTo>
                    <a:pt x="2916899" y="107404"/>
                  </a:lnTo>
                  <a:lnTo>
                    <a:pt x="3182072" y="107404"/>
                  </a:lnTo>
                  <a:lnTo>
                    <a:pt x="3447244" y="107404"/>
                  </a:lnTo>
                  <a:lnTo>
                    <a:pt x="3712417" y="107404"/>
                  </a:lnTo>
                  <a:lnTo>
                    <a:pt x="3977590" y="107404"/>
                  </a:lnTo>
                  <a:lnTo>
                    <a:pt x="4242762" y="64442"/>
                  </a:lnTo>
                  <a:lnTo>
                    <a:pt x="4507935" y="64442"/>
                  </a:lnTo>
                  <a:lnTo>
                    <a:pt x="4773108" y="21480"/>
                  </a:lnTo>
                  <a:lnTo>
                    <a:pt x="5038280" y="0"/>
                  </a:lnTo>
                  <a:lnTo>
                    <a:pt x="5303453" y="85923"/>
                  </a:lnTo>
                  <a:lnTo>
                    <a:pt x="5568626" y="107404"/>
                  </a:lnTo>
                  <a:lnTo>
                    <a:pt x="5833798" y="21480"/>
                  </a:lnTo>
                  <a:lnTo>
                    <a:pt x="6098971" y="21480"/>
                  </a:lnTo>
                  <a:lnTo>
                    <a:pt x="6364144" y="0"/>
                  </a:lnTo>
                  <a:lnTo>
                    <a:pt x="6629316" y="0"/>
                  </a:lnTo>
                </a:path>
              </a:pathLst>
            </a:custGeom>
            <a:ln w="27101" cap="flat">
              <a:solidFill>
                <a:srgbClr val="0058AB">
                  <a:alpha val="100000"/>
                </a:srgbClr>
              </a:solidFill>
              <a:prstDash val="solid"/>
              <a:round/>
            </a:ln>
          </p:spPr>
          <p:txBody>
            <a:bodyPr/>
            <a:lstStyle/>
            <a:p/>
          </p:txBody>
        </p:sp>
        <p:sp>
          <p:nvSpPr>
            <p:cNvPr id="75" name="tx75"/>
            <p:cNvSpPr/>
            <p:nvPr/>
          </p:nvSpPr>
          <p:spPr>
            <a:xfrm>
              <a:off x="1382385" y="241959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75</a:t>
              </a:r>
            </a:p>
          </p:txBody>
        </p:sp>
        <p:sp>
          <p:nvSpPr>
            <p:cNvPr id="76" name="tx76"/>
            <p:cNvSpPr/>
            <p:nvPr/>
          </p:nvSpPr>
          <p:spPr>
            <a:xfrm>
              <a:off x="2708249" y="231218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77" name="tx77"/>
            <p:cNvSpPr/>
            <p:nvPr/>
          </p:nvSpPr>
          <p:spPr>
            <a:xfrm>
              <a:off x="4034112" y="222626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78" name="tx78"/>
            <p:cNvSpPr/>
            <p:nvPr/>
          </p:nvSpPr>
          <p:spPr>
            <a:xfrm>
              <a:off x="5359975" y="22047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79" name="tx79"/>
            <p:cNvSpPr/>
            <p:nvPr/>
          </p:nvSpPr>
          <p:spPr>
            <a:xfrm>
              <a:off x="6420666"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0" name="tx80"/>
            <p:cNvSpPr/>
            <p:nvPr/>
          </p:nvSpPr>
          <p:spPr>
            <a:xfrm>
              <a:off x="6685839"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1" name="tx81"/>
            <p:cNvSpPr/>
            <p:nvPr/>
          </p:nvSpPr>
          <p:spPr>
            <a:xfrm>
              <a:off x="6951011" y="22047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2" name="tx82"/>
            <p:cNvSpPr/>
            <p:nvPr/>
          </p:nvSpPr>
          <p:spPr>
            <a:xfrm>
              <a:off x="7216184"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3" name="tx83"/>
            <p:cNvSpPr/>
            <p:nvPr/>
          </p:nvSpPr>
          <p:spPr>
            <a:xfrm>
              <a:off x="7481357"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84" name="tx84"/>
            <p:cNvSpPr/>
            <p:nvPr/>
          </p:nvSpPr>
          <p:spPr>
            <a:xfrm>
              <a:off x="7746529"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5" name="tx85"/>
            <p:cNvSpPr/>
            <p:nvPr/>
          </p:nvSpPr>
          <p:spPr>
            <a:xfrm>
              <a:off x="8011702" y="20973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6" name="tx86"/>
            <p:cNvSpPr/>
            <p:nvPr/>
          </p:nvSpPr>
          <p:spPr>
            <a:xfrm>
              <a:off x="1347272" y="37903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42.9</a:t>
              </a:r>
            </a:p>
          </p:txBody>
        </p:sp>
        <p:sp>
          <p:nvSpPr>
            <p:cNvPr id="87" name="tx87"/>
            <p:cNvSpPr/>
            <p:nvPr/>
          </p:nvSpPr>
          <p:spPr>
            <a:xfrm>
              <a:off x="1347272" y="328139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14.2</a:t>
              </a:r>
            </a:p>
          </p:txBody>
        </p:sp>
        <p:sp>
          <p:nvSpPr>
            <p:cNvPr id="88" name="tx88"/>
            <p:cNvSpPr/>
            <p:nvPr/>
          </p:nvSpPr>
          <p:spPr>
            <a:xfrm>
              <a:off x="2673136" y="375697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46.6</a:t>
              </a:r>
            </a:p>
          </p:txBody>
        </p:sp>
        <p:sp>
          <p:nvSpPr>
            <p:cNvPr id="89" name="tx89"/>
            <p:cNvSpPr/>
            <p:nvPr/>
          </p:nvSpPr>
          <p:spPr>
            <a:xfrm>
              <a:off x="2677159" y="3238996"/>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11.4</a:t>
              </a:r>
            </a:p>
          </p:txBody>
        </p:sp>
        <p:sp>
          <p:nvSpPr>
            <p:cNvPr id="90" name="tx90"/>
            <p:cNvSpPr/>
            <p:nvPr/>
          </p:nvSpPr>
          <p:spPr>
            <a:xfrm>
              <a:off x="4044170" y="37264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50</a:t>
              </a:r>
            </a:p>
          </p:txBody>
        </p:sp>
        <p:sp>
          <p:nvSpPr>
            <p:cNvPr id="91" name="tx91"/>
            <p:cNvSpPr/>
            <p:nvPr/>
          </p:nvSpPr>
          <p:spPr>
            <a:xfrm>
              <a:off x="4029129" y="31925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92" name="tx92"/>
            <p:cNvSpPr/>
            <p:nvPr/>
          </p:nvSpPr>
          <p:spPr>
            <a:xfrm>
              <a:off x="5324862" y="37162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51.2</a:t>
              </a:r>
            </a:p>
          </p:txBody>
        </p:sp>
        <p:sp>
          <p:nvSpPr>
            <p:cNvPr id="93" name="tx93"/>
            <p:cNvSpPr/>
            <p:nvPr/>
          </p:nvSpPr>
          <p:spPr>
            <a:xfrm>
              <a:off x="5354992" y="31814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8.8</a:t>
              </a:r>
            </a:p>
          </p:txBody>
        </p:sp>
        <p:sp>
          <p:nvSpPr>
            <p:cNvPr id="94" name="tx94"/>
            <p:cNvSpPr/>
            <p:nvPr/>
          </p:nvSpPr>
          <p:spPr>
            <a:xfrm>
              <a:off x="6385553" y="369826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53.2</a:t>
              </a:r>
            </a:p>
          </p:txBody>
        </p:sp>
        <p:sp>
          <p:nvSpPr>
            <p:cNvPr id="95" name="tx95"/>
            <p:cNvSpPr/>
            <p:nvPr/>
          </p:nvSpPr>
          <p:spPr>
            <a:xfrm>
              <a:off x="6415683" y="317134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a:t>
              </a:r>
            </a:p>
          </p:txBody>
        </p:sp>
        <p:sp>
          <p:nvSpPr>
            <p:cNvPr id="96" name="tx96"/>
            <p:cNvSpPr/>
            <p:nvPr/>
          </p:nvSpPr>
          <p:spPr>
            <a:xfrm>
              <a:off x="6650726" y="372309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50.4</a:t>
              </a:r>
            </a:p>
          </p:txBody>
        </p:sp>
        <p:sp>
          <p:nvSpPr>
            <p:cNvPr id="97" name="tx97"/>
            <p:cNvSpPr/>
            <p:nvPr/>
          </p:nvSpPr>
          <p:spPr>
            <a:xfrm>
              <a:off x="6680855" y="32000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8.2</a:t>
              </a:r>
            </a:p>
          </p:txBody>
        </p:sp>
        <p:sp>
          <p:nvSpPr>
            <p:cNvPr id="98" name="tx98"/>
            <p:cNvSpPr/>
            <p:nvPr/>
          </p:nvSpPr>
          <p:spPr>
            <a:xfrm>
              <a:off x="6915898" y="372913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49.7</a:t>
              </a:r>
            </a:p>
          </p:txBody>
        </p:sp>
        <p:sp>
          <p:nvSpPr>
            <p:cNvPr id="99" name="tx99"/>
            <p:cNvSpPr/>
            <p:nvPr/>
          </p:nvSpPr>
          <p:spPr>
            <a:xfrm>
              <a:off x="6946028" y="32044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9.1</a:t>
              </a:r>
            </a:p>
          </p:txBody>
        </p:sp>
        <p:sp>
          <p:nvSpPr>
            <p:cNvPr id="100" name="tx100"/>
            <p:cNvSpPr/>
            <p:nvPr/>
          </p:nvSpPr>
          <p:spPr>
            <a:xfrm>
              <a:off x="7181071" y="370382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52.6</a:t>
              </a:r>
            </a:p>
          </p:txBody>
        </p:sp>
        <p:sp>
          <p:nvSpPr>
            <p:cNvPr id="101" name="tx101"/>
            <p:cNvSpPr/>
            <p:nvPr/>
          </p:nvSpPr>
          <p:spPr>
            <a:xfrm>
              <a:off x="7211201" y="31758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a:t>
              </a:r>
            </a:p>
          </p:txBody>
        </p:sp>
        <p:sp>
          <p:nvSpPr>
            <p:cNvPr id="102" name="tx102"/>
            <p:cNvSpPr/>
            <p:nvPr/>
          </p:nvSpPr>
          <p:spPr>
            <a:xfrm>
              <a:off x="7446244" y="369912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53.1</a:t>
              </a:r>
            </a:p>
          </p:txBody>
        </p:sp>
        <p:sp>
          <p:nvSpPr>
            <p:cNvPr id="103" name="tx103"/>
            <p:cNvSpPr/>
            <p:nvPr/>
          </p:nvSpPr>
          <p:spPr>
            <a:xfrm>
              <a:off x="7476373" y="316873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6.3</a:t>
              </a:r>
            </a:p>
          </p:txBody>
        </p:sp>
        <p:sp>
          <p:nvSpPr>
            <p:cNvPr id="104" name="tx104"/>
            <p:cNvSpPr/>
            <p:nvPr/>
          </p:nvSpPr>
          <p:spPr>
            <a:xfrm>
              <a:off x="7711416" y="369352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53.7</a:t>
              </a:r>
            </a:p>
          </p:txBody>
        </p:sp>
        <p:sp>
          <p:nvSpPr>
            <p:cNvPr id="105" name="tx105"/>
            <p:cNvSpPr/>
            <p:nvPr/>
          </p:nvSpPr>
          <p:spPr>
            <a:xfrm>
              <a:off x="7741546" y="31615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a:t>
              </a:r>
            </a:p>
          </p:txBody>
        </p:sp>
        <p:sp>
          <p:nvSpPr>
            <p:cNvPr id="106" name="tx106"/>
            <p:cNvSpPr/>
            <p:nvPr/>
          </p:nvSpPr>
          <p:spPr>
            <a:xfrm>
              <a:off x="7976589" y="369371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53.7</a:t>
              </a:r>
            </a:p>
          </p:txBody>
        </p:sp>
        <p:sp>
          <p:nvSpPr>
            <p:cNvPr id="107" name="tx107"/>
            <p:cNvSpPr/>
            <p:nvPr/>
          </p:nvSpPr>
          <p:spPr>
            <a:xfrm>
              <a:off x="8051890" y="3160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a:t>
              </a:r>
            </a:p>
          </p:txBody>
        </p:sp>
        <p:sp>
          <p:nvSpPr>
            <p:cNvPr id="108" name="tx108"/>
            <p:cNvSpPr/>
            <p:nvPr/>
          </p:nvSpPr>
          <p:spPr>
            <a:xfrm>
              <a:off x="1392444" y="3038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109" name="tx109"/>
            <p:cNvSpPr/>
            <p:nvPr/>
          </p:nvSpPr>
          <p:spPr>
            <a:xfrm>
              <a:off x="2673136" y="302049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58.1</a:t>
              </a:r>
            </a:p>
          </p:txBody>
        </p:sp>
        <p:sp>
          <p:nvSpPr>
            <p:cNvPr id="110" name="tx110"/>
            <p:cNvSpPr/>
            <p:nvPr/>
          </p:nvSpPr>
          <p:spPr>
            <a:xfrm>
              <a:off x="3998999" y="298877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59.8</a:t>
              </a:r>
            </a:p>
          </p:txBody>
        </p:sp>
        <p:sp>
          <p:nvSpPr>
            <p:cNvPr id="111" name="tx111"/>
            <p:cNvSpPr/>
            <p:nvPr/>
          </p:nvSpPr>
          <p:spPr>
            <a:xfrm>
              <a:off x="5324862" y="298689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59.9</a:t>
              </a:r>
            </a:p>
          </p:txBody>
        </p:sp>
        <p:sp>
          <p:nvSpPr>
            <p:cNvPr id="112" name="tx112"/>
            <p:cNvSpPr/>
            <p:nvPr/>
          </p:nvSpPr>
          <p:spPr>
            <a:xfrm>
              <a:off x="6385553" y="300261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59.1</a:t>
              </a:r>
            </a:p>
          </p:txBody>
        </p:sp>
        <p:sp>
          <p:nvSpPr>
            <p:cNvPr id="113" name="tx113"/>
            <p:cNvSpPr/>
            <p:nvPr/>
          </p:nvSpPr>
          <p:spPr>
            <a:xfrm>
              <a:off x="6650726" y="301035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58.6</a:t>
              </a:r>
            </a:p>
          </p:txBody>
        </p:sp>
        <p:sp>
          <p:nvSpPr>
            <p:cNvPr id="114" name="tx114"/>
            <p:cNvSpPr/>
            <p:nvPr/>
          </p:nvSpPr>
          <p:spPr>
            <a:xfrm>
              <a:off x="6915898" y="300709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58.8</a:t>
              </a:r>
            </a:p>
          </p:txBody>
        </p:sp>
        <p:sp>
          <p:nvSpPr>
            <p:cNvPr id="115" name="tx115"/>
            <p:cNvSpPr/>
            <p:nvPr/>
          </p:nvSpPr>
          <p:spPr>
            <a:xfrm>
              <a:off x="7181071" y="300053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59.2</a:t>
              </a:r>
            </a:p>
          </p:txBody>
        </p:sp>
        <p:sp>
          <p:nvSpPr>
            <p:cNvPr id="116" name="tx116"/>
            <p:cNvSpPr/>
            <p:nvPr/>
          </p:nvSpPr>
          <p:spPr>
            <a:xfrm>
              <a:off x="7446244" y="299566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59.4</a:t>
              </a:r>
            </a:p>
          </p:txBody>
        </p:sp>
        <p:sp>
          <p:nvSpPr>
            <p:cNvPr id="117" name="tx117"/>
            <p:cNvSpPr/>
            <p:nvPr/>
          </p:nvSpPr>
          <p:spPr>
            <a:xfrm>
              <a:off x="7711416" y="29924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59.6</a:t>
              </a:r>
            </a:p>
          </p:txBody>
        </p:sp>
        <p:sp>
          <p:nvSpPr>
            <p:cNvPr id="118" name="tx118"/>
            <p:cNvSpPr/>
            <p:nvPr/>
          </p:nvSpPr>
          <p:spPr>
            <a:xfrm>
              <a:off x="7976589" y="299072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59.7</a:t>
              </a:r>
            </a:p>
          </p:txBody>
        </p:sp>
        <p:sp>
          <p:nvSpPr>
            <p:cNvPr id="119" name="tx119"/>
            <p:cNvSpPr/>
            <p:nvPr/>
          </p:nvSpPr>
          <p:spPr>
            <a:xfrm>
              <a:off x="733219"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0" name="tx120"/>
            <p:cNvSpPr/>
            <p:nvPr/>
          </p:nvSpPr>
          <p:spPr>
            <a:xfrm>
              <a:off x="655495" y="3269441"/>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1" name="tx121"/>
            <p:cNvSpPr/>
            <p:nvPr/>
          </p:nvSpPr>
          <p:spPr>
            <a:xfrm>
              <a:off x="577771" y="237718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22" name="tx122"/>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3" name="tx123"/>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4" name="tx124"/>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5" name="tx125"/>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6" name="tx126"/>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7" name="tx127"/>
            <p:cNvSpPr/>
            <p:nvPr/>
          </p:nvSpPr>
          <p:spPr>
            <a:xfrm rot="-5400000">
              <a:off x="129725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28" name="tx128"/>
            <p:cNvSpPr/>
            <p:nvPr/>
          </p:nvSpPr>
          <p:spPr>
            <a:xfrm rot="-5400000">
              <a:off x="262311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29" name="tx129"/>
            <p:cNvSpPr/>
            <p:nvPr/>
          </p:nvSpPr>
          <p:spPr>
            <a:xfrm rot="-5400000">
              <a:off x="39489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0" name="tx130"/>
            <p:cNvSpPr/>
            <p:nvPr/>
          </p:nvSpPr>
          <p:spPr>
            <a:xfrm rot="-5400000">
              <a:off x="52748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1" name="tx131"/>
            <p:cNvSpPr/>
            <p:nvPr/>
          </p:nvSpPr>
          <p:spPr>
            <a:xfrm rot="-5400000">
              <a:off x="633553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2" name="tx132"/>
            <p:cNvSpPr/>
            <p:nvPr/>
          </p:nvSpPr>
          <p:spPr>
            <a:xfrm rot="-5400000">
              <a:off x="660070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3" name="tx133"/>
            <p:cNvSpPr/>
            <p:nvPr/>
          </p:nvSpPr>
          <p:spPr>
            <a:xfrm rot="-5400000">
              <a:off x="68658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4" name="tx134"/>
            <p:cNvSpPr/>
            <p:nvPr/>
          </p:nvSpPr>
          <p:spPr>
            <a:xfrm rot="-5400000">
              <a:off x="7131053"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5" name="tx135"/>
            <p:cNvSpPr/>
            <p:nvPr/>
          </p:nvSpPr>
          <p:spPr>
            <a:xfrm rot="-5400000">
              <a:off x="739622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6" name="tx136"/>
            <p:cNvSpPr/>
            <p:nvPr/>
          </p:nvSpPr>
          <p:spPr>
            <a:xfrm rot="-5400000">
              <a:off x="76613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7" name="tx137"/>
            <p:cNvSpPr/>
            <p:nvPr/>
          </p:nvSpPr>
          <p:spPr>
            <a:xfrm rot="-5400000">
              <a:off x="792657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38" name="tx138"/>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39" name="tx139"/>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0" name="pl140"/>
            <p:cNvSpPr/>
            <p:nvPr/>
          </p:nvSpPr>
          <p:spPr>
            <a:xfrm>
              <a:off x="2555826"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1" name="tx141"/>
            <p:cNvSpPr/>
            <p:nvPr/>
          </p:nvSpPr>
          <p:spPr>
            <a:xfrm>
              <a:off x="282292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42" name="rc142"/>
            <p:cNvSpPr/>
            <p:nvPr/>
          </p:nvSpPr>
          <p:spPr>
            <a:xfrm>
              <a:off x="4081100" y="5080054"/>
              <a:ext cx="201456" cy="201456"/>
            </a:xfrm>
            <a:prstGeom prst="rect">
              <a:avLst/>
            </a:prstGeom>
            <a:solidFill>
              <a:srgbClr val="1CABE2">
                <a:alpha val="100000"/>
              </a:srgbClr>
            </a:solidFill>
          </p:spPr>
          <p:txBody>
            <a:bodyPr/>
            <a:lstStyle/>
            <a:p/>
          </p:txBody>
        </p:sp>
        <p:sp>
          <p:nvSpPr>
            <p:cNvPr id="143" name="rc143"/>
            <p:cNvSpPr/>
            <p:nvPr/>
          </p:nvSpPr>
          <p:spPr>
            <a:xfrm>
              <a:off x="6039751" y="5080054"/>
              <a:ext cx="201456" cy="201456"/>
            </a:xfrm>
            <a:prstGeom prst="rect">
              <a:avLst/>
            </a:prstGeom>
            <a:solidFill>
              <a:srgbClr val="80BD41">
                <a:alpha val="100000"/>
              </a:srgbClr>
            </a:solidFill>
          </p:spPr>
          <p:txBody>
            <a:bodyPr/>
            <a:lstStyle/>
            <a:p/>
          </p:txBody>
        </p:sp>
        <p:sp>
          <p:nvSpPr>
            <p:cNvPr id="144" name="tx144"/>
            <p:cNvSpPr/>
            <p:nvPr/>
          </p:nvSpPr>
          <p:spPr>
            <a:xfrm>
              <a:off x="4361145"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45" name="tx145"/>
            <p:cNvSpPr/>
            <p:nvPr/>
          </p:nvSpPr>
          <p:spPr>
            <a:xfrm>
              <a:off x="6319796"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6" name="tx146"/>
            <p:cNvSpPr/>
            <p:nvPr/>
          </p:nvSpPr>
          <p:spPr>
            <a:xfrm>
              <a:off x="989976"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47" name="tx147"/>
            <p:cNvSpPr/>
            <p:nvPr/>
          </p:nvSpPr>
          <p:spPr>
            <a:xfrm>
              <a:off x="989976" y="1618677"/>
              <a:ext cx="137827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LMICs, 2000-2025</a:t>
              </a:r>
            </a:p>
          </p:txBody>
        </p:sp>
        <p:sp>
          <p:nvSpPr>
            <p:cNvPr id="148" name="pl148"/>
            <p:cNvSpPr/>
            <p:nvPr/>
          </p:nvSpPr>
          <p:spPr>
            <a:xfrm>
              <a:off x="242862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461913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6809636"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989976" y="5902447"/>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2" name="pl152"/>
            <p:cNvSpPr/>
            <p:nvPr/>
          </p:nvSpPr>
          <p:spPr>
            <a:xfrm>
              <a:off x="989976" y="574738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3" name="pl153"/>
            <p:cNvSpPr/>
            <p:nvPr/>
          </p:nvSpPr>
          <p:spPr>
            <a:xfrm>
              <a:off x="989976" y="5592316"/>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4" name="pl154"/>
            <p:cNvSpPr/>
            <p:nvPr/>
          </p:nvSpPr>
          <p:spPr>
            <a:xfrm>
              <a:off x="133337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352387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6" name="pl156"/>
            <p:cNvSpPr/>
            <p:nvPr/>
          </p:nvSpPr>
          <p:spPr>
            <a:xfrm>
              <a:off x="571438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7904888"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8" name="rc158"/>
            <p:cNvSpPr/>
            <p:nvPr/>
          </p:nvSpPr>
          <p:spPr>
            <a:xfrm>
              <a:off x="1333375" y="5840421"/>
              <a:ext cx="5826166" cy="124052"/>
            </a:xfrm>
            <a:prstGeom prst="rect">
              <a:avLst/>
            </a:prstGeom>
            <a:solidFill>
              <a:srgbClr val="80BD41">
                <a:alpha val="100000"/>
              </a:srgbClr>
            </a:solidFill>
          </p:spPr>
          <p:txBody>
            <a:bodyPr/>
            <a:lstStyle/>
            <a:p/>
          </p:txBody>
        </p:sp>
        <p:sp>
          <p:nvSpPr>
            <p:cNvPr id="159" name="rc159"/>
            <p:cNvSpPr/>
            <p:nvPr/>
          </p:nvSpPr>
          <p:spPr>
            <a:xfrm>
              <a:off x="7159541" y="5840421"/>
              <a:ext cx="641802" cy="124052"/>
            </a:xfrm>
            <a:prstGeom prst="rect">
              <a:avLst/>
            </a:prstGeom>
            <a:solidFill>
              <a:srgbClr val="1CABE2">
                <a:alpha val="100000"/>
              </a:srgbClr>
            </a:solidFill>
          </p:spPr>
          <p:txBody>
            <a:bodyPr/>
            <a:lstStyle/>
            <a:p/>
          </p:txBody>
        </p:sp>
        <p:sp>
          <p:nvSpPr>
            <p:cNvPr id="160" name="rc160"/>
            <p:cNvSpPr/>
            <p:nvPr/>
          </p:nvSpPr>
          <p:spPr>
            <a:xfrm>
              <a:off x="1333375" y="5685356"/>
              <a:ext cx="5884325" cy="124052"/>
            </a:xfrm>
            <a:prstGeom prst="rect">
              <a:avLst/>
            </a:prstGeom>
            <a:solidFill>
              <a:srgbClr val="80BD41">
                <a:alpha val="100000"/>
              </a:srgbClr>
            </a:solidFill>
          </p:spPr>
          <p:txBody>
            <a:bodyPr/>
            <a:lstStyle/>
            <a:p/>
          </p:txBody>
        </p:sp>
        <p:sp>
          <p:nvSpPr>
            <p:cNvPr id="161" name="rc161"/>
            <p:cNvSpPr/>
            <p:nvPr/>
          </p:nvSpPr>
          <p:spPr>
            <a:xfrm>
              <a:off x="7217700" y="5685356"/>
              <a:ext cx="646180" cy="124052"/>
            </a:xfrm>
            <a:prstGeom prst="rect">
              <a:avLst/>
            </a:prstGeom>
            <a:solidFill>
              <a:srgbClr val="1CABE2">
                <a:alpha val="100000"/>
              </a:srgbClr>
            </a:solidFill>
          </p:spPr>
          <p:txBody>
            <a:bodyPr/>
            <a:lstStyle/>
            <a:p/>
          </p:txBody>
        </p:sp>
        <p:sp>
          <p:nvSpPr>
            <p:cNvPr id="162" name="rc162"/>
            <p:cNvSpPr/>
            <p:nvPr/>
          </p:nvSpPr>
          <p:spPr>
            <a:xfrm>
              <a:off x="1333375" y="5530290"/>
              <a:ext cx="5882022" cy="124052"/>
            </a:xfrm>
            <a:prstGeom prst="rect">
              <a:avLst/>
            </a:prstGeom>
            <a:solidFill>
              <a:srgbClr val="80BD41">
                <a:alpha val="100000"/>
              </a:srgbClr>
            </a:solidFill>
          </p:spPr>
          <p:txBody>
            <a:bodyPr/>
            <a:lstStyle/>
            <a:p/>
          </p:txBody>
        </p:sp>
        <p:sp>
          <p:nvSpPr>
            <p:cNvPr id="163" name="rc163"/>
            <p:cNvSpPr/>
            <p:nvPr/>
          </p:nvSpPr>
          <p:spPr>
            <a:xfrm>
              <a:off x="7215397" y="5530290"/>
              <a:ext cx="658903" cy="124052"/>
            </a:xfrm>
            <a:prstGeom prst="rect">
              <a:avLst/>
            </a:prstGeom>
            <a:solidFill>
              <a:srgbClr val="1CABE2">
                <a:alpha val="100000"/>
              </a:srgbClr>
            </a:solidFill>
          </p:spPr>
          <p:txBody>
            <a:bodyPr/>
            <a:lstStyle/>
            <a:p/>
          </p:txBody>
        </p:sp>
        <p:sp>
          <p:nvSpPr>
            <p:cNvPr id="164" name="tx164"/>
            <p:cNvSpPr/>
            <p:nvPr/>
          </p:nvSpPr>
          <p:spPr>
            <a:xfrm>
              <a:off x="412342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53.2</a:t>
              </a:r>
            </a:p>
          </p:txBody>
        </p:sp>
        <p:sp>
          <p:nvSpPr>
            <p:cNvPr id="165" name="tx165"/>
            <p:cNvSpPr/>
            <p:nvPr/>
          </p:nvSpPr>
          <p:spPr>
            <a:xfrm>
              <a:off x="7392569"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5.9</a:t>
              </a:r>
            </a:p>
          </p:txBody>
        </p:sp>
        <p:sp>
          <p:nvSpPr>
            <p:cNvPr id="166" name="tx166"/>
            <p:cNvSpPr/>
            <p:nvPr/>
          </p:nvSpPr>
          <p:spPr>
            <a:xfrm>
              <a:off x="4152505"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53.7</a:t>
              </a:r>
            </a:p>
          </p:txBody>
        </p:sp>
        <p:sp>
          <p:nvSpPr>
            <p:cNvPr id="167" name="tx167"/>
            <p:cNvSpPr/>
            <p:nvPr/>
          </p:nvSpPr>
          <p:spPr>
            <a:xfrm>
              <a:off x="7452917"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5.9</a:t>
              </a:r>
            </a:p>
          </p:txBody>
        </p:sp>
        <p:sp>
          <p:nvSpPr>
            <p:cNvPr id="168" name="tx168"/>
            <p:cNvSpPr/>
            <p:nvPr/>
          </p:nvSpPr>
          <p:spPr>
            <a:xfrm>
              <a:off x="4151354"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53.7</a:t>
              </a:r>
            </a:p>
          </p:txBody>
        </p:sp>
        <p:sp>
          <p:nvSpPr>
            <p:cNvPr id="169" name="tx169"/>
            <p:cNvSpPr/>
            <p:nvPr/>
          </p:nvSpPr>
          <p:spPr>
            <a:xfrm>
              <a:off x="7509690" y="5547054"/>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a:t>
              </a:r>
            </a:p>
          </p:txBody>
        </p:sp>
        <p:sp>
          <p:nvSpPr>
            <p:cNvPr id="170" name="tx170"/>
            <p:cNvSpPr/>
            <p:nvPr/>
          </p:nvSpPr>
          <p:spPr>
            <a:xfrm>
              <a:off x="8001710"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59.1</a:t>
              </a:r>
            </a:p>
          </p:txBody>
        </p:sp>
        <p:sp>
          <p:nvSpPr>
            <p:cNvPr id="171" name="tx171"/>
            <p:cNvSpPr/>
            <p:nvPr/>
          </p:nvSpPr>
          <p:spPr>
            <a:xfrm>
              <a:off x="8067373"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59.6</a:t>
              </a:r>
            </a:p>
          </p:txBody>
        </p:sp>
        <p:sp>
          <p:nvSpPr>
            <p:cNvPr id="172" name="tx172"/>
            <p:cNvSpPr/>
            <p:nvPr/>
          </p:nvSpPr>
          <p:spPr>
            <a:xfrm>
              <a:off x="8078315"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59.7</a:t>
              </a:r>
            </a:p>
          </p:txBody>
        </p:sp>
        <p:sp>
          <p:nvSpPr>
            <p:cNvPr id="173" name="tx173"/>
            <p:cNvSpPr/>
            <p:nvPr/>
          </p:nvSpPr>
          <p:spPr>
            <a:xfrm>
              <a:off x="616450"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4" name="tx174"/>
            <p:cNvSpPr/>
            <p:nvPr/>
          </p:nvSpPr>
          <p:spPr>
            <a:xfrm>
              <a:off x="616450"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5" name="tx175"/>
            <p:cNvSpPr/>
            <p:nvPr/>
          </p:nvSpPr>
          <p:spPr>
            <a:xfrm>
              <a:off x="616450"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76" name="tx176"/>
            <p:cNvSpPr/>
            <p:nvPr/>
          </p:nvSpPr>
          <p:spPr>
            <a:xfrm>
              <a:off x="121688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77" name="tx177"/>
            <p:cNvSpPr/>
            <p:nvPr/>
          </p:nvSpPr>
          <p:spPr>
            <a:xfrm>
              <a:off x="336852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78" name="tx178"/>
            <p:cNvSpPr/>
            <p:nvPr/>
          </p:nvSpPr>
          <p:spPr>
            <a:xfrm>
              <a:off x="555902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79" name="tx179"/>
            <p:cNvSpPr/>
            <p:nvPr/>
          </p:nvSpPr>
          <p:spPr>
            <a:xfrm>
              <a:off x="7749531"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 M</a:t>
              </a:r>
            </a:p>
          </p:txBody>
        </p:sp>
        <p:sp>
          <p:nvSpPr>
            <p:cNvPr id="180" name="tx180"/>
            <p:cNvSpPr/>
            <p:nvPr/>
          </p:nvSpPr>
          <p:spPr>
            <a:xfrm>
              <a:off x="3878244"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1" name="tx181"/>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2" name="tx182"/>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(90%) was the same as in 2019 (90%).
The number of children vaccinated with DTP1 increased 1% from 53.2 million in 2019 to 53.7 million in 2025.
The number of surviving infants increased approximately 1% from 59.1 million in 2019 to 59.7 million in 2025.
In 2025, 510,000 more children were vaccinated than in 2019.
In 2025, there were 666,000 more surviving infants (target population) than in 2019.
For vaccine coverage to increase, the number of children vaccinated must increase at a faster rate than the population increases.</a:t>
            </a:r>
          </a:p>
        </p:txBody>
      </p:sp>
      <p:sp>
        <p:nvSpPr>
          <p:cNvPr id="18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90%: 53.7 million children received at least one dose of DTP-containing vaccine, but 6 million remain unreached.</a:t>
            </a:r>
          </a:p>
        </p:txBody>
      </p:sp>
      <p:grpSp xmlns:pic="http://schemas.openxmlformats.org/drawingml/2006/picture">
        <p:nvGrpSpPr>
          <p:cNvPr id="185" name=""/>
          <p:cNvGrpSpPr/>
          <p:nvPr/>
        </p:nvGrpSpPr>
        <p:grpSpPr>
          <a:xfrm>
            <a:off x="292608" y="1097280"/>
            <a:ext cx="8595360" cy="28575"/>
            <a:chOff x="292608" y="1097280"/>
            <a:chExt cx="8595360" cy="28575"/>
          </a:xfrm>
        </p:grpSpPr>
        <p:sp>
          <p:nvSpPr>
            <p:cNvPr id="186"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87"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206229" y="4252170"/>
              <a:ext cx="7450625" cy="0"/>
            </a:xfrm>
            <a:custGeom>
              <a:avLst/>
              <a:pathLst>
                <a:path w="7450625" h="0">
                  <a:moveTo>
                    <a:pt x="0" y="0"/>
                  </a:moveTo>
                  <a:lnTo>
                    <a:pt x="7450625" y="0"/>
                  </a:lnTo>
                  <a:lnTo>
                    <a:pt x="7450625" y="0"/>
                  </a:lnTo>
                </a:path>
              </a:pathLst>
            </a:custGeom>
            <a:ln w="6775" cap="flat">
              <a:solidFill>
                <a:srgbClr val="EBEBEB">
                  <a:alpha val="100000"/>
                </a:srgbClr>
              </a:solidFill>
              <a:prstDash val="solid"/>
              <a:round/>
            </a:ln>
          </p:spPr>
          <p:txBody>
            <a:bodyPr/>
            <a:lstStyle/>
            <a:p/>
          </p:txBody>
        </p:sp>
        <p:sp>
          <p:nvSpPr>
            <p:cNvPr id="5" name="pl5"/>
            <p:cNvSpPr/>
            <p:nvPr/>
          </p:nvSpPr>
          <p:spPr>
            <a:xfrm>
              <a:off x="1206229" y="3505450"/>
              <a:ext cx="7450625" cy="0"/>
            </a:xfrm>
            <a:custGeom>
              <a:avLst/>
              <a:pathLst>
                <a:path w="7450625" h="0">
                  <a:moveTo>
                    <a:pt x="0" y="0"/>
                  </a:moveTo>
                  <a:lnTo>
                    <a:pt x="7450625" y="0"/>
                  </a:lnTo>
                  <a:lnTo>
                    <a:pt x="7450625" y="0"/>
                  </a:lnTo>
                </a:path>
              </a:pathLst>
            </a:custGeom>
            <a:ln w="6775" cap="flat">
              <a:solidFill>
                <a:srgbClr val="EBEBEB">
                  <a:alpha val="100000"/>
                </a:srgbClr>
              </a:solidFill>
              <a:prstDash val="solid"/>
              <a:round/>
            </a:ln>
          </p:spPr>
          <p:txBody>
            <a:bodyPr/>
            <a:lstStyle/>
            <a:p/>
          </p:txBody>
        </p:sp>
        <p:sp>
          <p:nvSpPr>
            <p:cNvPr id="6" name="pl6"/>
            <p:cNvSpPr/>
            <p:nvPr/>
          </p:nvSpPr>
          <p:spPr>
            <a:xfrm>
              <a:off x="1206229" y="2758730"/>
              <a:ext cx="7450625" cy="0"/>
            </a:xfrm>
            <a:custGeom>
              <a:avLst/>
              <a:pathLst>
                <a:path w="7450625" h="0">
                  <a:moveTo>
                    <a:pt x="0" y="0"/>
                  </a:moveTo>
                  <a:lnTo>
                    <a:pt x="7450625" y="0"/>
                  </a:lnTo>
                  <a:lnTo>
                    <a:pt x="7450625" y="0"/>
                  </a:lnTo>
                </a:path>
              </a:pathLst>
            </a:custGeom>
            <a:ln w="6775" cap="flat">
              <a:solidFill>
                <a:srgbClr val="EBEBEB">
                  <a:alpha val="100000"/>
                </a:srgbClr>
              </a:solidFill>
              <a:prstDash val="solid"/>
              <a:round/>
            </a:ln>
          </p:spPr>
          <p:txBody>
            <a:bodyPr/>
            <a:lstStyle/>
            <a:p/>
          </p:txBody>
        </p:sp>
        <p:sp>
          <p:nvSpPr>
            <p:cNvPr id="7" name="pl7"/>
            <p:cNvSpPr/>
            <p:nvPr/>
          </p:nvSpPr>
          <p:spPr>
            <a:xfrm>
              <a:off x="1206229" y="2012010"/>
              <a:ext cx="7450625" cy="0"/>
            </a:xfrm>
            <a:custGeom>
              <a:avLst/>
              <a:pathLst>
                <a:path w="7450625" h="0">
                  <a:moveTo>
                    <a:pt x="0" y="0"/>
                  </a:moveTo>
                  <a:lnTo>
                    <a:pt x="7450625" y="0"/>
                  </a:lnTo>
                  <a:lnTo>
                    <a:pt x="7450625" y="0"/>
                  </a:lnTo>
                </a:path>
              </a:pathLst>
            </a:custGeom>
            <a:ln w="6775" cap="flat">
              <a:solidFill>
                <a:srgbClr val="EBEBEB">
                  <a:alpha val="100000"/>
                </a:srgbClr>
              </a:solidFill>
              <a:prstDash val="solid"/>
              <a:round/>
            </a:ln>
          </p:spPr>
          <p:txBody>
            <a:bodyPr/>
            <a:lstStyle/>
            <a:p/>
          </p:txBody>
        </p:sp>
        <p:sp>
          <p:nvSpPr>
            <p:cNvPr id="8" name="pl8"/>
            <p:cNvSpPr/>
            <p:nvPr/>
          </p:nvSpPr>
          <p:spPr>
            <a:xfrm>
              <a:off x="1206229" y="1265290"/>
              <a:ext cx="7450625" cy="0"/>
            </a:xfrm>
            <a:custGeom>
              <a:avLst/>
              <a:pathLst>
                <a:path w="7450625" h="0">
                  <a:moveTo>
                    <a:pt x="0" y="0"/>
                  </a:moveTo>
                  <a:lnTo>
                    <a:pt x="7450625" y="0"/>
                  </a:lnTo>
                  <a:lnTo>
                    <a:pt x="7450625" y="0"/>
                  </a:lnTo>
                </a:path>
              </a:pathLst>
            </a:custGeom>
            <a:ln w="6775" cap="flat">
              <a:solidFill>
                <a:srgbClr val="EBEBEB">
                  <a:alpha val="100000"/>
                </a:srgbClr>
              </a:solidFill>
              <a:prstDash val="solid"/>
              <a:round/>
            </a:ln>
          </p:spPr>
          <p:txBody>
            <a:bodyPr/>
            <a:lstStyle/>
            <a:p/>
          </p:txBody>
        </p:sp>
        <p:sp>
          <p:nvSpPr>
            <p:cNvPr id="9" name="pl9"/>
            <p:cNvSpPr/>
            <p:nvPr/>
          </p:nvSpPr>
          <p:spPr>
            <a:xfrm>
              <a:off x="1206229" y="4625531"/>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10" name="pl10"/>
            <p:cNvSpPr/>
            <p:nvPr/>
          </p:nvSpPr>
          <p:spPr>
            <a:xfrm>
              <a:off x="1206229" y="3878810"/>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11" name="pl11"/>
            <p:cNvSpPr/>
            <p:nvPr/>
          </p:nvSpPr>
          <p:spPr>
            <a:xfrm>
              <a:off x="1206229" y="3132090"/>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12" name="pl12"/>
            <p:cNvSpPr/>
            <p:nvPr/>
          </p:nvSpPr>
          <p:spPr>
            <a:xfrm>
              <a:off x="1206229" y="2385370"/>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13" name="pl13"/>
            <p:cNvSpPr/>
            <p:nvPr/>
          </p:nvSpPr>
          <p:spPr>
            <a:xfrm>
              <a:off x="1206229" y="1638650"/>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14" name="pl14"/>
            <p:cNvSpPr/>
            <p:nvPr/>
          </p:nvSpPr>
          <p:spPr>
            <a:xfrm>
              <a:off x="1206229" y="891930"/>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15" name="pl15"/>
            <p:cNvSpPr/>
            <p:nvPr/>
          </p:nvSpPr>
          <p:spPr>
            <a:xfrm>
              <a:off x="164353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3953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83553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931542"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02754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1235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21954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580834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02754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24674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46594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668514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690434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1235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544894" y="3567296"/>
              <a:ext cx="197280" cy="1058234"/>
            </a:xfrm>
            <a:prstGeom prst="rect">
              <a:avLst/>
            </a:prstGeom>
            <a:solidFill>
              <a:srgbClr val="80BD41">
                <a:alpha val="100000"/>
              </a:srgbClr>
            </a:solidFill>
          </p:spPr>
          <p:txBody>
            <a:bodyPr/>
            <a:lstStyle/>
            <a:p/>
          </p:txBody>
        </p:sp>
        <p:sp>
          <p:nvSpPr>
            <p:cNvPr id="30" name="rc30"/>
            <p:cNvSpPr/>
            <p:nvPr/>
          </p:nvSpPr>
          <p:spPr>
            <a:xfrm>
              <a:off x="1544894" y="2921664"/>
              <a:ext cx="197280" cy="423357"/>
            </a:xfrm>
            <a:prstGeom prst="rect">
              <a:avLst/>
            </a:prstGeom>
            <a:solidFill>
              <a:srgbClr val="0058AB">
                <a:alpha val="100000"/>
              </a:srgbClr>
            </a:solidFill>
          </p:spPr>
          <p:txBody>
            <a:bodyPr/>
            <a:lstStyle/>
            <a:p/>
          </p:txBody>
        </p:sp>
        <p:sp>
          <p:nvSpPr>
            <p:cNvPr id="31" name="rc31"/>
            <p:cNvSpPr/>
            <p:nvPr/>
          </p:nvSpPr>
          <p:spPr>
            <a:xfrm>
              <a:off x="1544894" y="3345021"/>
              <a:ext cx="197280" cy="222274"/>
            </a:xfrm>
            <a:prstGeom prst="rect">
              <a:avLst/>
            </a:prstGeom>
            <a:solidFill>
              <a:srgbClr val="1CABE2">
                <a:alpha val="100000"/>
              </a:srgbClr>
            </a:solidFill>
          </p:spPr>
          <p:txBody>
            <a:bodyPr/>
            <a:lstStyle/>
            <a:p/>
          </p:txBody>
        </p:sp>
        <p:sp>
          <p:nvSpPr>
            <p:cNvPr id="32" name="rc32"/>
            <p:cNvSpPr/>
            <p:nvPr/>
          </p:nvSpPr>
          <p:spPr>
            <a:xfrm>
              <a:off x="1764094" y="3544764"/>
              <a:ext cx="197280" cy="1080766"/>
            </a:xfrm>
            <a:prstGeom prst="rect">
              <a:avLst/>
            </a:prstGeom>
            <a:solidFill>
              <a:srgbClr val="80BD41">
                <a:alpha val="100000"/>
              </a:srgbClr>
            </a:solidFill>
          </p:spPr>
          <p:txBody>
            <a:bodyPr/>
            <a:lstStyle/>
            <a:p/>
          </p:txBody>
        </p:sp>
        <p:sp>
          <p:nvSpPr>
            <p:cNvPr id="33" name="rc33"/>
            <p:cNvSpPr/>
            <p:nvPr/>
          </p:nvSpPr>
          <p:spPr>
            <a:xfrm>
              <a:off x="1764094" y="2902271"/>
              <a:ext cx="197280" cy="421672"/>
            </a:xfrm>
            <a:prstGeom prst="rect">
              <a:avLst/>
            </a:prstGeom>
            <a:solidFill>
              <a:srgbClr val="0058AB">
                <a:alpha val="100000"/>
              </a:srgbClr>
            </a:solidFill>
          </p:spPr>
          <p:txBody>
            <a:bodyPr/>
            <a:lstStyle/>
            <a:p/>
          </p:txBody>
        </p:sp>
        <p:sp>
          <p:nvSpPr>
            <p:cNvPr id="34" name="rc34"/>
            <p:cNvSpPr/>
            <p:nvPr/>
          </p:nvSpPr>
          <p:spPr>
            <a:xfrm>
              <a:off x="1764094" y="3323943"/>
              <a:ext cx="197280" cy="220821"/>
            </a:xfrm>
            <a:prstGeom prst="rect">
              <a:avLst/>
            </a:prstGeom>
            <a:solidFill>
              <a:srgbClr val="1CABE2">
                <a:alpha val="100000"/>
              </a:srgbClr>
            </a:solidFill>
          </p:spPr>
          <p:txBody>
            <a:bodyPr/>
            <a:lstStyle/>
            <a:p/>
          </p:txBody>
        </p:sp>
        <p:sp>
          <p:nvSpPr>
            <p:cNvPr id="35" name="rc35"/>
            <p:cNvSpPr/>
            <p:nvPr/>
          </p:nvSpPr>
          <p:spPr>
            <a:xfrm>
              <a:off x="1983295" y="3538902"/>
              <a:ext cx="197280" cy="1086628"/>
            </a:xfrm>
            <a:prstGeom prst="rect">
              <a:avLst/>
            </a:prstGeom>
            <a:solidFill>
              <a:srgbClr val="80BD41">
                <a:alpha val="100000"/>
              </a:srgbClr>
            </a:solidFill>
          </p:spPr>
          <p:txBody>
            <a:bodyPr/>
            <a:lstStyle/>
            <a:p/>
          </p:txBody>
        </p:sp>
        <p:sp>
          <p:nvSpPr>
            <p:cNvPr id="36" name="rc36"/>
            <p:cNvSpPr/>
            <p:nvPr/>
          </p:nvSpPr>
          <p:spPr>
            <a:xfrm>
              <a:off x="1983295" y="2895914"/>
              <a:ext cx="197280" cy="417339"/>
            </a:xfrm>
            <a:prstGeom prst="rect">
              <a:avLst/>
            </a:prstGeom>
            <a:solidFill>
              <a:srgbClr val="0058AB">
                <a:alpha val="100000"/>
              </a:srgbClr>
            </a:solidFill>
          </p:spPr>
          <p:txBody>
            <a:bodyPr/>
            <a:lstStyle/>
            <a:p/>
          </p:txBody>
        </p:sp>
        <p:sp>
          <p:nvSpPr>
            <p:cNvPr id="37" name="rc37"/>
            <p:cNvSpPr/>
            <p:nvPr/>
          </p:nvSpPr>
          <p:spPr>
            <a:xfrm>
              <a:off x="1983295" y="3313253"/>
              <a:ext cx="197280" cy="225648"/>
            </a:xfrm>
            <a:prstGeom prst="rect">
              <a:avLst/>
            </a:prstGeom>
            <a:solidFill>
              <a:srgbClr val="1CABE2">
                <a:alpha val="100000"/>
              </a:srgbClr>
            </a:solidFill>
          </p:spPr>
          <p:txBody>
            <a:bodyPr/>
            <a:lstStyle/>
            <a:p/>
          </p:txBody>
        </p:sp>
        <p:sp>
          <p:nvSpPr>
            <p:cNvPr id="38" name="rc38"/>
            <p:cNvSpPr/>
            <p:nvPr/>
          </p:nvSpPr>
          <p:spPr>
            <a:xfrm>
              <a:off x="2202495" y="3500651"/>
              <a:ext cx="197280" cy="1124879"/>
            </a:xfrm>
            <a:prstGeom prst="rect">
              <a:avLst/>
            </a:prstGeom>
            <a:solidFill>
              <a:srgbClr val="80BD41">
                <a:alpha val="100000"/>
              </a:srgbClr>
            </a:solidFill>
          </p:spPr>
          <p:txBody>
            <a:bodyPr/>
            <a:lstStyle/>
            <a:p/>
          </p:txBody>
        </p:sp>
        <p:sp>
          <p:nvSpPr>
            <p:cNvPr id="39" name="rc39"/>
            <p:cNvSpPr/>
            <p:nvPr/>
          </p:nvSpPr>
          <p:spPr>
            <a:xfrm>
              <a:off x="2202495" y="2893609"/>
              <a:ext cx="197280" cy="400038"/>
            </a:xfrm>
            <a:prstGeom prst="rect">
              <a:avLst/>
            </a:prstGeom>
            <a:solidFill>
              <a:srgbClr val="0058AB">
                <a:alpha val="100000"/>
              </a:srgbClr>
            </a:solidFill>
          </p:spPr>
          <p:txBody>
            <a:bodyPr/>
            <a:lstStyle/>
            <a:p/>
          </p:txBody>
        </p:sp>
        <p:sp>
          <p:nvSpPr>
            <p:cNvPr id="40" name="rc40"/>
            <p:cNvSpPr/>
            <p:nvPr/>
          </p:nvSpPr>
          <p:spPr>
            <a:xfrm>
              <a:off x="2202495" y="3293648"/>
              <a:ext cx="197280" cy="207002"/>
            </a:xfrm>
            <a:prstGeom prst="rect">
              <a:avLst/>
            </a:prstGeom>
            <a:solidFill>
              <a:srgbClr val="1CABE2">
                <a:alpha val="100000"/>
              </a:srgbClr>
            </a:solidFill>
          </p:spPr>
          <p:txBody>
            <a:bodyPr/>
            <a:lstStyle/>
            <a:p/>
          </p:txBody>
        </p:sp>
        <p:sp>
          <p:nvSpPr>
            <p:cNvPr id="41" name="rc41"/>
            <p:cNvSpPr/>
            <p:nvPr/>
          </p:nvSpPr>
          <p:spPr>
            <a:xfrm>
              <a:off x="2421696" y="3450467"/>
              <a:ext cx="197280" cy="1175063"/>
            </a:xfrm>
            <a:prstGeom prst="rect">
              <a:avLst/>
            </a:prstGeom>
            <a:solidFill>
              <a:srgbClr val="80BD41">
                <a:alpha val="100000"/>
              </a:srgbClr>
            </a:solidFill>
          </p:spPr>
          <p:txBody>
            <a:bodyPr/>
            <a:lstStyle/>
            <a:p/>
          </p:txBody>
        </p:sp>
        <p:sp>
          <p:nvSpPr>
            <p:cNvPr id="42" name="rc42"/>
            <p:cNvSpPr/>
            <p:nvPr/>
          </p:nvSpPr>
          <p:spPr>
            <a:xfrm>
              <a:off x="2421696" y="2891559"/>
              <a:ext cx="197280" cy="374247"/>
            </a:xfrm>
            <a:prstGeom prst="rect">
              <a:avLst/>
            </a:prstGeom>
            <a:solidFill>
              <a:srgbClr val="0058AB">
                <a:alpha val="100000"/>
              </a:srgbClr>
            </a:solidFill>
          </p:spPr>
          <p:txBody>
            <a:bodyPr/>
            <a:lstStyle/>
            <a:p/>
          </p:txBody>
        </p:sp>
        <p:sp>
          <p:nvSpPr>
            <p:cNvPr id="43" name="rc43"/>
            <p:cNvSpPr/>
            <p:nvPr/>
          </p:nvSpPr>
          <p:spPr>
            <a:xfrm>
              <a:off x="2421696" y="3265806"/>
              <a:ext cx="197280" cy="184661"/>
            </a:xfrm>
            <a:prstGeom prst="rect">
              <a:avLst/>
            </a:prstGeom>
            <a:solidFill>
              <a:srgbClr val="1CABE2">
                <a:alpha val="100000"/>
              </a:srgbClr>
            </a:solidFill>
          </p:spPr>
          <p:txBody>
            <a:bodyPr/>
            <a:lstStyle/>
            <a:p/>
          </p:txBody>
        </p:sp>
        <p:sp>
          <p:nvSpPr>
            <p:cNvPr id="44" name="rc44"/>
            <p:cNvSpPr/>
            <p:nvPr/>
          </p:nvSpPr>
          <p:spPr>
            <a:xfrm>
              <a:off x="2640896" y="3442256"/>
              <a:ext cx="197280" cy="1183274"/>
            </a:xfrm>
            <a:prstGeom prst="rect">
              <a:avLst/>
            </a:prstGeom>
            <a:solidFill>
              <a:srgbClr val="80BD41">
                <a:alpha val="100000"/>
              </a:srgbClr>
            </a:solidFill>
          </p:spPr>
          <p:txBody>
            <a:bodyPr/>
            <a:lstStyle/>
            <a:p/>
          </p:txBody>
        </p:sp>
        <p:sp>
          <p:nvSpPr>
            <p:cNvPr id="45" name="rc45"/>
            <p:cNvSpPr/>
            <p:nvPr/>
          </p:nvSpPr>
          <p:spPr>
            <a:xfrm>
              <a:off x="2640896" y="2891566"/>
              <a:ext cx="197280" cy="341632"/>
            </a:xfrm>
            <a:prstGeom prst="rect">
              <a:avLst/>
            </a:prstGeom>
            <a:solidFill>
              <a:srgbClr val="0058AB">
                <a:alpha val="100000"/>
              </a:srgbClr>
            </a:solidFill>
          </p:spPr>
          <p:txBody>
            <a:bodyPr/>
            <a:lstStyle/>
            <a:p/>
          </p:txBody>
        </p:sp>
        <p:sp>
          <p:nvSpPr>
            <p:cNvPr id="46" name="rc46"/>
            <p:cNvSpPr/>
            <p:nvPr/>
          </p:nvSpPr>
          <p:spPr>
            <a:xfrm>
              <a:off x="2640896" y="3233199"/>
              <a:ext cx="197280" cy="209057"/>
            </a:xfrm>
            <a:prstGeom prst="rect">
              <a:avLst/>
            </a:prstGeom>
            <a:solidFill>
              <a:srgbClr val="1CABE2">
                <a:alpha val="100000"/>
              </a:srgbClr>
            </a:solidFill>
          </p:spPr>
          <p:txBody>
            <a:bodyPr/>
            <a:lstStyle/>
            <a:p/>
          </p:txBody>
        </p:sp>
        <p:sp>
          <p:nvSpPr>
            <p:cNvPr id="47" name="rc47"/>
            <p:cNvSpPr/>
            <p:nvPr/>
          </p:nvSpPr>
          <p:spPr>
            <a:xfrm>
              <a:off x="2860097" y="3434124"/>
              <a:ext cx="197280" cy="1191406"/>
            </a:xfrm>
            <a:prstGeom prst="rect">
              <a:avLst/>
            </a:prstGeom>
            <a:solidFill>
              <a:srgbClr val="80BD41">
                <a:alpha val="100000"/>
              </a:srgbClr>
            </a:solidFill>
          </p:spPr>
          <p:txBody>
            <a:bodyPr/>
            <a:lstStyle/>
            <a:p/>
          </p:txBody>
        </p:sp>
        <p:sp>
          <p:nvSpPr>
            <p:cNvPr id="48" name="rc48"/>
            <p:cNvSpPr/>
            <p:nvPr/>
          </p:nvSpPr>
          <p:spPr>
            <a:xfrm>
              <a:off x="2860097" y="2886688"/>
              <a:ext cx="197280" cy="343916"/>
            </a:xfrm>
            <a:prstGeom prst="rect">
              <a:avLst/>
            </a:prstGeom>
            <a:solidFill>
              <a:srgbClr val="0058AB">
                <a:alpha val="100000"/>
              </a:srgbClr>
            </a:solidFill>
          </p:spPr>
          <p:txBody>
            <a:bodyPr/>
            <a:lstStyle/>
            <a:p/>
          </p:txBody>
        </p:sp>
        <p:sp>
          <p:nvSpPr>
            <p:cNvPr id="49" name="rc49"/>
            <p:cNvSpPr/>
            <p:nvPr/>
          </p:nvSpPr>
          <p:spPr>
            <a:xfrm>
              <a:off x="2860097" y="3230604"/>
              <a:ext cx="197280" cy="203519"/>
            </a:xfrm>
            <a:prstGeom prst="rect">
              <a:avLst/>
            </a:prstGeom>
            <a:solidFill>
              <a:srgbClr val="1CABE2">
                <a:alpha val="100000"/>
              </a:srgbClr>
            </a:solidFill>
          </p:spPr>
          <p:txBody>
            <a:bodyPr/>
            <a:lstStyle/>
            <a:p/>
          </p:txBody>
        </p:sp>
        <p:sp>
          <p:nvSpPr>
            <p:cNvPr id="50" name="rc50"/>
            <p:cNvSpPr/>
            <p:nvPr/>
          </p:nvSpPr>
          <p:spPr>
            <a:xfrm>
              <a:off x="3079297" y="3441450"/>
              <a:ext cx="197280" cy="1184080"/>
            </a:xfrm>
            <a:prstGeom prst="rect">
              <a:avLst/>
            </a:prstGeom>
            <a:solidFill>
              <a:srgbClr val="80BD41">
                <a:alpha val="100000"/>
              </a:srgbClr>
            </a:solidFill>
          </p:spPr>
          <p:txBody>
            <a:bodyPr/>
            <a:lstStyle/>
            <a:p/>
          </p:txBody>
        </p:sp>
        <p:sp>
          <p:nvSpPr>
            <p:cNvPr id="51" name="rc51"/>
            <p:cNvSpPr/>
            <p:nvPr/>
          </p:nvSpPr>
          <p:spPr>
            <a:xfrm>
              <a:off x="3079297" y="2878115"/>
              <a:ext cx="197280" cy="345325"/>
            </a:xfrm>
            <a:prstGeom prst="rect">
              <a:avLst/>
            </a:prstGeom>
            <a:solidFill>
              <a:srgbClr val="0058AB">
                <a:alpha val="100000"/>
              </a:srgbClr>
            </a:solidFill>
          </p:spPr>
          <p:txBody>
            <a:bodyPr/>
            <a:lstStyle/>
            <a:p/>
          </p:txBody>
        </p:sp>
        <p:sp>
          <p:nvSpPr>
            <p:cNvPr id="52" name="rc52"/>
            <p:cNvSpPr/>
            <p:nvPr/>
          </p:nvSpPr>
          <p:spPr>
            <a:xfrm>
              <a:off x="3079297" y="3223441"/>
              <a:ext cx="197280" cy="218009"/>
            </a:xfrm>
            <a:prstGeom prst="rect">
              <a:avLst/>
            </a:prstGeom>
            <a:solidFill>
              <a:srgbClr val="1CABE2">
                <a:alpha val="100000"/>
              </a:srgbClr>
            </a:solidFill>
          </p:spPr>
          <p:txBody>
            <a:bodyPr/>
            <a:lstStyle/>
            <a:p/>
          </p:txBody>
        </p:sp>
        <p:sp>
          <p:nvSpPr>
            <p:cNvPr id="53" name="rc53"/>
            <p:cNvSpPr/>
            <p:nvPr/>
          </p:nvSpPr>
          <p:spPr>
            <a:xfrm>
              <a:off x="3298498" y="3360920"/>
              <a:ext cx="197280" cy="1264610"/>
            </a:xfrm>
            <a:prstGeom prst="rect">
              <a:avLst/>
            </a:prstGeom>
            <a:solidFill>
              <a:srgbClr val="80BD41">
                <a:alpha val="100000"/>
              </a:srgbClr>
            </a:solidFill>
          </p:spPr>
          <p:txBody>
            <a:bodyPr/>
            <a:lstStyle/>
            <a:p/>
          </p:txBody>
        </p:sp>
        <p:sp>
          <p:nvSpPr>
            <p:cNvPr id="54" name="rc54"/>
            <p:cNvSpPr/>
            <p:nvPr/>
          </p:nvSpPr>
          <p:spPr>
            <a:xfrm>
              <a:off x="3298498" y="2862619"/>
              <a:ext cx="197280" cy="326136"/>
            </a:xfrm>
            <a:prstGeom prst="rect">
              <a:avLst/>
            </a:prstGeom>
            <a:solidFill>
              <a:srgbClr val="0058AB">
                <a:alpha val="100000"/>
              </a:srgbClr>
            </a:solidFill>
          </p:spPr>
          <p:txBody>
            <a:bodyPr/>
            <a:lstStyle/>
            <a:p/>
          </p:txBody>
        </p:sp>
        <p:sp>
          <p:nvSpPr>
            <p:cNvPr id="55" name="rc55"/>
            <p:cNvSpPr/>
            <p:nvPr/>
          </p:nvSpPr>
          <p:spPr>
            <a:xfrm>
              <a:off x="3298498" y="3188755"/>
              <a:ext cx="197280" cy="172165"/>
            </a:xfrm>
            <a:prstGeom prst="rect">
              <a:avLst/>
            </a:prstGeom>
            <a:solidFill>
              <a:srgbClr val="1CABE2">
                <a:alpha val="100000"/>
              </a:srgbClr>
            </a:solidFill>
          </p:spPr>
          <p:txBody>
            <a:bodyPr/>
            <a:lstStyle/>
            <a:p/>
          </p:txBody>
        </p:sp>
        <p:sp>
          <p:nvSpPr>
            <p:cNvPr id="56" name="rc56"/>
            <p:cNvSpPr/>
            <p:nvPr/>
          </p:nvSpPr>
          <p:spPr>
            <a:xfrm>
              <a:off x="3517698" y="3286201"/>
              <a:ext cx="197280" cy="1339329"/>
            </a:xfrm>
            <a:prstGeom prst="rect">
              <a:avLst/>
            </a:prstGeom>
            <a:solidFill>
              <a:srgbClr val="80BD41">
                <a:alpha val="100000"/>
              </a:srgbClr>
            </a:solidFill>
          </p:spPr>
          <p:txBody>
            <a:bodyPr/>
            <a:lstStyle/>
            <a:p/>
          </p:txBody>
        </p:sp>
        <p:sp>
          <p:nvSpPr>
            <p:cNvPr id="57" name="rc57"/>
            <p:cNvSpPr/>
            <p:nvPr/>
          </p:nvSpPr>
          <p:spPr>
            <a:xfrm>
              <a:off x="3517698" y="2844373"/>
              <a:ext cx="197280" cy="284602"/>
            </a:xfrm>
            <a:prstGeom prst="rect">
              <a:avLst/>
            </a:prstGeom>
            <a:solidFill>
              <a:srgbClr val="0058AB">
                <a:alpha val="100000"/>
              </a:srgbClr>
            </a:solidFill>
          </p:spPr>
          <p:txBody>
            <a:bodyPr/>
            <a:lstStyle/>
            <a:p/>
          </p:txBody>
        </p:sp>
        <p:sp>
          <p:nvSpPr>
            <p:cNvPr id="58" name="rc58"/>
            <p:cNvSpPr/>
            <p:nvPr/>
          </p:nvSpPr>
          <p:spPr>
            <a:xfrm>
              <a:off x="3517698" y="3128976"/>
              <a:ext cx="197280" cy="157225"/>
            </a:xfrm>
            <a:prstGeom prst="rect">
              <a:avLst/>
            </a:prstGeom>
            <a:solidFill>
              <a:srgbClr val="1CABE2">
                <a:alpha val="100000"/>
              </a:srgbClr>
            </a:solidFill>
          </p:spPr>
          <p:txBody>
            <a:bodyPr/>
            <a:lstStyle/>
            <a:p/>
          </p:txBody>
        </p:sp>
        <p:sp>
          <p:nvSpPr>
            <p:cNvPr id="59" name="rc59"/>
            <p:cNvSpPr/>
            <p:nvPr/>
          </p:nvSpPr>
          <p:spPr>
            <a:xfrm>
              <a:off x="3736899" y="3256795"/>
              <a:ext cx="197280" cy="1368735"/>
            </a:xfrm>
            <a:prstGeom prst="rect">
              <a:avLst/>
            </a:prstGeom>
            <a:solidFill>
              <a:srgbClr val="80BD41">
                <a:alpha val="100000"/>
              </a:srgbClr>
            </a:solidFill>
          </p:spPr>
          <p:txBody>
            <a:bodyPr/>
            <a:lstStyle/>
            <a:p/>
          </p:txBody>
        </p:sp>
        <p:sp>
          <p:nvSpPr>
            <p:cNvPr id="60" name="rc60"/>
            <p:cNvSpPr/>
            <p:nvPr/>
          </p:nvSpPr>
          <p:spPr>
            <a:xfrm>
              <a:off x="3736899" y="2838475"/>
              <a:ext cx="197280" cy="292381"/>
            </a:xfrm>
            <a:prstGeom prst="rect">
              <a:avLst/>
            </a:prstGeom>
            <a:solidFill>
              <a:srgbClr val="0058AB">
                <a:alpha val="100000"/>
              </a:srgbClr>
            </a:solidFill>
          </p:spPr>
          <p:txBody>
            <a:bodyPr/>
            <a:lstStyle/>
            <a:p/>
          </p:txBody>
        </p:sp>
        <p:sp>
          <p:nvSpPr>
            <p:cNvPr id="61" name="rc61"/>
            <p:cNvSpPr/>
            <p:nvPr/>
          </p:nvSpPr>
          <p:spPr>
            <a:xfrm>
              <a:off x="3736899" y="3130857"/>
              <a:ext cx="197280" cy="125938"/>
            </a:xfrm>
            <a:prstGeom prst="rect">
              <a:avLst/>
            </a:prstGeom>
            <a:solidFill>
              <a:srgbClr val="1CABE2">
                <a:alpha val="100000"/>
              </a:srgbClr>
            </a:solidFill>
          </p:spPr>
          <p:txBody>
            <a:bodyPr/>
            <a:lstStyle/>
            <a:p/>
          </p:txBody>
        </p:sp>
        <p:sp>
          <p:nvSpPr>
            <p:cNvPr id="62" name="rc62"/>
            <p:cNvSpPr/>
            <p:nvPr/>
          </p:nvSpPr>
          <p:spPr>
            <a:xfrm>
              <a:off x="3956099" y="3225840"/>
              <a:ext cx="197280" cy="1399690"/>
            </a:xfrm>
            <a:prstGeom prst="rect">
              <a:avLst/>
            </a:prstGeom>
            <a:solidFill>
              <a:srgbClr val="80BD41">
                <a:alpha val="100000"/>
              </a:srgbClr>
            </a:solidFill>
          </p:spPr>
          <p:txBody>
            <a:bodyPr/>
            <a:lstStyle/>
            <a:p/>
          </p:txBody>
        </p:sp>
        <p:sp>
          <p:nvSpPr>
            <p:cNvPr id="63" name="rc63"/>
            <p:cNvSpPr/>
            <p:nvPr/>
          </p:nvSpPr>
          <p:spPr>
            <a:xfrm>
              <a:off x="3956099" y="2833076"/>
              <a:ext cx="197280" cy="264850"/>
            </a:xfrm>
            <a:prstGeom prst="rect">
              <a:avLst/>
            </a:prstGeom>
            <a:solidFill>
              <a:srgbClr val="0058AB">
                <a:alpha val="100000"/>
              </a:srgbClr>
            </a:solidFill>
          </p:spPr>
          <p:txBody>
            <a:bodyPr/>
            <a:lstStyle/>
            <a:p/>
          </p:txBody>
        </p:sp>
        <p:sp>
          <p:nvSpPr>
            <p:cNvPr id="64" name="rc64"/>
            <p:cNvSpPr/>
            <p:nvPr/>
          </p:nvSpPr>
          <p:spPr>
            <a:xfrm>
              <a:off x="3956099" y="3097927"/>
              <a:ext cx="197280" cy="127913"/>
            </a:xfrm>
            <a:prstGeom prst="rect">
              <a:avLst/>
            </a:prstGeom>
            <a:solidFill>
              <a:srgbClr val="1CABE2">
                <a:alpha val="100000"/>
              </a:srgbClr>
            </a:solidFill>
          </p:spPr>
          <p:txBody>
            <a:bodyPr/>
            <a:lstStyle/>
            <a:p/>
          </p:txBody>
        </p:sp>
        <p:sp>
          <p:nvSpPr>
            <p:cNvPr id="65" name="rc65"/>
            <p:cNvSpPr/>
            <p:nvPr/>
          </p:nvSpPr>
          <p:spPr>
            <a:xfrm>
              <a:off x="4175300" y="3232953"/>
              <a:ext cx="197280" cy="1392577"/>
            </a:xfrm>
            <a:prstGeom prst="rect">
              <a:avLst/>
            </a:prstGeom>
            <a:solidFill>
              <a:srgbClr val="80BD41">
                <a:alpha val="100000"/>
              </a:srgbClr>
            </a:solidFill>
          </p:spPr>
          <p:txBody>
            <a:bodyPr/>
            <a:lstStyle/>
            <a:p/>
          </p:txBody>
        </p:sp>
        <p:sp>
          <p:nvSpPr>
            <p:cNvPr id="66" name="rc66"/>
            <p:cNvSpPr/>
            <p:nvPr/>
          </p:nvSpPr>
          <p:spPr>
            <a:xfrm>
              <a:off x="4175300" y="2827808"/>
              <a:ext cx="197280" cy="274260"/>
            </a:xfrm>
            <a:prstGeom prst="rect">
              <a:avLst/>
            </a:prstGeom>
            <a:solidFill>
              <a:srgbClr val="0058AB">
                <a:alpha val="100000"/>
              </a:srgbClr>
            </a:solidFill>
          </p:spPr>
          <p:txBody>
            <a:bodyPr/>
            <a:lstStyle/>
            <a:p/>
          </p:txBody>
        </p:sp>
        <p:sp>
          <p:nvSpPr>
            <p:cNvPr id="67" name="rc67"/>
            <p:cNvSpPr/>
            <p:nvPr/>
          </p:nvSpPr>
          <p:spPr>
            <a:xfrm>
              <a:off x="4175300" y="3102068"/>
              <a:ext cx="197280" cy="130884"/>
            </a:xfrm>
            <a:prstGeom prst="rect">
              <a:avLst/>
            </a:prstGeom>
            <a:solidFill>
              <a:srgbClr val="1CABE2">
                <a:alpha val="100000"/>
              </a:srgbClr>
            </a:solidFill>
          </p:spPr>
          <p:txBody>
            <a:bodyPr/>
            <a:lstStyle/>
            <a:p/>
          </p:txBody>
        </p:sp>
        <p:sp>
          <p:nvSpPr>
            <p:cNvPr id="68" name="rc68"/>
            <p:cNvSpPr/>
            <p:nvPr/>
          </p:nvSpPr>
          <p:spPr>
            <a:xfrm>
              <a:off x="4394500" y="3225959"/>
              <a:ext cx="197280" cy="1399571"/>
            </a:xfrm>
            <a:prstGeom prst="rect">
              <a:avLst/>
            </a:prstGeom>
            <a:solidFill>
              <a:srgbClr val="80BD41">
                <a:alpha val="100000"/>
              </a:srgbClr>
            </a:solidFill>
          </p:spPr>
          <p:txBody>
            <a:bodyPr/>
            <a:lstStyle/>
            <a:p/>
          </p:txBody>
        </p:sp>
        <p:sp>
          <p:nvSpPr>
            <p:cNvPr id="69" name="rc69"/>
            <p:cNvSpPr/>
            <p:nvPr/>
          </p:nvSpPr>
          <p:spPr>
            <a:xfrm>
              <a:off x="4394500" y="2827877"/>
              <a:ext cx="197280" cy="273768"/>
            </a:xfrm>
            <a:prstGeom prst="rect">
              <a:avLst/>
            </a:prstGeom>
            <a:solidFill>
              <a:srgbClr val="0058AB">
                <a:alpha val="100000"/>
              </a:srgbClr>
            </a:solidFill>
          </p:spPr>
          <p:txBody>
            <a:bodyPr/>
            <a:lstStyle/>
            <a:p/>
          </p:txBody>
        </p:sp>
        <p:sp>
          <p:nvSpPr>
            <p:cNvPr id="70" name="rc70"/>
            <p:cNvSpPr/>
            <p:nvPr/>
          </p:nvSpPr>
          <p:spPr>
            <a:xfrm>
              <a:off x="4394500" y="3101646"/>
              <a:ext cx="197280" cy="124313"/>
            </a:xfrm>
            <a:prstGeom prst="rect">
              <a:avLst/>
            </a:prstGeom>
            <a:solidFill>
              <a:srgbClr val="1CABE2">
                <a:alpha val="100000"/>
              </a:srgbClr>
            </a:solidFill>
          </p:spPr>
          <p:txBody>
            <a:bodyPr/>
            <a:lstStyle/>
            <a:p/>
          </p:txBody>
        </p:sp>
        <p:sp>
          <p:nvSpPr>
            <p:cNvPr id="71" name="rc71"/>
            <p:cNvSpPr/>
            <p:nvPr/>
          </p:nvSpPr>
          <p:spPr>
            <a:xfrm>
              <a:off x="4613701" y="3211895"/>
              <a:ext cx="197280" cy="1413635"/>
            </a:xfrm>
            <a:prstGeom prst="rect">
              <a:avLst/>
            </a:prstGeom>
            <a:solidFill>
              <a:srgbClr val="80BD41">
                <a:alpha val="100000"/>
              </a:srgbClr>
            </a:solidFill>
          </p:spPr>
          <p:txBody>
            <a:bodyPr/>
            <a:lstStyle/>
            <a:p/>
          </p:txBody>
        </p:sp>
        <p:sp>
          <p:nvSpPr>
            <p:cNvPr id="72" name="rc72"/>
            <p:cNvSpPr/>
            <p:nvPr/>
          </p:nvSpPr>
          <p:spPr>
            <a:xfrm>
              <a:off x="4613701" y="2845332"/>
              <a:ext cx="197280" cy="265229"/>
            </a:xfrm>
            <a:prstGeom prst="rect">
              <a:avLst/>
            </a:prstGeom>
            <a:solidFill>
              <a:srgbClr val="0058AB">
                <a:alpha val="100000"/>
              </a:srgbClr>
            </a:solidFill>
          </p:spPr>
          <p:txBody>
            <a:bodyPr/>
            <a:lstStyle/>
            <a:p/>
          </p:txBody>
        </p:sp>
        <p:sp>
          <p:nvSpPr>
            <p:cNvPr id="73" name="rc73"/>
            <p:cNvSpPr/>
            <p:nvPr/>
          </p:nvSpPr>
          <p:spPr>
            <a:xfrm>
              <a:off x="4613701" y="3110561"/>
              <a:ext cx="197280" cy="101333"/>
            </a:xfrm>
            <a:prstGeom prst="rect">
              <a:avLst/>
            </a:prstGeom>
            <a:solidFill>
              <a:srgbClr val="1CABE2">
                <a:alpha val="100000"/>
              </a:srgbClr>
            </a:solidFill>
          </p:spPr>
          <p:txBody>
            <a:bodyPr/>
            <a:lstStyle/>
            <a:p/>
          </p:txBody>
        </p:sp>
        <p:sp>
          <p:nvSpPr>
            <p:cNvPr id="74" name="rc74"/>
            <p:cNvSpPr/>
            <p:nvPr/>
          </p:nvSpPr>
          <p:spPr>
            <a:xfrm>
              <a:off x="4832901" y="3186053"/>
              <a:ext cx="197280" cy="1439477"/>
            </a:xfrm>
            <a:prstGeom prst="rect">
              <a:avLst/>
            </a:prstGeom>
            <a:solidFill>
              <a:srgbClr val="80BD41">
                <a:alpha val="100000"/>
              </a:srgbClr>
            </a:solidFill>
          </p:spPr>
          <p:txBody>
            <a:bodyPr/>
            <a:lstStyle/>
            <a:p/>
          </p:txBody>
        </p:sp>
        <p:sp>
          <p:nvSpPr>
            <p:cNvPr id="75" name="rc75"/>
            <p:cNvSpPr/>
            <p:nvPr/>
          </p:nvSpPr>
          <p:spPr>
            <a:xfrm>
              <a:off x="4832901" y="2835335"/>
              <a:ext cx="197280" cy="261571"/>
            </a:xfrm>
            <a:prstGeom prst="rect">
              <a:avLst/>
            </a:prstGeom>
            <a:solidFill>
              <a:srgbClr val="0058AB">
                <a:alpha val="100000"/>
              </a:srgbClr>
            </a:solidFill>
          </p:spPr>
          <p:txBody>
            <a:bodyPr/>
            <a:lstStyle/>
            <a:p/>
          </p:txBody>
        </p:sp>
        <p:sp>
          <p:nvSpPr>
            <p:cNvPr id="76" name="rc76"/>
            <p:cNvSpPr/>
            <p:nvPr/>
          </p:nvSpPr>
          <p:spPr>
            <a:xfrm>
              <a:off x="4832901" y="3096907"/>
              <a:ext cx="197280" cy="89146"/>
            </a:xfrm>
            <a:prstGeom prst="rect">
              <a:avLst/>
            </a:prstGeom>
            <a:solidFill>
              <a:srgbClr val="1CABE2">
                <a:alpha val="100000"/>
              </a:srgbClr>
            </a:solidFill>
          </p:spPr>
          <p:txBody>
            <a:bodyPr/>
            <a:lstStyle/>
            <a:p/>
          </p:txBody>
        </p:sp>
        <p:sp>
          <p:nvSpPr>
            <p:cNvPr id="77" name="rc77"/>
            <p:cNvSpPr/>
            <p:nvPr/>
          </p:nvSpPr>
          <p:spPr>
            <a:xfrm>
              <a:off x="5052102" y="3145689"/>
              <a:ext cx="197280" cy="1479841"/>
            </a:xfrm>
            <a:prstGeom prst="rect">
              <a:avLst/>
            </a:prstGeom>
            <a:solidFill>
              <a:srgbClr val="80BD41">
                <a:alpha val="100000"/>
              </a:srgbClr>
            </a:solidFill>
          </p:spPr>
          <p:txBody>
            <a:bodyPr/>
            <a:lstStyle/>
            <a:p/>
          </p:txBody>
        </p:sp>
        <p:sp>
          <p:nvSpPr>
            <p:cNvPr id="78" name="rc78"/>
            <p:cNvSpPr/>
            <p:nvPr/>
          </p:nvSpPr>
          <p:spPr>
            <a:xfrm>
              <a:off x="5052102" y="2833687"/>
              <a:ext cx="197280" cy="229356"/>
            </a:xfrm>
            <a:prstGeom prst="rect">
              <a:avLst/>
            </a:prstGeom>
            <a:solidFill>
              <a:srgbClr val="0058AB">
                <a:alpha val="100000"/>
              </a:srgbClr>
            </a:solidFill>
          </p:spPr>
          <p:txBody>
            <a:bodyPr/>
            <a:lstStyle/>
            <a:p/>
          </p:txBody>
        </p:sp>
        <p:sp>
          <p:nvSpPr>
            <p:cNvPr id="79" name="rc79"/>
            <p:cNvSpPr/>
            <p:nvPr/>
          </p:nvSpPr>
          <p:spPr>
            <a:xfrm>
              <a:off x="5052102" y="3063043"/>
              <a:ext cx="197280" cy="82646"/>
            </a:xfrm>
            <a:prstGeom prst="rect">
              <a:avLst/>
            </a:prstGeom>
            <a:solidFill>
              <a:srgbClr val="1CABE2">
                <a:alpha val="100000"/>
              </a:srgbClr>
            </a:solidFill>
          </p:spPr>
          <p:txBody>
            <a:bodyPr/>
            <a:lstStyle/>
            <a:p/>
          </p:txBody>
        </p:sp>
        <p:sp>
          <p:nvSpPr>
            <p:cNvPr id="80" name="rc80"/>
            <p:cNvSpPr/>
            <p:nvPr/>
          </p:nvSpPr>
          <p:spPr>
            <a:xfrm>
              <a:off x="5271302" y="3161152"/>
              <a:ext cx="197280" cy="1464378"/>
            </a:xfrm>
            <a:prstGeom prst="rect">
              <a:avLst/>
            </a:prstGeom>
            <a:solidFill>
              <a:srgbClr val="80BD41">
                <a:alpha val="100000"/>
              </a:srgbClr>
            </a:solidFill>
          </p:spPr>
          <p:txBody>
            <a:bodyPr/>
            <a:lstStyle/>
            <a:p/>
          </p:txBody>
        </p:sp>
        <p:sp>
          <p:nvSpPr>
            <p:cNvPr id="81" name="rc81"/>
            <p:cNvSpPr/>
            <p:nvPr/>
          </p:nvSpPr>
          <p:spPr>
            <a:xfrm>
              <a:off x="5271302" y="2851629"/>
              <a:ext cx="197280" cy="222406"/>
            </a:xfrm>
            <a:prstGeom prst="rect">
              <a:avLst/>
            </a:prstGeom>
            <a:solidFill>
              <a:srgbClr val="0058AB">
                <a:alpha val="100000"/>
              </a:srgbClr>
            </a:solidFill>
          </p:spPr>
          <p:txBody>
            <a:bodyPr/>
            <a:lstStyle/>
            <a:p/>
          </p:txBody>
        </p:sp>
        <p:sp>
          <p:nvSpPr>
            <p:cNvPr id="82" name="rc82"/>
            <p:cNvSpPr/>
            <p:nvPr/>
          </p:nvSpPr>
          <p:spPr>
            <a:xfrm>
              <a:off x="5271302" y="3074035"/>
              <a:ext cx="197280" cy="87116"/>
            </a:xfrm>
            <a:prstGeom prst="rect">
              <a:avLst/>
            </a:prstGeom>
            <a:solidFill>
              <a:srgbClr val="1CABE2">
                <a:alpha val="100000"/>
              </a:srgbClr>
            </a:solidFill>
          </p:spPr>
          <p:txBody>
            <a:bodyPr/>
            <a:lstStyle/>
            <a:p/>
          </p:txBody>
        </p:sp>
        <p:sp>
          <p:nvSpPr>
            <p:cNvPr id="83" name="rc83"/>
            <p:cNvSpPr/>
            <p:nvPr/>
          </p:nvSpPr>
          <p:spPr>
            <a:xfrm>
              <a:off x="5490503" y="3125105"/>
              <a:ext cx="197280" cy="1500425"/>
            </a:xfrm>
            <a:prstGeom prst="rect">
              <a:avLst/>
            </a:prstGeom>
            <a:solidFill>
              <a:srgbClr val="80BD41">
                <a:alpha val="100000"/>
              </a:srgbClr>
            </a:solidFill>
          </p:spPr>
          <p:txBody>
            <a:bodyPr/>
            <a:lstStyle/>
            <a:p/>
          </p:txBody>
        </p:sp>
        <p:sp>
          <p:nvSpPr>
            <p:cNvPr id="84" name="rc84"/>
            <p:cNvSpPr/>
            <p:nvPr/>
          </p:nvSpPr>
          <p:spPr>
            <a:xfrm>
              <a:off x="5490503" y="2848375"/>
              <a:ext cx="197280" cy="196064"/>
            </a:xfrm>
            <a:prstGeom prst="rect">
              <a:avLst/>
            </a:prstGeom>
            <a:solidFill>
              <a:srgbClr val="0058AB">
                <a:alpha val="100000"/>
              </a:srgbClr>
            </a:solidFill>
          </p:spPr>
          <p:txBody>
            <a:bodyPr/>
            <a:lstStyle/>
            <a:p/>
          </p:txBody>
        </p:sp>
        <p:sp>
          <p:nvSpPr>
            <p:cNvPr id="85" name="rc85"/>
            <p:cNvSpPr/>
            <p:nvPr/>
          </p:nvSpPr>
          <p:spPr>
            <a:xfrm>
              <a:off x="5490503" y="3044439"/>
              <a:ext cx="197280" cy="80665"/>
            </a:xfrm>
            <a:prstGeom prst="rect">
              <a:avLst/>
            </a:prstGeom>
            <a:solidFill>
              <a:srgbClr val="1CABE2">
                <a:alpha val="100000"/>
              </a:srgbClr>
            </a:solidFill>
          </p:spPr>
          <p:txBody>
            <a:bodyPr/>
            <a:lstStyle/>
            <a:p/>
          </p:txBody>
        </p:sp>
        <p:sp>
          <p:nvSpPr>
            <p:cNvPr id="86" name="rc86"/>
            <p:cNvSpPr/>
            <p:nvPr/>
          </p:nvSpPr>
          <p:spPr>
            <a:xfrm>
              <a:off x="5709703" y="3113328"/>
              <a:ext cx="197280" cy="1512202"/>
            </a:xfrm>
            <a:prstGeom prst="rect">
              <a:avLst/>
            </a:prstGeom>
            <a:solidFill>
              <a:srgbClr val="80BD41">
                <a:alpha val="100000"/>
              </a:srgbClr>
            </a:solidFill>
          </p:spPr>
          <p:txBody>
            <a:bodyPr/>
            <a:lstStyle/>
            <a:p/>
          </p:txBody>
        </p:sp>
        <p:sp>
          <p:nvSpPr>
            <p:cNvPr id="87" name="rc87"/>
            <p:cNvSpPr/>
            <p:nvPr/>
          </p:nvSpPr>
          <p:spPr>
            <a:xfrm>
              <a:off x="5709703" y="2861640"/>
              <a:ext cx="197280" cy="175027"/>
            </a:xfrm>
            <a:prstGeom prst="rect">
              <a:avLst/>
            </a:prstGeom>
            <a:solidFill>
              <a:srgbClr val="0058AB">
                <a:alpha val="100000"/>
              </a:srgbClr>
            </a:solidFill>
          </p:spPr>
          <p:txBody>
            <a:bodyPr/>
            <a:lstStyle/>
            <a:p/>
          </p:txBody>
        </p:sp>
        <p:sp>
          <p:nvSpPr>
            <p:cNvPr id="88" name="rc88"/>
            <p:cNvSpPr/>
            <p:nvPr/>
          </p:nvSpPr>
          <p:spPr>
            <a:xfrm>
              <a:off x="5709703" y="3036667"/>
              <a:ext cx="197280" cy="76660"/>
            </a:xfrm>
            <a:prstGeom prst="rect">
              <a:avLst/>
            </a:prstGeom>
            <a:solidFill>
              <a:srgbClr val="1CABE2">
                <a:alpha val="100000"/>
              </a:srgbClr>
            </a:solidFill>
          </p:spPr>
          <p:txBody>
            <a:bodyPr/>
            <a:lstStyle/>
            <a:p/>
          </p:txBody>
        </p:sp>
        <p:sp>
          <p:nvSpPr>
            <p:cNvPr id="89" name="rc89"/>
            <p:cNvSpPr/>
            <p:nvPr/>
          </p:nvSpPr>
          <p:spPr>
            <a:xfrm>
              <a:off x="5928904" y="3196979"/>
              <a:ext cx="197280" cy="1428551"/>
            </a:xfrm>
            <a:prstGeom prst="rect">
              <a:avLst/>
            </a:prstGeom>
            <a:solidFill>
              <a:srgbClr val="80BD41">
                <a:alpha val="100000"/>
              </a:srgbClr>
            </a:solidFill>
          </p:spPr>
          <p:txBody>
            <a:bodyPr/>
            <a:lstStyle/>
            <a:p/>
          </p:txBody>
        </p:sp>
        <p:sp>
          <p:nvSpPr>
            <p:cNvPr id="90" name="rc90"/>
            <p:cNvSpPr/>
            <p:nvPr/>
          </p:nvSpPr>
          <p:spPr>
            <a:xfrm>
              <a:off x="5928904" y="2874601"/>
              <a:ext cx="197280" cy="245182"/>
            </a:xfrm>
            <a:prstGeom prst="rect">
              <a:avLst/>
            </a:prstGeom>
            <a:solidFill>
              <a:srgbClr val="0058AB">
                <a:alpha val="100000"/>
              </a:srgbClr>
            </a:solidFill>
          </p:spPr>
          <p:txBody>
            <a:bodyPr/>
            <a:lstStyle/>
            <a:p/>
          </p:txBody>
        </p:sp>
        <p:sp>
          <p:nvSpPr>
            <p:cNvPr id="91" name="rc91"/>
            <p:cNvSpPr/>
            <p:nvPr/>
          </p:nvSpPr>
          <p:spPr>
            <a:xfrm>
              <a:off x="5928904" y="3119784"/>
              <a:ext cx="197280" cy="77195"/>
            </a:xfrm>
            <a:prstGeom prst="rect">
              <a:avLst/>
            </a:prstGeom>
            <a:solidFill>
              <a:srgbClr val="1CABE2">
                <a:alpha val="100000"/>
              </a:srgbClr>
            </a:solidFill>
          </p:spPr>
          <p:txBody>
            <a:bodyPr/>
            <a:lstStyle/>
            <a:p/>
          </p:txBody>
        </p:sp>
        <p:sp>
          <p:nvSpPr>
            <p:cNvPr id="92" name="rc92"/>
            <p:cNvSpPr/>
            <p:nvPr/>
          </p:nvSpPr>
          <p:spPr>
            <a:xfrm>
              <a:off x="6148104" y="3223271"/>
              <a:ext cx="197280" cy="1402259"/>
            </a:xfrm>
            <a:prstGeom prst="rect">
              <a:avLst/>
            </a:prstGeom>
            <a:solidFill>
              <a:srgbClr val="80BD41">
                <a:alpha val="100000"/>
              </a:srgbClr>
            </a:solidFill>
          </p:spPr>
          <p:txBody>
            <a:bodyPr/>
            <a:lstStyle/>
            <a:p/>
          </p:txBody>
        </p:sp>
        <p:sp>
          <p:nvSpPr>
            <p:cNvPr id="93" name="rc93"/>
            <p:cNvSpPr/>
            <p:nvPr/>
          </p:nvSpPr>
          <p:spPr>
            <a:xfrm>
              <a:off x="6148104" y="2869136"/>
              <a:ext cx="197280" cy="270857"/>
            </a:xfrm>
            <a:prstGeom prst="rect">
              <a:avLst/>
            </a:prstGeom>
            <a:solidFill>
              <a:srgbClr val="0058AB">
                <a:alpha val="100000"/>
              </a:srgbClr>
            </a:solidFill>
          </p:spPr>
          <p:txBody>
            <a:bodyPr/>
            <a:lstStyle/>
            <a:p/>
          </p:txBody>
        </p:sp>
        <p:sp>
          <p:nvSpPr>
            <p:cNvPr id="94" name="rc94"/>
            <p:cNvSpPr/>
            <p:nvPr/>
          </p:nvSpPr>
          <p:spPr>
            <a:xfrm>
              <a:off x="6148104" y="3139993"/>
              <a:ext cx="197280" cy="83277"/>
            </a:xfrm>
            <a:prstGeom prst="rect">
              <a:avLst/>
            </a:prstGeom>
            <a:solidFill>
              <a:srgbClr val="1CABE2">
                <a:alpha val="100000"/>
              </a:srgbClr>
            </a:solidFill>
          </p:spPr>
          <p:txBody>
            <a:bodyPr/>
            <a:lstStyle/>
            <a:p/>
          </p:txBody>
        </p:sp>
        <p:sp>
          <p:nvSpPr>
            <p:cNvPr id="95" name="rc95"/>
            <p:cNvSpPr/>
            <p:nvPr/>
          </p:nvSpPr>
          <p:spPr>
            <a:xfrm>
              <a:off x="6367305" y="3136676"/>
              <a:ext cx="197280" cy="1488854"/>
            </a:xfrm>
            <a:prstGeom prst="rect">
              <a:avLst/>
            </a:prstGeom>
            <a:solidFill>
              <a:srgbClr val="80BD41">
                <a:alpha val="100000"/>
              </a:srgbClr>
            </a:solidFill>
          </p:spPr>
          <p:txBody>
            <a:bodyPr/>
            <a:lstStyle/>
            <a:p/>
          </p:txBody>
        </p:sp>
        <p:sp>
          <p:nvSpPr>
            <p:cNvPr id="96" name="rc96"/>
            <p:cNvSpPr/>
            <p:nvPr/>
          </p:nvSpPr>
          <p:spPr>
            <a:xfrm>
              <a:off x="6367305" y="2858160"/>
              <a:ext cx="197280" cy="197137"/>
            </a:xfrm>
            <a:prstGeom prst="rect">
              <a:avLst/>
            </a:prstGeom>
            <a:solidFill>
              <a:srgbClr val="0058AB">
                <a:alpha val="100000"/>
              </a:srgbClr>
            </a:solidFill>
          </p:spPr>
          <p:txBody>
            <a:bodyPr/>
            <a:lstStyle/>
            <a:p/>
          </p:txBody>
        </p:sp>
        <p:sp>
          <p:nvSpPr>
            <p:cNvPr id="97" name="rc97"/>
            <p:cNvSpPr/>
            <p:nvPr/>
          </p:nvSpPr>
          <p:spPr>
            <a:xfrm>
              <a:off x="6367305" y="3055297"/>
              <a:ext cx="197280" cy="81378"/>
            </a:xfrm>
            <a:prstGeom prst="rect">
              <a:avLst/>
            </a:prstGeom>
            <a:solidFill>
              <a:srgbClr val="1CABE2">
                <a:alpha val="100000"/>
              </a:srgbClr>
            </a:solidFill>
          </p:spPr>
          <p:txBody>
            <a:bodyPr/>
            <a:lstStyle/>
            <a:p/>
          </p:txBody>
        </p:sp>
        <p:sp>
          <p:nvSpPr>
            <p:cNvPr id="98" name="rc98"/>
            <p:cNvSpPr/>
            <p:nvPr/>
          </p:nvSpPr>
          <p:spPr>
            <a:xfrm>
              <a:off x="6586505" y="3122787"/>
              <a:ext cx="197280" cy="1502743"/>
            </a:xfrm>
            <a:prstGeom prst="rect">
              <a:avLst/>
            </a:prstGeom>
            <a:solidFill>
              <a:srgbClr val="80BD41">
                <a:alpha val="100000"/>
              </a:srgbClr>
            </a:solidFill>
          </p:spPr>
          <p:txBody>
            <a:bodyPr/>
            <a:lstStyle/>
            <a:p/>
          </p:txBody>
        </p:sp>
        <p:sp>
          <p:nvSpPr>
            <p:cNvPr id="99" name="rc99"/>
            <p:cNvSpPr/>
            <p:nvPr/>
          </p:nvSpPr>
          <p:spPr>
            <a:xfrm>
              <a:off x="6586505" y="2850006"/>
              <a:ext cx="197280" cy="189543"/>
            </a:xfrm>
            <a:prstGeom prst="rect">
              <a:avLst/>
            </a:prstGeom>
            <a:solidFill>
              <a:srgbClr val="0058AB">
                <a:alpha val="100000"/>
              </a:srgbClr>
            </a:solidFill>
          </p:spPr>
          <p:txBody>
            <a:bodyPr/>
            <a:lstStyle/>
            <a:p/>
          </p:txBody>
        </p:sp>
        <p:sp>
          <p:nvSpPr>
            <p:cNvPr id="100" name="rc100"/>
            <p:cNvSpPr/>
            <p:nvPr/>
          </p:nvSpPr>
          <p:spPr>
            <a:xfrm>
              <a:off x="6586505" y="3039549"/>
              <a:ext cx="197280" cy="83238"/>
            </a:xfrm>
            <a:prstGeom prst="rect">
              <a:avLst/>
            </a:prstGeom>
            <a:solidFill>
              <a:srgbClr val="1CABE2">
                <a:alpha val="100000"/>
              </a:srgbClr>
            </a:solidFill>
          </p:spPr>
          <p:txBody>
            <a:bodyPr/>
            <a:lstStyle/>
            <a:p/>
          </p:txBody>
        </p:sp>
        <p:sp>
          <p:nvSpPr>
            <p:cNvPr id="101" name="rc101"/>
            <p:cNvSpPr/>
            <p:nvPr/>
          </p:nvSpPr>
          <p:spPr>
            <a:xfrm>
              <a:off x="6805706" y="3098678"/>
              <a:ext cx="197280" cy="1526852"/>
            </a:xfrm>
            <a:prstGeom prst="rect">
              <a:avLst/>
            </a:prstGeom>
            <a:solidFill>
              <a:srgbClr val="80BD41">
                <a:alpha val="100000"/>
              </a:srgbClr>
            </a:solidFill>
          </p:spPr>
          <p:txBody>
            <a:bodyPr/>
            <a:lstStyle/>
            <a:p/>
          </p:txBody>
        </p:sp>
        <p:sp>
          <p:nvSpPr>
            <p:cNvPr id="102" name="rc102"/>
            <p:cNvSpPr/>
            <p:nvPr/>
          </p:nvSpPr>
          <p:spPr>
            <a:xfrm>
              <a:off x="6805706" y="2844586"/>
              <a:ext cx="197280" cy="176220"/>
            </a:xfrm>
            <a:prstGeom prst="rect">
              <a:avLst/>
            </a:prstGeom>
            <a:solidFill>
              <a:srgbClr val="0058AB">
                <a:alpha val="100000"/>
              </a:srgbClr>
            </a:solidFill>
          </p:spPr>
          <p:txBody>
            <a:bodyPr/>
            <a:lstStyle/>
            <a:p/>
          </p:txBody>
        </p:sp>
        <p:sp>
          <p:nvSpPr>
            <p:cNvPr id="103" name="rc103"/>
            <p:cNvSpPr/>
            <p:nvPr/>
          </p:nvSpPr>
          <p:spPr>
            <a:xfrm>
              <a:off x="6805706" y="3020806"/>
              <a:ext cx="197280" cy="77871"/>
            </a:xfrm>
            <a:prstGeom prst="rect">
              <a:avLst/>
            </a:prstGeom>
            <a:solidFill>
              <a:srgbClr val="1CABE2">
                <a:alpha val="100000"/>
              </a:srgbClr>
            </a:solidFill>
          </p:spPr>
          <p:txBody>
            <a:bodyPr/>
            <a:lstStyle/>
            <a:p/>
          </p:txBody>
        </p:sp>
        <p:sp>
          <p:nvSpPr>
            <p:cNvPr id="104" name="rc104"/>
            <p:cNvSpPr/>
            <p:nvPr/>
          </p:nvSpPr>
          <p:spPr>
            <a:xfrm>
              <a:off x="7024907" y="3098017"/>
              <a:ext cx="197280" cy="1527513"/>
            </a:xfrm>
            <a:prstGeom prst="rect">
              <a:avLst/>
            </a:prstGeom>
            <a:solidFill>
              <a:srgbClr val="80BD41">
                <a:alpha val="100000"/>
              </a:srgbClr>
            </a:solidFill>
          </p:spPr>
          <p:txBody>
            <a:bodyPr/>
            <a:lstStyle/>
            <a:p/>
          </p:txBody>
        </p:sp>
        <p:sp>
          <p:nvSpPr>
            <p:cNvPr id="105" name="rc105"/>
            <p:cNvSpPr/>
            <p:nvPr/>
          </p:nvSpPr>
          <p:spPr>
            <a:xfrm>
              <a:off x="7024907" y="2841744"/>
              <a:ext cx="197280" cy="179690"/>
            </a:xfrm>
            <a:prstGeom prst="rect">
              <a:avLst/>
            </a:prstGeom>
            <a:solidFill>
              <a:srgbClr val="0058AB">
                <a:alpha val="100000"/>
              </a:srgbClr>
            </a:solidFill>
          </p:spPr>
          <p:txBody>
            <a:bodyPr/>
            <a:lstStyle/>
            <a:p/>
          </p:txBody>
        </p:sp>
        <p:sp>
          <p:nvSpPr>
            <p:cNvPr id="106" name="rc106"/>
            <p:cNvSpPr/>
            <p:nvPr/>
          </p:nvSpPr>
          <p:spPr>
            <a:xfrm>
              <a:off x="7024907" y="3021434"/>
              <a:ext cx="197280" cy="76582"/>
            </a:xfrm>
            <a:prstGeom prst="rect">
              <a:avLst/>
            </a:prstGeom>
            <a:solidFill>
              <a:srgbClr val="1CABE2">
                <a:alpha val="100000"/>
              </a:srgbClr>
            </a:solidFill>
          </p:spPr>
          <p:txBody>
            <a:bodyPr/>
            <a:lstStyle/>
            <a:p/>
          </p:txBody>
        </p:sp>
        <p:sp>
          <p:nvSpPr>
            <p:cNvPr id="107" name="rc107"/>
            <p:cNvSpPr/>
            <p:nvPr/>
          </p:nvSpPr>
          <p:spPr>
            <a:xfrm>
              <a:off x="7244107" y="2837850"/>
              <a:ext cx="197280" cy="155609"/>
            </a:xfrm>
            <a:prstGeom prst="rect">
              <a:avLst/>
            </a:prstGeom>
            <a:solidFill>
              <a:srgbClr val="F26A21">
                <a:alpha val="100000"/>
              </a:srgbClr>
            </a:solidFill>
          </p:spPr>
          <p:txBody>
            <a:bodyPr/>
            <a:lstStyle/>
            <a:p/>
          </p:txBody>
        </p:sp>
        <p:sp>
          <p:nvSpPr>
            <p:cNvPr id="108" name="rc108"/>
            <p:cNvSpPr/>
            <p:nvPr/>
          </p:nvSpPr>
          <p:spPr>
            <a:xfrm>
              <a:off x="7244107" y="2993459"/>
              <a:ext cx="197280" cy="1632071"/>
            </a:xfrm>
            <a:prstGeom prst="rect">
              <a:avLst/>
            </a:prstGeom>
            <a:solidFill>
              <a:srgbClr val="FFC20E">
                <a:alpha val="100000"/>
              </a:srgbClr>
            </a:solidFill>
          </p:spPr>
          <p:txBody>
            <a:bodyPr/>
            <a:lstStyle/>
            <a:p/>
          </p:txBody>
        </p:sp>
        <p:sp>
          <p:nvSpPr>
            <p:cNvPr id="109" name="rc109"/>
            <p:cNvSpPr/>
            <p:nvPr/>
          </p:nvSpPr>
          <p:spPr>
            <a:xfrm>
              <a:off x="7463308" y="2834908"/>
              <a:ext cx="197280" cy="134755"/>
            </a:xfrm>
            <a:prstGeom prst="rect">
              <a:avLst/>
            </a:prstGeom>
            <a:solidFill>
              <a:srgbClr val="F26A21">
                <a:alpha val="100000"/>
              </a:srgbClr>
            </a:solidFill>
          </p:spPr>
          <p:txBody>
            <a:bodyPr/>
            <a:lstStyle/>
            <a:p/>
          </p:txBody>
        </p:sp>
        <p:sp>
          <p:nvSpPr>
            <p:cNvPr id="110" name="rc110"/>
            <p:cNvSpPr/>
            <p:nvPr/>
          </p:nvSpPr>
          <p:spPr>
            <a:xfrm>
              <a:off x="7463308" y="2969663"/>
              <a:ext cx="197280" cy="1655867"/>
            </a:xfrm>
            <a:prstGeom prst="rect">
              <a:avLst/>
            </a:prstGeom>
            <a:solidFill>
              <a:srgbClr val="FFC20E">
                <a:alpha val="100000"/>
              </a:srgbClr>
            </a:solidFill>
          </p:spPr>
          <p:txBody>
            <a:bodyPr/>
            <a:lstStyle/>
            <a:p/>
          </p:txBody>
        </p:sp>
        <p:sp>
          <p:nvSpPr>
            <p:cNvPr id="111" name="rc111"/>
            <p:cNvSpPr/>
            <p:nvPr/>
          </p:nvSpPr>
          <p:spPr>
            <a:xfrm>
              <a:off x="7682508" y="2831361"/>
              <a:ext cx="197280" cy="116695"/>
            </a:xfrm>
            <a:prstGeom prst="rect">
              <a:avLst/>
            </a:prstGeom>
            <a:solidFill>
              <a:srgbClr val="F26A21">
                <a:alpha val="100000"/>
              </a:srgbClr>
            </a:solidFill>
          </p:spPr>
          <p:txBody>
            <a:bodyPr/>
            <a:lstStyle/>
            <a:p/>
          </p:txBody>
        </p:sp>
        <p:sp>
          <p:nvSpPr>
            <p:cNvPr id="112" name="rc112"/>
            <p:cNvSpPr/>
            <p:nvPr/>
          </p:nvSpPr>
          <p:spPr>
            <a:xfrm>
              <a:off x="7682508" y="2948057"/>
              <a:ext cx="197280" cy="1677473"/>
            </a:xfrm>
            <a:prstGeom prst="rect">
              <a:avLst/>
            </a:prstGeom>
            <a:solidFill>
              <a:srgbClr val="FFC20E">
                <a:alpha val="100000"/>
              </a:srgbClr>
            </a:solidFill>
          </p:spPr>
          <p:txBody>
            <a:bodyPr/>
            <a:lstStyle/>
            <a:p/>
          </p:txBody>
        </p:sp>
        <p:sp>
          <p:nvSpPr>
            <p:cNvPr id="113" name="rc113"/>
            <p:cNvSpPr/>
            <p:nvPr/>
          </p:nvSpPr>
          <p:spPr>
            <a:xfrm>
              <a:off x="7901709" y="2826142"/>
              <a:ext cx="197280" cy="101056"/>
            </a:xfrm>
            <a:prstGeom prst="rect">
              <a:avLst/>
            </a:prstGeom>
            <a:solidFill>
              <a:srgbClr val="F26A21">
                <a:alpha val="100000"/>
              </a:srgbClr>
            </a:solidFill>
          </p:spPr>
          <p:txBody>
            <a:bodyPr/>
            <a:lstStyle/>
            <a:p/>
          </p:txBody>
        </p:sp>
        <p:sp>
          <p:nvSpPr>
            <p:cNvPr id="114" name="rc114"/>
            <p:cNvSpPr/>
            <p:nvPr/>
          </p:nvSpPr>
          <p:spPr>
            <a:xfrm>
              <a:off x="7901709" y="2927199"/>
              <a:ext cx="197280" cy="1698331"/>
            </a:xfrm>
            <a:prstGeom prst="rect">
              <a:avLst/>
            </a:prstGeom>
            <a:solidFill>
              <a:srgbClr val="FFC20E">
                <a:alpha val="100000"/>
              </a:srgbClr>
            </a:solidFill>
          </p:spPr>
          <p:txBody>
            <a:bodyPr/>
            <a:lstStyle/>
            <a:p/>
          </p:txBody>
        </p:sp>
        <p:sp>
          <p:nvSpPr>
            <p:cNvPr id="115" name="rc115"/>
            <p:cNvSpPr/>
            <p:nvPr/>
          </p:nvSpPr>
          <p:spPr>
            <a:xfrm>
              <a:off x="8120909" y="2821750"/>
              <a:ext cx="197280" cy="87513"/>
            </a:xfrm>
            <a:prstGeom prst="rect">
              <a:avLst/>
            </a:prstGeom>
            <a:solidFill>
              <a:srgbClr val="F26A21">
                <a:alpha val="100000"/>
              </a:srgbClr>
            </a:solidFill>
          </p:spPr>
          <p:txBody>
            <a:bodyPr/>
            <a:lstStyle/>
            <a:p/>
          </p:txBody>
        </p:sp>
        <p:sp>
          <p:nvSpPr>
            <p:cNvPr id="116" name="rc116"/>
            <p:cNvSpPr/>
            <p:nvPr/>
          </p:nvSpPr>
          <p:spPr>
            <a:xfrm>
              <a:off x="8120909" y="2909264"/>
              <a:ext cx="197280" cy="1716266"/>
            </a:xfrm>
            <a:prstGeom prst="rect">
              <a:avLst/>
            </a:prstGeom>
            <a:solidFill>
              <a:srgbClr val="FFC20E">
                <a:alpha val="100000"/>
              </a:srgbClr>
            </a:solidFill>
          </p:spPr>
          <p:txBody>
            <a:bodyPr/>
            <a:lstStyle/>
            <a:p/>
          </p:txBody>
        </p:sp>
        <p:sp>
          <p:nvSpPr>
            <p:cNvPr id="117" name="pl117"/>
            <p:cNvSpPr/>
            <p:nvPr/>
          </p:nvSpPr>
          <p:spPr>
            <a:xfrm>
              <a:off x="1643534" y="1536250"/>
              <a:ext cx="5480012" cy="514880"/>
            </a:xfrm>
            <a:custGeom>
              <a:avLst/>
              <a:pathLst>
                <a:path w="5480012" h="514880">
                  <a:moveTo>
                    <a:pt x="0" y="514880"/>
                  </a:moveTo>
                  <a:lnTo>
                    <a:pt x="219200" y="480554"/>
                  </a:lnTo>
                  <a:lnTo>
                    <a:pt x="438401" y="480554"/>
                  </a:lnTo>
                  <a:lnTo>
                    <a:pt x="657601" y="446229"/>
                  </a:lnTo>
                  <a:lnTo>
                    <a:pt x="876802" y="411904"/>
                  </a:lnTo>
                  <a:lnTo>
                    <a:pt x="1096002" y="343253"/>
                  </a:lnTo>
                  <a:lnTo>
                    <a:pt x="1315203" y="343253"/>
                  </a:lnTo>
                  <a:lnTo>
                    <a:pt x="1534403" y="343253"/>
                  </a:lnTo>
                  <a:lnTo>
                    <a:pt x="1753604" y="274602"/>
                  </a:lnTo>
                  <a:lnTo>
                    <a:pt x="1972804" y="205952"/>
                  </a:lnTo>
                  <a:lnTo>
                    <a:pt x="2192005" y="205952"/>
                  </a:lnTo>
                  <a:lnTo>
                    <a:pt x="2411205" y="171626"/>
                  </a:lnTo>
                  <a:lnTo>
                    <a:pt x="2630406" y="171626"/>
                  </a:lnTo>
                  <a:lnTo>
                    <a:pt x="2849606" y="171626"/>
                  </a:lnTo>
                  <a:lnTo>
                    <a:pt x="3068807" y="171626"/>
                  </a:lnTo>
                  <a:lnTo>
                    <a:pt x="3288007" y="171626"/>
                  </a:lnTo>
                  <a:lnTo>
                    <a:pt x="3507208" y="102976"/>
                  </a:lnTo>
                  <a:lnTo>
                    <a:pt x="3726408" y="102976"/>
                  </a:lnTo>
                  <a:lnTo>
                    <a:pt x="3945609" y="34325"/>
                  </a:lnTo>
                  <a:lnTo>
                    <a:pt x="4164809" y="0"/>
                  </a:lnTo>
                  <a:lnTo>
                    <a:pt x="4384010" y="137301"/>
                  </a:lnTo>
                  <a:lnTo>
                    <a:pt x="4603210" y="171626"/>
                  </a:lnTo>
                  <a:lnTo>
                    <a:pt x="4822411" y="34325"/>
                  </a:lnTo>
                  <a:lnTo>
                    <a:pt x="5041611" y="34325"/>
                  </a:lnTo>
                  <a:lnTo>
                    <a:pt x="5260812" y="0"/>
                  </a:lnTo>
                  <a:lnTo>
                    <a:pt x="5480012" y="0"/>
                  </a:lnTo>
                </a:path>
              </a:pathLst>
            </a:custGeom>
            <a:ln w="27101" cap="flat">
              <a:solidFill>
                <a:srgbClr val="0058AB">
                  <a:alpha val="100000"/>
                </a:srgbClr>
              </a:solidFill>
              <a:prstDash val="solid"/>
              <a:round/>
            </a:ln>
          </p:spPr>
          <p:txBody>
            <a:bodyPr/>
            <a:lstStyle/>
            <a:p/>
          </p:txBody>
        </p:sp>
        <p:sp>
          <p:nvSpPr>
            <p:cNvPr id="118" name="pl118"/>
            <p:cNvSpPr/>
            <p:nvPr/>
          </p:nvSpPr>
          <p:spPr>
            <a:xfrm>
              <a:off x="1643534" y="1673552"/>
              <a:ext cx="5480012" cy="823808"/>
            </a:xfrm>
            <a:custGeom>
              <a:avLst/>
              <a:pathLst>
                <a:path w="5480012" h="823808">
                  <a:moveTo>
                    <a:pt x="0" y="823808"/>
                  </a:moveTo>
                  <a:lnTo>
                    <a:pt x="219200" y="789482"/>
                  </a:lnTo>
                  <a:lnTo>
                    <a:pt x="438401" y="789482"/>
                  </a:lnTo>
                  <a:lnTo>
                    <a:pt x="657601" y="720832"/>
                  </a:lnTo>
                  <a:lnTo>
                    <a:pt x="876802" y="617856"/>
                  </a:lnTo>
                  <a:lnTo>
                    <a:pt x="1096002" y="617856"/>
                  </a:lnTo>
                  <a:lnTo>
                    <a:pt x="1315203" y="583530"/>
                  </a:lnTo>
                  <a:lnTo>
                    <a:pt x="1534403" y="617856"/>
                  </a:lnTo>
                  <a:lnTo>
                    <a:pt x="1753604" y="480554"/>
                  </a:lnTo>
                  <a:lnTo>
                    <a:pt x="1972804" y="377578"/>
                  </a:lnTo>
                  <a:lnTo>
                    <a:pt x="2192005" y="308928"/>
                  </a:lnTo>
                  <a:lnTo>
                    <a:pt x="2411205" y="274602"/>
                  </a:lnTo>
                  <a:lnTo>
                    <a:pt x="2630406" y="308928"/>
                  </a:lnTo>
                  <a:lnTo>
                    <a:pt x="2849606" y="274602"/>
                  </a:lnTo>
                  <a:lnTo>
                    <a:pt x="3068807" y="240277"/>
                  </a:lnTo>
                  <a:lnTo>
                    <a:pt x="3288007" y="205952"/>
                  </a:lnTo>
                  <a:lnTo>
                    <a:pt x="3507208" y="102976"/>
                  </a:lnTo>
                  <a:lnTo>
                    <a:pt x="3726408" y="102976"/>
                  </a:lnTo>
                  <a:lnTo>
                    <a:pt x="3945609" y="68650"/>
                  </a:lnTo>
                  <a:lnTo>
                    <a:pt x="4164809" y="0"/>
                  </a:lnTo>
                  <a:lnTo>
                    <a:pt x="4384010" y="137301"/>
                  </a:lnTo>
                  <a:lnTo>
                    <a:pt x="4603210" y="205952"/>
                  </a:lnTo>
                  <a:lnTo>
                    <a:pt x="4822411" y="68650"/>
                  </a:lnTo>
                  <a:lnTo>
                    <a:pt x="5041611" y="34325"/>
                  </a:lnTo>
                  <a:lnTo>
                    <a:pt x="5260812" y="0"/>
                  </a:lnTo>
                  <a:lnTo>
                    <a:pt x="5480012" y="0"/>
                  </a:lnTo>
                </a:path>
              </a:pathLst>
            </a:custGeom>
            <a:ln w="27101" cap="flat">
              <a:solidFill>
                <a:srgbClr val="80BD41">
                  <a:alpha val="100000"/>
                </a:srgbClr>
              </a:solidFill>
              <a:prstDash val="solid"/>
              <a:round/>
            </a:ln>
          </p:spPr>
          <p:txBody>
            <a:bodyPr/>
            <a:lstStyle/>
            <a:p/>
          </p:txBody>
        </p:sp>
        <p:sp>
          <p:nvSpPr>
            <p:cNvPr id="119" name="tx119"/>
            <p:cNvSpPr/>
            <p:nvPr/>
          </p:nvSpPr>
          <p:spPr>
            <a:xfrm>
              <a:off x="1575228" y="184881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75</a:t>
              </a:r>
            </a:p>
          </p:txBody>
        </p:sp>
        <p:sp>
          <p:nvSpPr>
            <p:cNvPr id="120" name="tx120"/>
            <p:cNvSpPr/>
            <p:nvPr/>
          </p:nvSpPr>
          <p:spPr>
            <a:xfrm>
              <a:off x="2671231" y="167718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80</a:t>
              </a:r>
            </a:p>
          </p:txBody>
        </p:sp>
        <p:sp>
          <p:nvSpPr>
            <p:cNvPr id="121" name="tx121"/>
            <p:cNvSpPr/>
            <p:nvPr/>
          </p:nvSpPr>
          <p:spPr>
            <a:xfrm>
              <a:off x="3767233" y="153988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84</a:t>
              </a:r>
            </a:p>
          </p:txBody>
        </p:sp>
        <p:sp>
          <p:nvSpPr>
            <p:cNvPr id="122" name="tx122"/>
            <p:cNvSpPr/>
            <p:nvPr/>
          </p:nvSpPr>
          <p:spPr>
            <a:xfrm>
              <a:off x="4863236" y="150555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85</a:t>
              </a:r>
            </a:p>
          </p:txBody>
        </p:sp>
        <p:sp>
          <p:nvSpPr>
            <p:cNvPr id="123" name="tx123"/>
            <p:cNvSpPr/>
            <p:nvPr/>
          </p:nvSpPr>
          <p:spPr>
            <a:xfrm>
              <a:off x="5740038" y="133393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90</a:t>
              </a:r>
            </a:p>
          </p:txBody>
        </p:sp>
        <p:sp>
          <p:nvSpPr>
            <p:cNvPr id="124" name="tx124"/>
            <p:cNvSpPr/>
            <p:nvPr/>
          </p:nvSpPr>
          <p:spPr>
            <a:xfrm>
              <a:off x="5959238" y="147123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86</a:t>
              </a:r>
            </a:p>
          </p:txBody>
        </p:sp>
        <p:sp>
          <p:nvSpPr>
            <p:cNvPr id="125" name="tx125"/>
            <p:cNvSpPr/>
            <p:nvPr/>
          </p:nvSpPr>
          <p:spPr>
            <a:xfrm>
              <a:off x="6178439" y="150555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85</a:t>
              </a:r>
            </a:p>
          </p:txBody>
        </p:sp>
        <p:sp>
          <p:nvSpPr>
            <p:cNvPr id="126" name="tx126"/>
            <p:cNvSpPr/>
            <p:nvPr/>
          </p:nvSpPr>
          <p:spPr>
            <a:xfrm>
              <a:off x="6397640" y="136825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89</a:t>
              </a:r>
            </a:p>
          </p:txBody>
        </p:sp>
        <p:sp>
          <p:nvSpPr>
            <p:cNvPr id="127" name="tx127"/>
            <p:cNvSpPr/>
            <p:nvPr/>
          </p:nvSpPr>
          <p:spPr>
            <a:xfrm>
              <a:off x="6616840" y="136825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89</a:t>
              </a:r>
            </a:p>
          </p:txBody>
        </p:sp>
        <p:sp>
          <p:nvSpPr>
            <p:cNvPr id="128" name="tx128"/>
            <p:cNvSpPr/>
            <p:nvPr/>
          </p:nvSpPr>
          <p:spPr>
            <a:xfrm>
              <a:off x="6836041" y="133393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90</a:t>
              </a:r>
            </a:p>
          </p:txBody>
        </p:sp>
        <p:sp>
          <p:nvSpPr>
            <p:cNvPr id="129" name="tx129"/>
            <p:cNvSpPr/>
            <p:nvPr/>
          </p:nvSpPr>
          <p:spPr>
            <a:xfrm>
              <a:off x="7055241" y="133393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90</a:t>
              </a:r>
            </a:p>
          </p:txBody>
        </p:sp>
        <p:sp>
          <p:nvSpPr>
            <p:cNvPr id="130" name="tx130"/>
            <p:cNvSpPr/>
            <p:nvPr/>
          </p:nvSpPr>
          <p:spPr>
            <a:xfrm>
              <a:off x="1575228" y="256773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62</a:t>
              </a:r>
            </a:p>
          </p:txBody>
        </p:sp>
        <p:sp>
          <p:nvSpPr>
            <p:cNvPr id="131" name="tx131"/>
            <p:cNvSpPr/>
            <p:nvPr/>
          </p:nvSpPr>
          <p:spPr>
            <a:xfrm>
              <a:off x="2671231" y="236178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68</a:t>
              </a:r>
            </a:p>
          </p:txBody>
        </p:sp>
        <p:sp>
          <p:nvSpPr>
            <p:cNvPr id="132" name="tx132"/>
            <p:cNvSpPr/>
            <p:nvPr/>
          </p:nvSpPr>
          <p:spPr>
            <a:xfrm>
              <a:off x="3767233" y="205285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77</a:t>
              </a:r>
            </a:p>
          </p:txBody>
        </p:sp>
        <p:sp>
          <p:nvSpPr>
            <p:cNvPr id="133" name="tx133"/>
            <p:cNvSpPr/>
            <p:nvPr/>
          </p:nvSpPr>
          <p:spPr>
            <a:xfrm>
              <a:off x="4863236" y="194987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80</a:t>
              </a:r>
            </a:p>
          </p:txBody>
        </p:sp>
        <p:sp>
          <p:nvSpPr>
            <p:cNvPr id="134" name="tx134"/>
            <p:cNvSpPr/>
            <p:nvPr/>
          </p:nvSpPr>
          <p:spPr>
            <a:xfrm>
              <a:off x="5740038" y="174392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86</a:t>
              </a:r>
            </a:p>
          </p:txBody>
        </p:sp>
        <p:sp>
          <p:nvSpPr>
            <p:cNvPr id="135" name="tx135"/>
            <p:cNvSpPr/>
            <p:nvPr/>
          </p:nvSpPr>
          <p:spPr>
            <a:xfrm>
              <a:off x="5959238" y="188122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82</a:t>
              </a:r>
            </a:p>
          </p:txBody>
        </p:sp>
        <p:sp>
          <p:nvSpPr>
            <p:cNvPr id="136" name="tx136"/>
            <p:cNvSpPr/>
            <p:nvPr/>
          </p:nvSpPr>
          <p:spPr>
            <a:xfrm>
              <a:off x="6178439" y="194987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80</a:t>
              </a:r>
            </a:p>
          </p:txBody>
        </p:sp>
        <p:sp>
          <p:nvSpPr>
            <p:cNvPr id="137" name="tx137"/>
            <p:cNvSpPr/>
            <p:nvPr/>
          </p:nvSpPr>
          <p:spPr>
            <a:xfrm>
              <a:off x="6397640" y="181257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84</a:t>
              </a:r>
            </a:p>
          </p:txBody>
        </p:sp>
        <p:sp>
          <p:nvSpPr>
            <p:cNvPr id="138" name="tx138"/>
            <p:cNvSpPr/>
            <p:nvPr/>
          </p:nvSpPr>
          <p:spPr>
            <a:xfrm>
              <a:off x="6616840" y="177824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85</a:t>
              </a:r>
            </a:p>
          </p:txBody>
        </p:sp>
        <p:sp>
          <p:nvSpPr>
            <p:cNvPr id="139" name="tx139"/>
            <p:cNvSpPr/>
            <p:nvPr/>
          </p:nvSpPr>
          <p:spPr>
            <a:xfrm>
              <a:off x="6836041" y="174392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86</a:t>
              </a:r>
            </a:p>
          </p:txBody>
        </p:sp>
        <p:sp>
          <p:nvSpPr>
            <p:cNvPr id="140" name="tx140"/>
            <p:cNvSpPr/>
            <p:nvPr/>
          </p:nvSpPr>
          <p:spPr>
            <a:xfrm>
              <a:off x="7055241" y="174392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86</a:t>
              </a:r>
            </a:p>
          </p:txBody>
        </p:sp>
        <p:sp>
          <p:nvSpPr>
            <p:cNvPr id="141" name="tx141"/>
            <p:cNvSpPr/>
            <p:nvPr/>
          </p:nvSpPr>
          <p:spPr>
            <a:xfrm>
              <a:off x="1080048"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2" name="tx142"/>
            <p:cNvSpPr/>
            <p:nvPr/>
          </p:nvSpPr>
          <p:spPr>
            <a:xfrm>
              <a:off x="571733" y="3837891"/>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25,000,000</a:t>
              </a:r>
            </a:p>
          </p:txBody>
        </p:sp>
        <p:sp>
          <p:nvSpPr>
            <p:cNvPr id="143" name="tx143"/>
            <p:cNvSpPr/>
            <p:nvPr/>
          </p:nvSpPr>
          <p:spPr>
            <a:xfrm>
              <a:off x="571733" y="3091171"/>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50,000,000</a:t>
              </a:r>
            </a:p>
          </p:txBody>
        </p:sp>
        <p:sp>
          <p:nvSpPr>
            <p:cNvPr id="144" name="tx144"/>
            <p:cNvSpPr/>
            <p:nvPr/>
          </p:nvSpPr>
          <p:spPr>
            <a:xfrm>
              <a:off x="571733" y="2344451"/>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75,000,000</a:t>
              </a:r>
            </a:p>
          </p:txBody>
        </p:sp>
        <p:sp>
          <p:nvSpPr>
            <p:cNvPr id="145" name="tx145"/>
            <p:cNvSpPr/>
            <p:nvPr/>
          </p:nvSpPr>
          <p:spPr>
            <a:xfrm>
              <a:off x="508182" y="1597731"/>
              <a:ext cx="63541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100,000,000</a:t>
              </a:r>
            </a:p>
          </p:txBody>
        </p:sp>
        <p:sp>
          <p:nvSpPr>
            <p:cNvPr id="146" name="tx146"/>
            <p:cNvSpPr/>
            <p:nvPr/>
          </p:nvSpPr>
          <p:spPr>
            <a:xfrm>
              <a:off x="508182" y="851011"/>
              <a:ext cx="63541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125,000,000</a:t>
              </a:r>
            </a:p>
          </p:txBody>
        </p:sp>
        <p:sp>
          <p:nvSpPr>
            <p:cNvPr id="147" name="tx147"/>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8" name="tx148"/>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9" name="tx149"/>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50" name="tx150"/>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51" name="tx151"/>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52" name="tx152"/>
            <p:cNvSpPr/>
            <p:nvPr/>
          </p:nvSpPr>
          <p:spPr>
            <a:xfrm rot="-5400000">
              <a:off x="1516432"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53" name="tx153"/>
            <p:cNvSpPr/>
            <p:nvPr/>
          </p:nvSpPr>
          <p:spPr>
            <a:xfrm rot="-5400000">
              <a:off x="261243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54" name="tx154"/>
            <p:cNvSpPr/>
            <p:nvPr/>
          </p:nvSpPr>
          <p:spPr>
            <a:xfrm rot="-5400000">
              <a:off x="370843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55" name="tx155"/>
            <p:cNvSpPr/>
            <p:nvPr/>
          </p:nvSpPr>
          <p:spPr>
            <a:xfrm rot="-5400000">
              <a:off x="4804440"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6" name="tx156"/>
            <p:cNvSpPr/>
            <p:nvPr/>
          </p:nvSpPr>
          <p:spPr>
            <a:xfrm rot="-5400000">
              <a:off x="590044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7" name="tx157"/>
            <p:cNvSpPr/>
            <p:nvPr/>
          </p:nvSpPr>
          <p:spPr>
            <a:xfrm rot="-5400000">
              <a:off x="69964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8" name="tx158"/>
            <p:cNvSpPr/>
            <p:nvPr/>
          </p:nvSpPr>
          <p:spPr>
            <a:xfrm rot="-5400000">
              <a:off x="809244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9" name="tx159"/>
            <p:cNvSpPr/>
            <p:nvPr/>
          </p:nvSpPr>
          <p:spPr>
            <a:xfrm rot="-5400000">
              <a:off x="5681242"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60" name="tx160"/>
            <p:cNvSpPr/>
            <p:nvPr/>
          </p:nvSpPr>
          <p:spPr>
            <a:xfrm rot="-5400000">
              <a:off x="590044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61" name="tx161"/>
            <p:cNvSpPr/>
            <p:nvPr/>
          </p:nvSpPr>
          <p:spPr>
            <a:xfrm rot="-5400000">
              <a:off x="611964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62" name="tx162"/>
            <p:cNvSpPr/>
            <p:nvPr/>
          </p:nvSpPr>
          <p:spPr>
            <a:xfrm rot="-5400000">
              <a:off x="633884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63" name="tx163"/>
            <p:cNvSpPr/>
            <p:nvPr/>
          </p:nvSpPr>
          <p:spPr>
            <a:xfrm rot="-5400000">
              <a:off x="655804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64" name="tx164"/>
            <p:cNvSpPr/>
            <p:nvPr/>
          </p:nvSpPr>
          <p:spPr>
            <a:xfrm rot="-5400000">
              <a:off x="67772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65" name="tx165"/>
            <p:cNvSpPr/>
            <p:nvPr/>
          </p:nvSpPr>
          <p:spPr>
            <a:xfrm rot="-5400000">
              <a:off x="69964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6" name="tx166"/>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7" name="tx167"/>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8" name="rc168"/>
            <p:cNvSpPr/>
            <p:nvPr/>
          </p:nvSpPr>
          <p:spPr>
            <a:xfrm>
              <a:off x="1919441" y="5504613"/>
              <a:ext cx="201456" cy="201456"/>
            </a:xfrm>
            <a:prstGeom prst="rect">
              <a:avLst/>
            </a:prstGeom>
            <a:solidFill>
              <a:srgbClr val="80BD41">
                <a:alpha val="100000"/>
              </a:srgbClr>
            </a:solidFill>
          </p:spPr>
          <p:txBody>
            <a:bodyPr/>
            <a:lstStyle/>
            <a:p/>
          </p:txBody>
        </p:sp>
        <p:sp>
          <p:nvSpPr>
            <p:cNvPr id="169" name="rc169"/>
            <p:cNvSpPr/>
            <p:nvPr/>
          </p:nvSpPr>
          <p:spPr>
            <a:xfrm>
              <a:off x="2635148" y="5504613"/>
              <a:ext cx="201456" cy="201456"/>
            </a:xfrm>
            <a:prstGeom prst="rect">
              <a:avLst/>
            </a:prstGeom>
            <a:solidFill>
              <a:srgbClr val="1CABE2">
                <a:alpha val="100000"/>
              </a:srgbClr>
            </a:solidFill>
          </p:spPr>
          <p:txBody>
            <a:bodyPr/>
            <a:lstStyle/>
            <a:p/>
          </p:txBody>
        </p:sp>
        <p:sp>
          <p:nvSpPr>
            <p:cNvPr id="170" name="rc170"/>
            <p:cNvSpPr/>
            <p:nvPr/>
          </p:nvSpPr>
          <p:spPr>
            <a:xfrm>
              <a:off x="3708020" y="5504613"/>
              <a:ext cx="201456" cy="201456"/>
            </a:xfrm>
            <a:prstGeom prst="rect">
              <a:avLst/>
            </a:prstGeom>
            <a:solidFill>
              <a:srgbClr val="0058AB">
                <a:alpha val="100000"/>
              </a:srgbClr>
            </a:solidFill>
          </p:spPr>
          <p:txBody>
            <a:bodyPr/>
            <a:lstStyle/>
            <a:p/>
          </p:txBody>
        </p:sp>
        <p:sp>
          <p:nvSpPr>
            <p:cNvPr id="171" name="rc171"/>
            <p:cNvSpPr/>
            <p:nvPr/>
          </p:nvSpPr>
          <p:spPr>
            <a:xfrm>
              <a:off x="4703534" y="5504613"/>
              <a:ext cx="201456" cy="201456"/>
            </a:xfrm>
            <a:prstGeom prst="rect">
              <a:avLst/>
            </a:prstGeom>
            <a:solidFill>
              <a:srgbClr val="FFC20E">
                <a:alpha val="100000"/>
              </a:srgbClr>
            </a:solidFill>
          </p:spPr>
          <p:txBody>
            <a:bodyPr/>
            <a:lstStyle/>
            <a:p/>
          </p:txBody>
        </p:sp>
        <p:sp>
          <p:nvSpPr>
            <p:cNvPr id="172" name="rc172"/>
            <p:cNvSpPr/>
            <p:nvPr/>
          </p:nvSpPr>
          <p:spPr>
            <a:xfrm>
              <a:off x="6608327" y="5504613"/>
              <a:ext cx="201456" cy="201456"/>
            </a:xfrm>
            <a:prstGeom prst="rect">
              <a:avLst/>
            </a:prstGeom>
            <a:solidFill>
              <a:srgbClr val="F26A21">
                <a:alpha val="100000"/>
              </a:srgbClr>
            </a:solidFill>
          </p:spPr>
          <p:txBody>
            <a:bodyPr/>
            <a:lstStyle/>
            <a:p/>
          </p:txBody>
        </p:sp>
        <p:sp>
          <p:nvSpPr>
            <p:cNvPr id="173" name="tx173"/>
            <p:cNvSpPr/>
            <p:nvPr/>
          </p:nvSpPr>
          <p:spPr>
            <a:xfrm>
              <a:off x="2199486"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74" name="tx174"/>
            <p:cNvSpPr/>
            <p:nvPr/>
          </p:nvSpPr>
          <p:spPr>
            <a:xfrm>
              <a:off x="2915193"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75" name="tx175"/>
            <p:cNvSpPr/>
            <p:nvPr/>
          </p:nvSpPr>
          <p:spPr>
            <a:xfrm>
              <a:off x="3988065"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6" name="tx176"/>
            <p:cNvSpPr/>
            <p:nvPr/>
          </p:nvSpPr>
          <p:spPr>
            <a:xfrm>
              <a:off x="4983579"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7" name="tx177"/>
            <p:cNvSpPr/>
            <p:nvPr/>
          </p:nvSpPr>
          <p:spPr>
            <a:xfrm>
              <a:off x="6888372"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8" name="pl178"/>
            <p:cNvSpPr/>
            <p:nvPr/>
          </p:nvSpPr>
          <p:spPr>
            <a:xfrm>
              <a:off x="3658829"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9" name="pl179"/>
            <p:cNvSpPr/>
            <p:nvPr/>
          </p:nvSpPr>
          <p:spPr>
            <a:xfrm>
              <a:off x="4988282"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80" name="tx180"/>
            <p:cNvSpPr/>
            <p:nvPr/>
          </p:nvSpPr>
          <p:spPr>
            <a:xfrm>
              <a:off x="3925929"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81" name="tx181"/>
            <p:cNvSpPr/>
            <p:nvPr/>
          </p:nvSpPr>
          <p:spPr>
            <a:xfrm>
              <a:off x="5255381"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82" name="tx182"/>
            <p:cNvSpPr/>
            <p:nvPr/>
          </p:nvSpPr>
          <p:spPr>
            <a:xfrm>
              <a:off x="1206229"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83" name="tx183"/>
            <p:cNvSpPr/>
            <p:nvPr/>
          </p:nvSpPr>
          <p:spPr>
            <a:xfrm>
              <a:off x="1206229" y="616400"/>
              <a:ext cx="415375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LMICs</a:t>
              </a:r>
            </a:p>
          </p:txBody>
        </p:sp>
        <p:sp>
          <p:nvSpPr>
            <p:cNvPr id="184" name="tx184"/>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5" name="tx185"/>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6" name="tx186"/>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LMICs is projected to have a  moderate increase (400,000-1 million) in the number of surviving infants by 2030. Therefore, maintaining current coverage requires vaccinating an increasing number of children.
To achieve the IA2030 ZD target, more (~1.36%) children need to be vaccinated with DTP1 each year. This will require increases in immunization programme and health system capacity.</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270328" y="4457731"/>
              <a:ext cx="7804082" cy="0"/>
            </a:xfrm>
            <a:custGeom>
              <a:avLst/>
              <a:pathLst>
                <a:path w="7804082" h="0">
                  <a:moveTo>
                    <a:pt x="0" y="0"/>
                  </a:moveTo>
                  <a:lnTo>
                    <a:pt x="7804082" y="0"/>
                  </a:lnTo>
                  <a:lnTo>
                    <a:pt x="7804082" y="0"/>
                  </a:lnTo>
                </a:path>
              </a:pathLst>
            </a:custGeom>
            <a:ln w="6775" cap="flat">
              <a:solidFill>
                <a:srgbClr val="EBEBEB">
                  <a:alpha val="100000"/>
                </a:srgbClr>
              </a:solidFill>
              <a:prstDash val="solid"/>
              <a:round/>
            </a:ln>
          </p:spPr>
          <p:txBody>
            <a:bodyPr/>
            <a:lstStyle/>
            <a:p/>
          </p:txBody>
        </p:sp>
        <p:sp>
          <p:nvSpPr>
            <p:cNvPr id="5" name="pl5"/>
            <p:cNvSpPr/>
            <p:nvPr/>
          </p:nvSpPr>
          <p:spPr>
            <a:xfrm>
              <a:off x="1270328" y="3387648"/>
              <a:ext cx="7804082" cy="0"/>
            </a:xfrm>
            <a:custGeom>
              <a:avLst/>
              <a:pathLst>
                <a:path w="7804082" h="0">
                  <a:moveTo>
                    <a:pt x="0" y="0"/>
                  </a:moveTo>
                  <a:lnTo>
                    <a:pt x="7804082" y="0"/>
                  </a:lnTo>
                  <a:lnTo>
                    <a:pt x="7804082" y="0"/>
                  </a:lnTo>
                </a:path>
              </a:pathLst>
            </a:custGeom>
            <a:ln w="6775" cap="flat">
              <a:solidFill>
                <a:srgbClr val="EBEBEB">
                  <a:alpha val="100000"/>
                </a:srgbClr>
              </a:solidFill>
              <a:prstDash val="solid"/>
              <a:round/>
            </a:ln>
          </p:spPr>
          <p:txBody>
            <a:bodyPr/>
            <a:lstStyle/>
            <a:p/>
          </p:txBody>
        </p:sp>
        <p:sp>
          <p:nvSpPr>
            <p:cNvPr id="6" name="pl6"/>
            <p:cNvSpPr/>
            <p:nvPr/>
          </p:nvSpPr>
          <p:spPr>
            <a:xfrm>
              <a:off x="1270328" y="2317564"/>
              <a:ext cx="7804082" cy="0"/>
            </a:xfrm>
            <a:custGeom>
              <a:avLst/>
              <a:pathLst>
                <a:path w="7804082" h="0">
                  <a:moveTo>
                    <a:pt x="0" y="0"/>
                  </a:moveTo>
                  <a:lnTo>
                    <a:pt x="7804082" y="0"/>
                  </a:lnTo>
                  <a:lnTo>
                    <a:pt x="7804082" y="0"/>
                  </a:lnTo>
                </a:path>
              </a:pathLst>
            </a:custGeom>
            <a:ln w="6775" cap="flat">
              <a:solidFill>
                <a:srgbClr val="EBEBEB">
                  <a:alpha val="100000"/>
                </a:srgbClr>
              </a:solidFill>
              <a:prstDash val="solid"/>
              <a:round/>
            </a:ln>
          </p:spPr>
          <p:txBody>
            <a:bodyPr/>
            <a:lstStyle/>
            <a:p/>
          </p:txBody>
        </p:sp>
        <p:sp>
          <p:nvSpPr>
            <p:cNvPr id="7" name="pl7"/>
            <p:cNvSpPr/>
            <p:nvPr/>
          </p:nvSpPr>
          <p:spPr>
            <a:xfrm>
              <a:off x="1270328" y="4992773"/>
              <a:ext cx="7804082" cy="0"/>
            </a:xfrm>
            <a:custGeom>
              <a:avLst/>
              <a:pathLst>
                <a:path w="7804082" h="0">
                  <a:moveTo>
                    <a:pt x="0" y="0"/>
                  </a:moveTo>
                  <a:lnTo>
                    <a:pt x="7804082" y="0"/>
                  </a:lnTo>
                  <a:lnTo>
                    <a:pt x="7804082" y="0"/>
                  </a:lnTo>
                </a:path>
              </a:pathLst>
            </a:custGeom>
            <a:ln w="13550" cap="flat">
              <a:solidFill>
                <a:srgbClr val="EBEBEB">
                  <a:alpha val="100000"/>
                </a:srgbClr>
              </a:solidFill>
              <a:prstDash val="solid"/>
              <a:round/>
            </a:ln>
          </p:spPr>
          <p:txBody>
            <a:bodyPr/>
            <a:lstStyle/>
            <a:p/>
          </p:txBody>
        </p:sp>
        <p:sp>
          <p:nvSpPr>
            <p:cNvPr id="8" name="pl8"/>
            <p:cNvSpPr/>
            <p:nvPr/>
          </p:nvSpPr>
          <p:spPr>
            <a:xfrm>
              <a:off x="1270328" y="3922689"/>
              <a:ext cx="7804082" cy="0"/>
            </a:xfrm>
            <a:custGeom>
              <a:avLst/>
              <a:pathLst>
                <a:path w="7804082" h="0">
                  <a:moveTo>
                    <a:pt x="0" y="0"/>
                  </a:moveTo>
                  <a:lnTo>
                    <a:pt x="7804082" y="0"/>
                  </a:lnTo>
                  <a:lnTo>
                    <a:pt x="7804082" y="0"/>
                  </a:lnTo>
                </a:path>
              </a:pathLst>
            </a:custGeom>
            <a:ln w="13550" cap="flat">
              <a:solidFill>
                <a:srgbClr val="EBEBEB">
                  <a:alpha val="100000"/>
                </a:srgbClr>
              </a:solidFill>
              <a:prstDash val="solid"/>
              <a:round/>
            </a:ln>
          </p:spPr>
          <p:txBody>
            <a:bodyPr/>
            <a:lstStyle/>
            <a:p/>
          </p:txBody>
        </p:sp>
        <p:sp>
          <p:nvSpPr>
            <p:cNvPr id="9" name="pl9"/>
            <p:cNvSpPr/>
            <p:nvPr/>
          </p:nvSpPr>
          <p:spPr>
            <a:xfrm>
              <a:off x="1270328" y="2852606"/>
              <a:ext cx="7804082" cy="0"/>
            </a:xfrm>
            <a:custGeom>
              <a:avLst/>
              <a:pathLst>
                <a:path w="7804082" h="0">
                  <a:moveTo>
                    <a:pt x="0" y="0"/>
                  </a:moveTo>
                  <a:lnTo>
                    <a:pt x="7804082" y="0"/>
                  </a:lnTo>
                  <a:lnTo>
                    <a:pt x="7804082" y="0"/>
                  </a:lnTo>
                </a:path>
              </a:pathLst>
            </a:custGeom>
            <a:ln w="13550" cap="flat">
              <a:solidFill>
                <a:srgbClr val="EBEBEB">
                  <a:alpha val="100000"/>
                </a:srgbClr>
              </a:solidFill>
              <a:prstDash val="solid"/>
              <a:round/>
            </a:ln>
          </p:spPr>
          <p:txBody>
            <a:bodyPr/>
            <a:lstStyle/>
            <a:p/>
          </p:txBody>
        </p:sp>
        <p:sp>
          <p:nvSpPr>
            <p:cNvPr id="10" name="pl10"/>
            <p:cNvSpPr/>
            <p:nvPr/>
          </p:nvSpPr>
          <p:spPr>
            <a:xfrm>
              <a:off x="17283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95797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18757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41717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64677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87637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1059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33557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56517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79477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402437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25397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48357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71317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94277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517236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40196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63156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586116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609076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632036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654996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677956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700916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723876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746836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861636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rc37"/>
            <p:cNvSpPr/>
            <p:nvPr/>
          </p:nvSpPr>
          <p:spPr>
            <a:xfrm>
              <a:off x="1625059" y="1959324"/>
              <a:ext cx="206639" cy="3033448"/>
            </a:xfrm>
            <a:prstGeom prst="rect">
              <a:avLst/>
            </a:prstGeom>
            <a:solidFill>
              <a:srgbClr val="0058AB">
                <a:alpha val="100000"/>
              </a:srgbClr>
            </a:solidFill>
          </p:spPr>
          <p:txBody>
            <a:bodyPr/>
            <a:lstStyle/>
            <a:p/>
          </p:txBody>
        </p:sp>
        <p:sp>
          <p:nvSpPr>
            <p:cNvPr id="38" name="rc38"/>
            <p:cNvSpPr/>
            <p:nvPr/>
          </p:nvSpPr>
          <p:spPr>
            <a:xfrm>
              <a:off x="1854659" y="1971398"/>
              <a:ext cx="206639" cy="3021374"/>
            </a:xfrm>
            <a:prstGeom prst="rect">
              <a:avLst/>
            </a:prstGeom>
            <a:solidFill>
              <a:srgbClr val="0058AB">
                <a:alpha val="100000"/>
              </a:srgbClr>
            </a:solidFill>
          </p:spPr>
          <p:txBody>
            <a:bodyPr/>
            <a:lstStyle/>
            <a:p/>
          </p:txBody>
        </p:sp>
        <p:sp>
          <p:nvSpPr>
            <p:cNvPr id="39" name="rc39"/>
            <p:cNvSpPr/>
            <p:nvPr/>
          </p:nvSpPr>
          <p:spPr>
            <a:xfrm>
              <a:off x="2084258" y="2002440"/>
              <a:ext cx="206639" cy="2990333"/>
            </a:xfrm>
            <a:prstGeom prst="rect">
              <a:avLst/>
            </a:prstGeom>
            <a:solidFill>
              <a:srgbClr val="0058AB">
                <a:alpha val="100000"/>
              </a:srgbClr>
            </a:solidFill>
          </p:spPr>
          <p:txBody>
            <a:bodyPr/>
            <a:lstStyle/>
            <a:p/>
          </p:txBody>
        </p:sp>
        <p:sp>
          <p:nvSpPr>
            <p:cNvPr id="40" name="rc40"/>
            <p:cNvSpPr/>
            <p:nvPr/>
          </p:nvSpPr>
          <p:spPr>
            <a:xfrm>
              <a:off x="2313857" y="2126409"/>
              <a:ext cx="206639" cy="2866363"/>
            </a:xfrm>
            <a:prstGeom prst="rect">
              <a:avLst/>
            </a:prstGeom>
            <a:solidFill>
              <a:srgbClr val="0058AB">
                <a:alpha val="100000"/>
              </a:srgbClr>
            </a:solidFill>
          </p:spPr>
          <p:txBody>
            <a:bodyPr/>
            <a:lstStyle/>
            <a:p/>
          </p:txBody>
        </p:sp>
        <p:sp>
          <p:nvSpPr>
            <p:cNvPr id="41" name="rc41"/>
            <p:cNvSpPr/>
            <p:nvPr/>
          </p:nvSpPr>
          <p:spPr>
            <a:xfrm>
              <a:off x="2543457" y="2311207"/>
              <a:ext cx="206639" cy="2681565"/>
            </a:xfrm>
            <a:prstGeom prst="rect">
              <a:avLst/>
            </a:prstGeom>
            <a:solidFill>
              <a:srgbClr val="0058AB">
                <a:alpha val="100000"/>
              </a:srgbClr>
            </a:solidFill>
          </p:spPr>
          <p:txBody>
            <a:bodyPr/>
            <a:lstStyle/>
            <a:p/>
          </p:txBody>
        </p:sp>
        <p:sp>
          <p:nvSpPr>
            <p:cNvPr id="42" name="rc42"/>
            <p:cNvSpPr/>
            <p:nvPr/>
          </p:nvSpPr>
          <p:spPr>
            <a:xfrm>
              <a:off x="2773056" y="2544900"/>
              <a:ext cx="206639" cy="2447872"/>
            </a:xfrm>
            <a:prstGeom prst="rect">
              <a:avLst/>
            </a:prstGeom>
            <a:solidFill>
              <a:srgbClr val="0058AB">
                <a:alpha val="100000"/>
              </a:srgbClr>
            </a:solidFill>
          </p:spPr>
          <p:txBody>
            <a:bodyPr/>
            <a:lstStyle/>
            <a:p/>
          </p:txBody>
        </p:sp>
        <p:sp>
          <p:nvSpPr>
            <p:cNvPr id="43" name="rc43"/>
            <p:cNvSpPr/>
            <p:nvPr/>
          </p:nvSpPr>
          <p:spPr>
            <a:xfrm>
              <a:off x="3002655" y="2528533"/>
              <a:ext cx="206639" cy="2464239"/>
            </a:xfrm>
            <a:prstGeom prst="rect">
              <a:avLst/>
            </a:prstGeom>
            <a:solidFill>
              <a:srgbClr val="0058AB">
                <a:alpha val="100000"/>
              </a:srgbClr>
            </a:solidFill>
          </p:spPr>
          <p:txBody>
            <a:bodyPr/>
            <a:lstStyle/>
            <a:p/>
          </p:txBody>
        </p:sp>
        <p:sp>
          <p:nvSpPr>
            <p:cNvPr id="44" name="rc44"/>
            <p:cNvSpPr/>
            <p:nvPr/>
          </p:nvSpPr>
          <p:spPr>
            <a:xfrm>
              <a:off x="3232255" y="2518434"/>
              <a:ext cx="206639" cy="2474338"/>
            </a:xfrm>
            <a:prstGeom prst="rect">
              <a:avLst/>
            </a:prstGeom>
            <a:solidFill>
              <a:srgbClr val="0058AB">
                <a:alpha val="100000"/>
              </a:srgbClr>
            </a:solidFill>
          </p:spPr>
          <p:txBody>
            <a:bodyPr/>
            <a:lstStyle/>
            <a:p/>
          </p:txBody>
        </p:sp>
        <p:sp>
          <p:nvSpPr>
            <p:cNvPr id="45" name="rc45"/>
            <p:cNvSpPr/>
            <p:nvPr/>
          </p:nvSpPr>
          <p:spPr>
            <a:xfrm>
              <a:off x="3461854" y="2655932"/>
              <a:ext cx="206639" cy="2336840"/>
            </a:xfrm>
            <a:prstGeom prst="rect">
              <a:avLst/>
            </a:prstGeom>
            <a:solidFill>
              <a:srgbClr val="0058AB">
                <a:alpha val="100000"/>
              </a:srgbClr>
            </a:solidFill>
          </p:spPr>
          <p:txBody>
            <a:bodyPr/>
            <a:lstStyle/>
            <a:p/>
          </p:txBody>
        </p:sp>
        <p:sp>
          <p:nvSpPr>
            <p:cNvPr id="46" name="rc46"/>
            <p:cNvSpPr/>
            <p:nvPr/>
          </p:nvSpPr>
          <p:spPr>
            <a:xfrm>
              <a:off x="3691453" y="2953532"/>
              <a:ext cx="206639" cy="2039241"/>
            </a:xfrm>
            <a:prstGeom prst="rect">
              <a:avLst/>
            </a:prstGeom>
            <a:solidFill>
              <a:srgbClr val="0058AB">
                <a:alpha val="100000"/>
              </a:srgbClr>
            </a:solidFill>
          </p:spPr>
          <p:txBody>
            <a:bodyPr/>
            <a:lstStyle/>
            <a:p/>
          </p:txBody>
        </p:sp>
        <p:sp>
          <p:nvSpPr>
            <p:cNvPr id="47" name="rc47"/>
            <p:cNvSpPr/>
            <p:nvPr/>
          </p:nvSpPr>
          <p:spPr>
            <a:xfrm>
              <a:off x="3921053" y="2897791"/>
              <a:ext cx="206639" cy="2094981"/>
            </a:xfrm>
            <a:prstGeom prst="rect">
              <a:avLst/>
            </a:prstGeom>
            <a:solidFill>
              <a:srgbClr val="0058AB">
                <a:alpha val="100000"/>
              </a:srgbClr>
            </a:solidFill>
          </p:spPr>
          <p:txBody>
            <a:bodyPr/>
            <a:lstStyle/>
            <a:p/>
          </p:txBody>
        </p:sp>
        <p:sp>
          <p:nvSpPr>
            <p:cNvPr id="48" name="rc48"/>
            <p:cNvSpPr/>
            <p:nvPr/>
          </p:nvSpPr>
          <p:spPr>
            <a:xfrm>
              <a:off x="4150652" y="3095057"/>
              <a:ext cx="206639" cy="1897716"/>
            </a:xfrm>
            <a:prstGeom prst="rect">
              <a:avLst/>
            </a:prstGeom>
            <a:solidFill>
              <a:srgbClr val="0058AB">
                <a:alpha val="100000"/>
              </a:srgbClr>
            </a:solidFill>
          </p:spPr>
          <p:txBody>
            <a:bodyPr/>
            <a:lstStyle/>
            <a:p/>
          </p:txBody>
        </p:sp>
        <p:sp>
          <p:nvSpPr>
            <p:cNvPr id="49" name="rc49"/>
            <p:cNvSpPr/>
            <p:nvPr/>
          </p:nvSpPr>
          <p:spPr>
            <a:xfrm>
              <a:off x="4380252" y="3027636"/>
              <a:ext cx="206639" cy="1965136"/>
            </a:xfrm>
            <a:prstGeom prst="rect">
              <a:avLst/>
            </a:prstGeom>
            <a:solidFill>
              <a:srgbClr val="0058AB">
                <a:alpha val="100000"/>
              </a:srgbClr>
            </a:solidFill>
          </p:spPr>
          <p:txBody>
            <a:bodyPr/>
            <a:lstStyle/>
            <a:p/>
          </p:txBody>
        </p:sp>
        <p:sp>
          <p:nvSpPr>
            <p:cNvPr id="50" name="rc50"/>
            <p:cNvSpPr/>
            <p:nvPr/>
          </p:nvSpPr>
          <p:spPr>
            <a:xfrm>
              <a:off x="4609851" y="3031159"/>
              <a:ext cx="206639" cy="1961613"/>
            </a:xfrm>
            <a:prstGeom prst="rect">
              <a:avLst/>
            </a:prstGeom>
            <a:solidFill>
              <a:srgbClr val="0058AB">
                <a:alpha val="100000"/>
              </a:srgbClr>
            </a:solidFill>
          </p:spPr>
          <p:txBody>
            <a:bodyPr/>
            <a:lstStyle/>
            <a:p/>
          </p:txBody>
        </p:sp>
        <p:sp>
          <p:nvSpPr>
            <p:cNvPr id="51" name="rc51"/>
            <p:cNvSpPr/>
            <p:nvPr/>
          </p:nvSpPr>
          <p:spPr>
            <a:xfrm>
              <a:off x="4839450" y="3092344"/>
              <a:ext cx="206639" cy="1900429"/>
            </a:xfrm>
            <a:prstGeom prst="rect">
              <a:avLst/>
            </a:prstGeom>
            <a:solidFill>
              <a:srgbClr val="0058AB">
                <a:alpha val="100000"/>
              </a:srgbClr>
            </a:solidFill>
          </p:spPr>
          <p:txBody>
            <a:bodyPr/>
            <a:lstStyle/>
            <a:p/>
          </p:txBody>
        </p:sp>
        <p:sp>
          <p:nvSpPr>
            <p:cNvPr id="52" name="rc52"/>
            <p:cNvSpPr/>
            <p:nvPr/>
          </p:nvSpPr>
          <p:spPr>
            <a:xfrm>
              <a:off x="5069050" y="3118555"/>
              <a:ext cx="206639" cy="1874218"/>
            </a:xfrm>
            <a:prstGeom prst="rect">
              <a:avLst/>
            </a:prstGeom>
            <a:solidFill>
              <a:srgbClr val="0058AB">
                <a:alpha val="100000"/>
              </a:srgbClr>
            </a:solidFill>
          </p:spPr>
          <p:txBody>
            <a:bodyPr/>
            <a:lstStyle/>
            <a:p/>
          </p:txBody>
        </p:sp>
        <p:sp>
          <p:nvSpPr>
            <p:cNvPr id="53" name="rc53"/>
            <p:cNvSpPr/>
            <p:nvPr/>
          </p:nvSpPr>
          <p:spPr>
            <a:xfrm>
              <a:off x="5298649" y="3349382"/>
              <a:ext cx="206639" cy="1643391"/>
            </a:xfrm>
            <a:prstGeom prst="rect">
              <a:avLst/>
            </a:prstGeom>
            <a:solidFill>
              <a:srgbClr val="0058AB">
                <a:alpha val="100000"/>
              </a:srgbClr>
            </a:solidFill>
          </p:spPr>
          <p:txBody>
            <a:bodyPr/>
            <a:lstStyle/>
            <a:p/>
          </p:txBody>
        </p:sp>
        <p:sp>
          <p:nvSpPr>
            <p:cNvPr id="54" name="rc54"/>
            <p:cNvSpPr/>
            <p:nvPr/>
          </p:nvSpPr>
          <p:spPr>
            <a:xfrm>
              <a:off x="5528248" y="3399178"/>
              <a:ext cx="206639" cy="1593594"/>
            </a:xfrm>
            <a:prstGeom prst="rect">
              <a:avLst/>
            </a:prstGeom>
            <a:solidFill>
              <a:srgbClr val="0058AB">
                <a:alpha val="100000"/>
              </a:srgbClr>
            </a:solidFill>
          </p:spPr>
          <p:txBody>
            <a:bodyPr/>
            <a:lstStyle/>
            <a:p/>
          </p:txBody>
        </p:sp>
        <p:sp>
          <p:nvSpPr>
            <p:cNvPr id="55" name="rc55"/>
            <p:cNvSpPr/>
            <p:nvPr/>
          </p:nvSpPr>
          <p:spPr>
            <a:xfrm>
              <a:off x="5757848" y="3587927"/>
              <a:ext cx="206639" cy="1404845"/>
            </a:xfrm>
            <a:prstGeom prst="rect">
              <a:avLst/>
            </a:prstGeom>
            <a:solidFill>
              <a:srgbClr val="0058AB">
                <a:alpha val="100000"/>
              </a:srgbClr>
            </a:solidFill>
          </p:spPr>
          <p:txBody>
            <a:bodyPr/>
            <a:lstStyle/>
            <a:p/>
          </p:txBody>
        </p:sp>
        <p:sp>
          <p:nvSpPr>
            <p:cNvPr id="56" name="rc56"/>
            <p:cNvSpPr/>
            <p:nvPr/>
          </p:nvSpPr>
          <p:spPr>
            <a:xfrm>
              <a:off x="5987447" y="3738665"/>
              <a:ext cx="206639" cy="1254107"/>
            </a:xfrm>
            <a:prstGeom prst="rect">
              <a:avLst/>
            </a:prstGeom>
            <a:solidFill>
              <a:srgbClr val="0058AB">
                <a:alpha val="100000"/>
              </a:srgbClr>
            </a:solidFill>
          </p:spPr>
          <p:txBody>
            <a:bodyPr/>
            <a:lstStyle/>
            <a:p/>
          </p:txBody>
        </p:sp>
        <p:sp>
          <p:nvSpPr>
            <p:cNvPr id="57" name="rc57"/>
            <p:cNvSpPr/>
            <p:nvPr/>
          </p:nvSpPr>
          <p:spPr>
            <a:xfrm>
              <a:off x="6217046" y="3235984"/>
              <a:ext cx="206639" cy="1756788"/>
            </a:xfrm>
            <a:prstGeom prst="rect">
              <a:avLst/>
            </a:prstGeom>
            <a:solidFill>
              <a:srgbClr val="0058AB">
                <a:alpha val="100000"/>
              </a:srgbClr>
            </a:solidFill>
          </p:spPr>
          <p:txBody>
            <a:bodyPr/>
            <a:lstStyle/>
            <a:p/>
          </p:txBody>
        </p:sp>
        <p:sp>
          <p:nvSpPr>
            <p:cNvPr id="58" name="rc58"/>
            <p:cNvSpPr/>
            <p:nvPr/>
          </p:nvSpPr>
          <p:spPr>
            <a:xfrm>
              <a:off x="6446646" y="3052019"/>
              <a:ext cx="206639" cy="1940753"/>
            </a:xfrm>
            <a:prstGeom prst="rect">
              <a:avLst/>
            </a:prstGeom>
            <a:solidFill>
              <a:srgbClr val="0058AB">
                <a:alpha val="100000"/>
              </a:srgbClr>
            </a:solidFill>
          </p:spPr>
          <p:txBody>
            <a:bodyPr/>
            <a:lstStyle/>
            <a:p/>
          </p:txBody>
        </p:sp>
        <p:sp>
          <p:nvSpPr>
            <p:cNvPr id="59" name="rc59"/>
            <p:cNvSpPr/>
            <p:nvPr/>
          </p:nvSpPr>
          <p:spPr>
            <a:xfrm>
              <a:off x="6676245" y="3580242"/>
              <a:ext cx="206639" cy="1412530"/>
            </a:xfrm>
            <a:prstGeom prst="rect">
              <a:avLst/>
            </a:prstGeom>
            <a:solidFill>
              <a:srgbClr val="0058AB">
                <a:alpha val="100000"/>
              </a:srgbClr>
            </a:solidFill>
          </p:spPr>
          <p:txBody>
            <a:bodyPr/>
            <a:lstStyle/>
            <a:p/>
          </p:txBody>
        </p:sp>
        <p:sp>
          <p:nvSpPr>
            <p:cNvPr id="60" name="rc60"/>
            <p:cNvSpPr/>
            <p:nvPr/>
          </p:nvSpPr>
          <p:spPr>
            <a:xfrm>
              <a:off x="6905845" y="3634653"/>
              <a:ext cx="206639" cy="1358119"/>
            </a:xfrm>
            <a:prstGeom prst="rect">
              <a:avLst/>
            </a:prstGeom>
            <a:solidFill>
              <a:srgbClr val="0058AB">
                <a:alpha val="100000"/>
              </a:srgbClr>
            </a:solidFill>
          </p:spPr>
          <p:txBody>
            <a:bodyPr/>
            <a:lstStyle/>
            <a:p/>
          </p:txBody>
        </p:sp>
        <p:sp>
          <p:nvSpPr>
            <p:cNvPr id="61" name="rc61"/>
            <p:cNvSpPr/>
            <p:nvPr/>
          </p:nvSpPr>
          <p:spPr>
            <a:xfrm>
              <a:off x="7135444" y="3730111"/>
              <a:ext cx="206639" cy="1262661"/>
            </a:xfrm>
            <a:prstGeom prst="rect">
              <a:avLst/>
            </a:prstGeom>
            <a:solidFill>
              <a:srgbClr val="0058AB">
                <a:alpha val="100000"/>
              </a:srgbClr>
            </a:solidFill>
          </p:spPr>
          <p:txBody>
            <a:bodyPr/>
            <a:lstStyle/>
            <a:p/>
          </p:txBody>
        </p:sp>
        <p:sp>
          <p:nvSpPr>
            <p:cNvPr id="62" name="rc62"/>
            <p:cNvSpPr/>
            <p:nvPr/>
          </p:nvSpPr>
          <p:spPr>
            <a:xfrm>
              <a:off x="7365043" y="3705248"/>
              <a:ext cx="206639" cy="1287524"/>
            </a:xfrm>
            <a:prstGeom prst="rect">
              <a:avLst/>
            </a:prstGeom>
            <a:solidFill>
              <a:srgbClr val="0058AB">
                <a:alpha val="100000"/>
              </a:srgbClr>
            </a:solidFill>
          </p:spPr>
          <p:txBody>
            <a:bodyPr/>
            <a:lstStyle/>
            <a:p/>
          </p:txBody>
        </p:sp>
        <p:sp>
          <p:nvSpPr>
            <p:cNvPr id="63" name="rc63"/>
            <p:cNvSpPr/>
            <p:nvPr/>
          </p:nvSpPr>
          <p:spPr>
            <a:xfrm>
              <a:off x="8513040" y="4365719"/>
              <a:ext cx="206639" cy="627053"/>
            </a:xfrm>
            <a:prstGeom prst="rect">
              <a:avLst/>
            </a:prstGeom>
            <a:solidFill>
              <a:srgbClr val="69DBFF">
                <a:alpha val="100000"/>
              </a:srgbClr>
            </a:solidFill>
          </p:spPr>
          <p:txBody>
            <a:bodyPr/>
            <a:lstStyle/>
            <a:p/>
          </p:txBody>
        </p:sp>
        <p:sp>
          <p:nvSpPr>
            <p:cNvPr id="64" name="pl64"/>
            <p:cNvSpPr/>
            <p:nvPr/>
          </p:nvSpPr>
          <p:spPr>
            <a:xfrm>
              <a:off x="6320366" y="3738665"/>
              <a:ext cx="2295993" cy="627053"/>
            </a:xfrm>
            <a:custGeom>
              <a:avLst/>
              <a:pathLst>
                <a:path w="2295993" h="627053">
                  <a:moveTo>
                    <a:pt x="0" y="0"/>
                  </a:moveTo>
                  <a:lnTo>
                    <a:pt x="229599" y="62705"/>
                  </a:lnTo>
                  <a:lnTo>
                    <a:pt x="459198" y="125410"/>
                  </a:lnTo>
                  <a:lnTo>
                    <a:pt x="688798" y="188116"/>
                  </a:lnTo>
                  <a:lnTo>
                    <a:pt x="918397" y="250821"/>
                  </a:lnTo>
                  <a:lnTo>
                    <a:pt x="1147996" y="313526"/>
                  </a:lnTo>
                  <a:lnTo>
                    <a:pt x="1377596" y="376232"/>
                  </a:lnTo>
                  <a:lnTo>
                    <a:pt x="1607195" y="438937"/>
                  </a:lnTo>
                  <a:lnTo>
                    <a:pt x="1836794" y="501643"/>
                  </a:lnTo>
                  <a:lnTo>
                    <a:pt x="2066394" y="564348"/>
                  </a:lnTo>
                  <a:lnTo>
                    <a:pt x="2295993" y="627053"/>
                  </a:lnTo>
                </a:path>
              </a:pathLst>
            </a:custGeom>
            <a:ln w="20325" cap="flat">
              <a:solidFill>
                <a:srgbClr val="000000">
                  <a:alpha val="100000"/>
                </a:srgbClr>
              </a:solidFill>
              <a:prstDash val="solid"/>
              <a:round/>
            </a:ln>
          </p:spPr>
          <p:txBody>
            <a:bodyPr/>
            <a:lstStyle/>
            <a:p/>
          </p:txBody>
        </p:sp>
        <p:sp>
          <p:nvSpPr>
            <p:cNvPr id="65" name="pt65"/>
            <p:cNvSpPr/>
            <p:nvPr/>
          </p:nvSpPr>
          <p:spPr>
            <a:xfrm>
              <a:off x="6288765" y="370706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6" name="pt66"/>
            <p:cNvSpPr/>
            <p:nvPr/>
          </p:nvSpPr>
          <p:spPr>
            <a:xfrm>
              <a:off x="6518364" y="376976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7" name="pt67"/>
            <p:cNvSpPr/>
            <p:nvPr/>
          </p:nvSpPr>
          <p:spPr>
            <a:xfrm>
              <a:off x="6747964" y="383247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8" name="pt68"/>
            <p:cNvSpPr/>
            <p:nvPr/>
          </p:nvSpPr>
          <p:spPr>
            <a:xfrm>
              <a:off x="6977563" y="389518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9" name="pt69"/>
            <p:cNvSpPr/>
            <p:nvPr/>
          </p:nvSpPr>
          <p:spPr>
            <a:xfrm>
              <a:off x="7207162" y="3957885"/>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0" name="pt70"/>
            <p:cNvSpPr/>
            <p:nvPr/>
          </p:nvSpPr>
          <p:spPr>
            <a:xfrm>
              <a:off x="7436762" y="402059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7666361" y="408329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7895960" y="414600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8125560" y="420870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8355159" y="427141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8584758" y="433411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tx76"/>
            <p:cNvSpPr/>
            <p:nvPr/>
          </p:nvSpPr>
          <p:spPr>
            <a:xfrm>
              <a:off x="5010932" y="1660221"/>
              <a:ext cx="3228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LMICs</a:t>
              </a:r>
            </a:p>
          </p:txBody>
        </p:sp>
        <p:sp>
          <p:nvSpPr>
            <p:cNvPr id="77" name="tx77"/>
            <p:cNvSpPr/>
            <p:nvPr/>
          </p:nvSpPr>
          <p:spPr>
            <a:xfrm rot="-5400000">
              <a:off x="15729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78" name="tx78"/>
            <p:cNvSpPr/>
            <p:nvPr/>
          </p:nvSpPr>
          <p:spPr>
            <a:xfrm rot="-5400000">
              <a:off x="180253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79" name="tx79"/>
            <p:cNvSpPr/>
            <p:nvPr/>
          </p:nvSpPr>
          <p:spPr>
            <a:xfrm rot="-5400000">
              <a:off x="203213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0" name="tx80"/>
            <p:cNvSpPr/>
            <p:nvPr/>
          </p:nvSpPr>
          <p:spPr>
            <a:xfrm rot="-5400000">
              <a:off x="226172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1" name="tx81"/>
            <p:cNvSpPr/>
            <p:nvPr/>
          </p:nvSpPr>
          <p:spPr>
            <a:xfrm rot="-5400000">
              <a:off x="249132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2" name="tx82"/>
            <p:cNvSpPr/>
            <p:nvPr/>
          </p:nvSpPr>
          <p:spPr>
            <a:xfrm rot="-5400000">
              <a:off x="272092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3" name="tx83"/>
            <p:cNvSpPr/>
            <p:nvPr/>
          </p:nvSpPr>
          <p:spPr>
            <a:xfrm rot="-5400000">
              <a:off x="29505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4" name="tx84"/>
            <p:cNvSpPr/>
            <p:nvPr/>
          </p:nvSpPr>
          <p:spPr>
            <a:xfrm rot="-5400000">
              <a:off x="318012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85" name="tx85"/>
            <p:cNvSpPr/>
            <p:nvPr/>
          </p:nvSpPr>
          <p:spPr>
            <a:xfrm rot="-5400000">
              <a:off x="340972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86" name="tx86"/>
            <p:cNvSpPr/>
            <p:nvPr/>
          </p:nvSpPr>
          <p:spPr>
            <a:xfrm rot="-5400000">
              <a:off x="363932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87" name="tx87"/>
            <p:cNvSpPr/>
            <p:nvPr/>
          </p:nvSpPr>
          <p:spPr>
            <a:xfrm rot="-5400000">
              <a:off x="386892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8" name="tx88"/>
            <p:cNvSpPr/>
            <p:nvPr/>
          </p:nvSpPr>
          <p:spPr>
            <a:xfrm rot="-5400000">
              <a:off x="4103690"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89" name="tx89"/>
            <p:cNvSpPr/>
            <p:nvPr/>
          </p:nvSpPr>
          <p:spPr>
            <a:xfrm rot="-5400000">
              <a:off x="432812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0" name="tx90"/>
            <p:cNvSpPr/>
            <p:nvPr/>
          </p:nvSpPr>
          <p:spPr>
            <a:xfrm rot="-5400000">
              <a:off x="455772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1" name="tx91"/>
            <p:cNvSpPr/>
            <p:nvPr/>
          </p:nvSpPr>
          <p:spPr>
            <a:xfrm rot="-5400000">
              <a:off x="478732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2" name="tx92"/>
            <p:cNvSpPr/>
            <p:nvPr/>
          </p:nvSpPr>
          <p:spPr>
            <a:xfrm rot="-5400000">
              <a:off x="501692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3" name="tx93"/>
            <p:cNvSpPr/>
            <p:nvPr/>
          </p:nvSpPr>
          <p:spPr>
            <a:xfrm rot="-5400000">
              <a:off x="524652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4" name="tx94"/>
            <p:cNvSpPr/>
            <p:nvPr/>
          </p:nvSpPr>
          <p:spPr>
            <a:xfrm rot="-5400000">
              <a:off x="547612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5" name="tx95"/>
            <p:cNvSpPr/>
            <p:nvPr/>
          </p:nvSpPr>
          <p:spPr>
            <a:xfrm rot="-5400000">
              <a:off x="570571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6" name="tx96"/>
            <p:cNvSpPr/>
            <p:nvPr/>
          </p:nvSpPr>
          <p:spPr>
            <a:xfrm rot="-5400000">
              <a:off x="593531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7" name="tx97"/>
            <p:cNvSpPr/>
            <p:nvPr/>
          </p:nvSpPr>
          <p:spPr>
            <a:xfrm rot="-5400000">
              <a:off x="616491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98" name="tx98"/>
            <p:cNvSpPr/>
            <p:nvPr/>
          </p:nvSpPr>
          <p:spPr>
            <a:xfrm rot="-5400000">
              <a:off x="639451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99" name="tx99"/>
            <p:cNvSpPr/>
            <p:nvPr/>
          </p:nvSpPr>
          <p:spPr>
            <a:xfrm rot="-5400000">
              <a:off x="662411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0" name="tx100"/>
            <p:cNvSpPr/>
            <p:nvPr/>
          </p:nvSpPr>
          <p:spPr>
            <a:xfrm rot="-5400000">
              <a:off x="685371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1" name="tx101"/>
            <p:cNvSpPr/>
            <p:nvPr/>
          </p:nvSpPr>
          <p:spPr>
            <a:xfrm rot="-5400000">
              <a:off x="708331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2" name="tx102"/>
            <p:cNvSpPr/>
            <p:nvPr/>
          </p:nvSpPr>
          <p:spPr>
            <a:xfrm rot="-5400000">
              <a:off x="731291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3" name="tx103"/>
            <p:cNvSpPr/>
            <p:nvPr/>
          </p:nvSpPr>
          <p:spPr>
            <a:xfrm rot="-5400000">
              <a:off x="846091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4" name="tx104"/>
            <p:cNvSpPr/>
            <p:nvPr/>
          </p:nvSpPr>
          <p:spPr>
            <a:xfrm>
              <a:off x="1129974"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5" name="tx105"/>
            <p:cNvSpPr/>
            <p:nvPr/>
          </p:nvSpPr>
          <p:spPr>
            <a:xfrm>
              <a:off x="585906" y="3872672"/>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5,000,000</a:t>
              </a:r>
            </a:p>
          </p:txBody>
        </p:sp>
        <p:sp>
          <p:nvSpPr>
            <p:cNvPr id="106" name="tx106"/>
            <p:cNvSpPr/>
            <p:nvPr/>
          </p:nvSpPr>
          <p:spPr>
            <a:xfrm>
              <a:off x="508182" y="2802588"/>
              <a:ext cx="69951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10,000,000</a:t>
              </a:r>
            </a:p>
          </p:txBody>
        </p:sp>
        <p:sp>
          <p:nvSpPr>
            <p:cNvPr id="107" name="tx107"/>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08" name="rc108"/>
            <p:cNvSpPr/>
            <p:nvPr/>
          </p:nvSpPr>
          <p:spPr>
            <a:xfrm>
              <a:off x="2612258" y="5900012"/>
              <a:ext cx="201456" cy="201456"/>
            </a:xfrm>
            <a:prstGeom prst="rect">
              <a:avLst/>
            </a:prstGeom>
            <a:solidFill>
              <a:srgbClr val="0058AB">
                <a:alpha val="100000"/>
              </a:srgbClr>
            </a:solidFill>
          </p:spPr>
          <p:txBody>
            <a:bodyPr/>
            <a:lstStyle/>
            <a:p/>
          </p:txBody>
        </p:sp>
        <p:sp>
          <p:nvSpPr>
            <p:cNvPr id="109" name="rc109"/>
            <p:cNvSpPr/>
            <p:nvPr/>
          </p:nvSpPr>
          <p:spPr>
            <a:xfrm>
              <a:off x="3514503" y="5900012"/>
              <a:ext cx="201456" cy="201456"/>
            </a:xfrm>
            <a:prstGeom prst="rect">
              <a:avLst/>
            </a:prstGeom>
            <a:solidFill>
              <a:srgbClr val="69DBFF">
                <a:alpha val="100000"/>
              </a:srgbClr>
            </a:solidFill>
          </p:spPr>
          <p:txBody>
            <a:bodyPr/>
            <a:lstStyle/>
            <a:p/>
          </p:txBody>
        </p:sp>
        <p:sp>
          <p:nvSpPr>
            <p:cNvPr id="110" name="tx110"/>
            <p:cNvSpPr/>
            <p:nvPr/>
          </p:nvSpPr>
          <p:spPr>
            <a:xfrm>
              <a:off x="2892303"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1" name="tx111"/>
            <p:cNvSpPr/>
            <p:nvPr/>
          </p:nvSpPr>
          <p:spPr>
            <a:xfrm>
              <a:off x="3794548"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12" name="pl112"/>
            <p:cNvSpPr/>
            <p:nvPr/>
          </p:nvSpPr>
          <p:spPr>
            <a:xfrm>
              <a:off x="5594375"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13" name="pt113"/>
            <p:cNvSpPr/>
            <p:nvPr/>
          </p:nvSpPr>
          <p:spPr>
            <a:xfrm>
              <a:off x="5650556"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14" name="tx114"/>
            <p:cNvSpPr/>
            <p:nvPr/>
          </p:nvSpPr>
          <p:spPr>
            <a:xfrm>
              <a:off x="5861474"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15" name="tx115"/>
            <p:cNvSpPr/>
            <p:nvPr/>
          </p:nvSpPr>
          <p:spPr>
            <a:xfrm>
              <a:off x="2229602" y="1368037"/>
              <a:ext cx="58855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LMICs</a:t>
              </a:r>
            </a:p>
          </p:txBody>
        </p:sp>
        <p:sp>
          <p:nvSpPr>
            <p:cNvPr id="116" name="tx116"/>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17" name="tx11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18" name="tx118"/>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19" name="tx119"/>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37% higher than the annual milestone to reach the target.</a:t>
            </a:r>
          </a:p>
        </p:txBody>
      </p:sp>
      <p:sp>
        <p:nvSpPr>
          <p:cNvPr id="12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37% above the annual IA2030 milestone, putting the 2030 goal at serious risk without accelerated action.</a:t>
            </a:r>
          </a:p>
        </p:txBody>
      </p:sp>
      <p:grpSp xmlns:pic="http://schemas.openxmlformats.org/drawingml/2006/picture">
        <p:nvGrpSpPr>
          <p:cNvPr id="122" name=""/>
          <p:cNvGrpSpPr/>
          <p:nvPr/>
        </p:nvGrpSpPr>
        <p:grpSpPr>
          <a:xfrm>
            <a:off x="292608" y="1051560"/>
            <a:ext cx="8595360" cy="28575"/>
            <a:chOff x="292608" y="1051560"/>
            <a:chExt cx="8595360" cy="28575"/>
          </a:xfrm>
        </p:grpSpPr>
        <p:sp>
          <p:nvSpPr>
            <p:cNvPr id="123"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4"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34889" y="534660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 name="rc5"/>
            <p:cNvSpPr/>
            <p:nvPr/>
          </p:nvSpPr>
          <p:spPr>
            <a:xfrm>
              <a:off x="2100073" y="534660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6" name="rc6"/>
            <p:cNvSpPr/>
            <p:nvPr/>
          </p:nvSpPr>
          <p:spPr>
            <a:xfrm>
              <a:off x="2365257" y="534660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 name="rc7"/>
            <p:cNvSpPr/>
            <p:nvPr/>
          </p:nvSpPr>
          <p:spPr>
            <a:xfrm>
              <a:off x="2630441"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 name="rc8"/>
            <p:cNvSpPr/>
            <p:nvPr/>
          </p:nvSpPr>
          <p:spPr>
            <a:xfrm>
              <a:off x="2895625" y="534660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 name="rc9"/>
            <p:cNvSpPr/>
            <p:nvPr/>
          </p:nvSpPr>
          <p:spPr>
            <a:xfrm>
              <a:off x="3160809" y="534660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 name="rc10"/>
            <p:cNvSpPr/>
            <p:nvPr/>
          </p:nvSpPr>
          <p:spPr>
            <a:xfrm>
              <a:off x="3425993" y="534660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1" name="rc11"/>
            <p:cNvSpPr/>
            <p:nvPr/>
          </p:nvSpPr>
          <p:spPr>
            <a:xfrm>
              <a:off x="3691177"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 name="rc12"/>
            <p:cNvSpPr/>
            <p:nvPr/>
          </p:nvSpPr>
          <p:spPr>
            <a:xfrm>
              <a:off x="3956361"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 name="rc13"/>
            <p:cNvSpPr/>
            <p:nvPr/>
          </p:nvSpPr>
          <p:spPr>
            <a:xfrm>
              <a:off x="4221545" y="534660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 name="rc14"/>
            <p:cNvSpPr/>
            <p:nvPr/>
          </p:nvSpPr>
          <p:spPr>
            <a:xfrm>
              <a:off x="4486728"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 name="rc15"/>
            <p:cNvSpPr/>
            <p:nvPr/>
          </p:nvSpPr>
          <p:spPr>
            <a:xfrm>
              <a:off x="4751912"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6" name="rc16"/>
            <p:cNvSpPr/>
            <p:nvPr/>
          </p:nvSpPr>
          <p:spPr>
            <a:xfrm>
              <a:off x="5017096"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8" name="rc18"/>
            <p:cNvSpPr/>
            <p:nvPr/>
          </p:nvSpPr>
          <p:spPr>
            <a:xfrm>
              <a:off x="5547464" y="534660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 name="rc19"/>
            <p:cNvSpPr/>
            <p:nvPr/>
          </p:nvSpPr>
          <p:spPr>
            <a:xfrm>
              <a:off x="5812648"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0" name="rc20"/>
            <p:cNvSpPr/>
            <p:nvPr/>
          </p:nvSpPr>
          <p:spPr>
            <a:xfrm>
              <a:off x="6077832" y="534660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1" name="rc21"/>
            <p:cNvSpPr/>
            <p:nvPr/>
          </p:nvSpPr>
          <p:spPr>
            <a:xfrm>
              <a:off x="6343016" y="534660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2" name="rc22"/>
            <p:cNvSpPr/>
            <p:nvPr/>
          </p:nvSpPr>
          <p:spPr>
            <a:xfrm>
              <a:off x="6608200" y="534660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 name="rc23"/>
            <p:cNvSpPr/>
            <p:nvPr/>
          </p:nvSpPr>
          <p:spPr>
            <a:xfrm>
              <a:off x="6873384" y="534660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4" name="rc24"/>
            <p:cNvSpPr/>
            <p:nvPr/>
          </p:nvSpPr>
          <p:spPr>
            <a:xfrm>
              <a:off x="7138568"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5" name="rc25"/>
            <p:cNvSpPr/>
            <p:nvPr/>
          </p:nvSpPr>
          <p:spPr>
            <a:xfrm>
              <a:off x="7403752" y="534660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6" name="rc26"/>
            <p:cNvSpPr/>
            <p:nvPr/>
          </p:nvSpPr>
          <p:spPr>
            <a:xfrm>
              <a:off x="7668936" y="534660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7" name="rc27"/>
            <p:cNvSpPr/>
            <p:nvPr/>
          </p:nvSpPr>
          <p:spPr>
            <a:xfrm>
              <a:off x="7934120" y="534660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8" name="rc28"/>
            <p:cNvSpPr/>
            <p:nvPr/>
          </p:nvSpPr>
          <p:spPr>
            <a:xfrm>
              <a:off x="8199303" y="534660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9" name="rc29"/>
            <p:cNvSpPr/>
            <p:nvPr/>
          </p:nvSpPr>
          <p:spPr>
            <a:xfrm>
              <a:off x="8464487" y="534660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0" name="rc30"/>
            <p:cNvSpPr/>
            <p:nvPr/>
          </p:nvSpPr>
          <p:spPr>
            <a:xfrm>
              <a:off x="1834889"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 name="rc31"/>
            <p:cNvSpPr/>
            <p:nvPr/>
          </p:nvSpPr>
          <p:spPr>
            <a:xfrm>
              <a:off x="2100073" y="271282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 name="rc32"/>
            <p:cNvSpPr/>
            <p:nvPr/>
          </p:nvSpPr>
          <p:spPr>
            <a:xfrm>
              <a:off x="2365257" y="271282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 name="rc33"/>
            <p:cNvSpPr/>
            <p:nvPr/>
          </p:nvSpPr>
          <p:spPr>
            <a:xfrm>
              <a:off x="2630441"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 name="rc34"/>
            <p:cNvSpPr/>
            <p:nvPr/>
          </p:nvSpPr>
          <p:spPr>
            <a:xfrm>
              <a:off x="2895625"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160809" y="271282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 name="rc36"/>
            <p:cNvSpPr/>
            <p:nvPr/>
          </p:nvSpPr>
          <p:spPr>
            <a:xfrm>
              <a:off x="3425993" y="271282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 name="rc37"/>
            <p:cNvSpPr/>
            <p:nvPr/>
          </p:nvSpPr>
          <p:spPr>
            <a:xfrm>
              <a:off x="3691177" y="271282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 name="rc38"/>
            <p:cNvSpPr/>
            <p:nvPr/>
          </p:nvSpPr>
          <p:spPr>
            <a:xfrm>
              <a:off x="3956361"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 name="rc39"/>
            <p:cNvSpPr/>
            <p:nvPr/>
          </p:nvSpPr>
          <p:spPr>
            <a:xfrm>
              <a:off x="4221545"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 name="rc40"/>
            <p:cNvSpPr/>
            <p:nvPr/>
          </p:nvSpPr>
          <p:spPr>
            <a:xfrm>
              <a:off x="4486728" y="271282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 name="rc41"/>
            <p:cNvSpPr/>
            <p:nvPr/>
          </p:nvSpPr>
          <p:spPr>
            <a:xfrm>
              <a:off x="4751912"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5017096" y="271282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 name="rc43"/>
            <p:cNvSpPr/>
            <p:nvPr/>
          </p:nvSpPr>
          <p:spPr>
            <a:xfrm>
              <a:off x="5282280" y="271282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 name="rc44"/>
            <p:cNvSpPr/>
            <p:nvPr/>
          </p:nvSpPr>
          <p:spPr>
            <a:xfrm>
              <a:off x="5547464"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 name="rc45"/>
            <p:cNvSpPr/>
            <p:nvPr/>
          </p:nvSpPr>
          <p:spPr>
            <a:xfrm>
              <a:off x="5812648"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 name="rc46"/>
            <p:cNvSpPr/>
            <p:nvPr/>
          </p:nvSpPr>
          <p:spPr>
            <a:xfrm>
              <a:off x="6077832"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 name="rc47"/>
            <p:cNvSpPr/>
            <p:nvPr/>
          </p:nvSpPr>
          <p:spPr>
            <a:xfrm>
              <a:off x="6343016"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 name="rc48"/>
            <p:cNvSpPr/>
            <p:nvPr/>
          </p:nvSpPr>
          <p:spPr>
            <a:xfrm>
              <a:off x="6608200"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 name="rc49"/>
            <p:cNvSpPr/>
            <p:nvPr/>
          </p:nvSpPr>
          <p:spPr>
            <a:xfrm>
              <a:off x="6873384"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 name="rc50"/>
            <p:cNvSpPr/>
            <p:nvPr/>
          </p:nvSpPr>
          <p:spPr>
            <a:xfrm>
              <a:off x="7138568"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 name="rc51"/>
            <p:cNvSpPr/>
            <p:nvPr/>
          </p:nvSpPr>
          <p:spPr>
            <a:xfrm>
              <a:off x="7403752"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 name="rc52"/>
            <p:cNvSpPr/>
            <p:nvPr/>
          </p:nvSpPr>
          <p:spPr>
            <a:xfrm>
              <a:off x="7668936"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 name="rc53"/>
            <p:cNvSpPr/>
            <p:nvPr/>
          </p:nvSpPr>
          <p:spPr>
            <a:xfrm>
              <a:off x="7934120"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 name="rc54"/>
            <p:cNvSpPr/>
            <p:nvPr/>
          </p:nvSpPr>
          <p:spPr>
            <a:xfrm>
              <a:off x="8199303" y="271282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 name="rc55"/>
            <p:cNvSpPr/>
            <p:nvPr/>
          </p:nvSpPr>
          <p:spPr>
            <a:xfrm>
              <a:off x="8464487"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 name="rc56"/>
            <p:cNvSpPr/>
            <p:nvPr/>
          </p:nvSpPr>
          <p:spPr>
            <a:xfrm>
              <a:off x="1834889"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 name="rc57"/>
            <p:cNvSpPr/>
            <p:nvPr/>
          </p:nvSpPr>
          <p:spPr>
            <a:xfrm>
              <a:off x="2100073" y="468815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 name="rc58"/>
            <p:cNvSpPr/>
            <p:nvPr/>
          </p:nvSpPr>
          <p:spPr>
            <a:xfrm>
              <a:off x="2365257" y="468815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 name="rc59"/>
            <p:cNvSpPr/>
            <p:nvPr/>
          </p:nvSpPr>
          <p:spPr>
            <a:xfrm>
              <a:off x="2630441" y="468815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 name="rc60"/>
            <p:cNvSpPr/>
            <p:nvPr/>
          </p:nvSpPr>
          <p:spPr>
            <a:xfrm>
              <a:off x="2895625" y="468815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 name="rc61"/>
            <p:cNvSpPr/>
            <p:nvPr/>
          </p:nvSpPr>
          <p:spPr>
            <a:xfrm>
              <a:off x="3160809"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2" name="rc62"/>
            <p:cNvSpPr/>
            <p:nvPr/>
          </p:nvSpPr>
          <p:spPr>
            <a:xfrm>
              <a:off x="3425993"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 name="rc63"/>
            <p:cNvSpPr/>
            <p:nvPr/>
          </p:nvSpPr>
          <p:spPr>
            <a:xfrm>
              <a:off x="3691177" y="468815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 name="rc64"/>
            <p:cNvSpPr/>
            <p:nvPr/>
          </p:nvSpPr>
          <p:spPr>
            <a:xfrm>
              <a:off x="3956361" y="4688156"/>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 name="rc65"/>
            <p:cNvSpPr/>
            <p:nvPr/>
          </p:nvSpPr>
          <p:spPr>
            <a:xfrm>
              <a:off x="4221545"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6" name="rc66"/>
            <p:cNvSpPr/>
            <p:nvPr/>
          </p:nvSpPr>
          <p:spPr>
            <a:xfrm>
              <a:off x="4486728" y="468815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7" name="rc67"/>
            <p:cNvSpPr/>
            <p:nvPr/>
          </p:nvSpPr>
          <p:spPr>
            <a:xfrm>
              <a:off x="4751912" y="468815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 name="rc68"/>
            <p:cNvSpPr/>
            <p:nvPr/>
          </p:nvSpPr>
          <p:spPr>
            <a:xfrm>
              <a:off x="5017096"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 name="rc69"/>
            <p:cNvSpPr/>
            <p:nvPr/>
          </p:nvSpPr>
          <p:spPr>
            <a:xfrm>
              <a:off x="5282280" y="468815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 name="rc70"/>
            <p:cNvSpPr/>
            <p:nvPr/>
          </p:nvSpPr>
          <p:spPr>
            <a:xfrm>
              <a:off x="5547464" y="468815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1" name="rc71"/>
            <p:cNvSpPr/>
            <p:nvPr/>
          </p:nvSpPr>
          <p:spPr>
            <a:xfrm>
              <a:off x="5812648" y="468815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2" name="rc72"/>
            <p:cNvSpPr/>
            <p:nvPr/>
          </p:nvSpPr>
          <p:spPr>
            <a:xfrm>
              <a:off x="6077832"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 name="rc73"/>
            <p:cNvSpPr/>
            <p:nvPr/>
          </p:nvSpPr>
          <p:spPr>
            <a:xfrm>
              <a:off x="6343016" y="468815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 name="rc74"/>
            <p:cNvSpPr/>
            <p:nvPr/>
          </p:nvSpPr>
          <p:spPr>
            <a:xfrm>
              <a:off x="6608200" y="468815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 name="rc75"/>
            <p:cNvSpPr/>
            <p:nvPr/>
          </p:nvSpPr>
          <p:spPr>
            <a:xfrm>
              <a:off x="6873384" y="468815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6" name="rc76"/>
            <p:cNvSpPr/>
            <p:nvPr/>
          </p:nvSpPr>
          <p:spPr>
            <a:xfrm>
              <a:off x="7138568" y="468815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 name="rc77"/>
            <p:cNvSpPr/>
            <p:nvPr/>
          </p:nvSpPr>
          <p:spPr>
            <a:xfrm>
              <a:off x="7403752" y="468815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8" name="rc78"/>
            <p:cNvSpPr/>
            <p:nvPr/>
          </p:nvSpPr>
          <p:spPr>
            <a:xfrm>
              <a:off x="7668936"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9" name="rc79"/>
            <p:cNvSpPr/>
            <p:nvPr/>
          </p:nvSpPr>
          <p:spPr>
            <a:xfrm>
              <a:off x="7934120"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0" name="rc80"/>
            <p:cNvSpPr/>
            <p:nvPr/>
          </p:nvSpPr>
          <p:spPr>
            <a:xfrm>
              <a:off x="8199303" y="468815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1" name="rc81"/>
            <p:cNvSpPr/>
            <p:nvPr/>
          </p:nvSpPr>
          <p:spPr>
            <a:xfrm>
              <a:off x="8464487" y="468815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 name="rc82"/>
            <p:cNvSpPr/>
            <p:nvPr/>
          </p:nvSpPr>
          <p:spPr>
            <a:xfrm>
              <a:off x="1834889"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 name="rc83"/>
            <p:cNvSpPr/>
            <p:nvPr/>
          </p:nvSpPr>
          <p:spPr>
            <a:xfrm>
              <a:off x="2100073"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 name="rc84"/>
            <p:cNvSpPr/>
            <p:nvPr/>
          </p:nvSpPr>
          <p:spPr>
            <a:xfrm>
              <a:off x="2365257"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5" name="rc85"/>
            <p:cNvSpPr/>
            <p:nvPr/>
          </p:nvSpPr>
          <p:spPr>
            <a:xfrm>
              <a:off x="2630441"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 name="rc86"/>
            <p:cNvSpPr/>
            <p:nvPr/>
          </p:nvSpPr>
          <p:spPr>
            <a:xfrm>
              <a:off x="2895625" y="120781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 name="rc87"/>
            <p:cNvSpPr/>
            <p:nvPr/>
          </p:nvSpPr>
          <p:spPr>
            <a:xfrm>
              <a:off x="3160809"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 name="rc88"/>
            <p:cNvSpPr/>
            <p:nvPr/>
          </p:nvSpPr>
          <p:spPr>
            <a:xfrm>
              <a:off x="3425993"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 name="rc89"/>
            <p:cNvSpPr/>
            <p:nvPr/>
          </p:nvSpPr>
          <p:spPr>
            <a:xfrm>
              <a:off x="3691177"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 name="rc90"/>
            <p:cNvSpPr/>
            <p:nvPr/>
          </p:nvSpPr>
          <p:spPr>
            <a:xfrm>
              <a:off x="3956361"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 name="rc91"/>
            <p:cNvSpPr/>
            <p:nvPr/>
          </p:nvSpPr>
          <p:spPr>
            <a:xfrm>
              <a:off x="4221545"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 name="rc92"/>
            <p:cNvSpPr/>
            <p:nvPr/>
          </p:nvSpPr>
          <p:spPr>
            <a:xfrm>
              <a:off x="4486728" y="12078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 name="rc93"/>
            <p:cNvSpPr/>
            <p:nvPr/>
          </p:nvSpPr>
          <p:spPr>
            <a:xfrm>
              <a:off x="4751912"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 name="rc94"/>
            <p:cNvSpPr/>
            <p:nvPr/>
          </p:nvSpPr>
          <p:spPr>
            <a:xfrm>
              <a:off x="5017096"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 name="rc96"/>
            <p:cNvSpPr/>
            <p:nvPr/>
          </p:nvSpPr>
          <p:spPr>
            <a:xfrm>
              <a:off x="5547464"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 name="rc97"/>
            <p:cNvSpPr/>
            <p:nvPr/>
          </p:nvSpPr>
          <p:spPr>
            <a:xfrm>
              <a:off x="5812648"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 name="rc98"/>
            <p:cNvSpPr/>
            <p:nvPr/>
          </p:nvSpPr>
          <p:spPr>
            <a:xfrm>
              <a:off x="6077832"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 name="rc99"/>
            <p:cNvSpPr/>
            <p:nvPr/>
          </p:nvSpPr>
          <p:spPr>
            <a:xfrm>
              <a:off x="6343016"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 name="rc100"/>
            <p:cNvSpPr/>
            <p:nvPr/>
          </p:nvSpPr>
          <p:spPr>
            <a:xfrm>
              <a:off x="6608200"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 name="rc101"/>
            <p:cNvSpPr/>
            <p:nvPr/>
          </p:nvSpPr>
          <p:spPr>
            <a:xfrm>
              <a:off x="6873384"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 name="rc102"/>
            <p:cNvSpPr/>
            <p:nvPr/>
          </p:nvSpPr>
          <p:spPr>
            <a:xfrm>
              <a:off x="7138568"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3" name="rc103"/>
            <p:cNvSpPr/>
            <p:nvPr/>
          </p:nvSpPr>
          <p:spPr>
            <a:xfrm>
              <a:off x="7403752"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 name="rc104"/>
            <p:cNvSpPr/>
            <p:nvPr/>
          </p:nvSpPr>
          <p:spPr>
            <a:xfrm>
              <a:off x="7668936"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 name="rc105"/>
            <p:cNvSpPr/>
            <p:nvPr/>
          </p:nvSpPr>
          <p:spPr>
            <a:xfrm>
              <a:off x="7934120"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 name="rc106"/>
            <p:cNvSpPr/>
            <p:nvPr/>
          </p:nvSpPr>
          <p:spPr>
            <a:xfrm>
              <a:off x="8199303"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 name="rc107"/>
            <p:cNvSpPr/>
            <p:nvPr/>
          </p:nvSpPr>
          <p:spPr>
            <a:xfrm>
              <a:off x="8464487"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8" name="rc108"/>
            <p:cNvSpPr/>
            <p:nvPr/>
          </p:nvSpPr>
          <p:spPr>
            <a:xfrm>
              <a:off x="1834889" y="544066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 name="rc109"/>
            <p:cNvSpPr/>
            <p:nvPr/>
          </p:nvSpPr>
          <p:spPr>
            <a:xfrm>
              <a:off x="2100073" y="544066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0" name="rc110"/>
            <p:cNvSpPr/>
            <p:nvPr/>
          </p:nvSpPr>
          <p:spPr>
            <a:xfrm>
              <a:off x="2365257" y="54406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 name="rc111"/>
            <p:cNvSpPr/>
            <p:nvPr/>
          </p:nvSpPr>
          <p:spPr>
            <a:xfrm>
              <a:off x="2630441" y="54406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2895625" y="54406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3" name="rc113"/>
            <p:cNvSpPr/>
            <p:nvPr/>
          </p:nvSpPr>
          <p:spPr>
            <a:xfrm>
              <a:off x="3160809" y="54406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4" name="rc114"/>
            <p:cNvSpPr/>
            <p:nvPr/>
          </p:nvSpPr>
          <p:spPr>
            <a:xfrm>
              <a:off x="3425993" y="54406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5" name="rc115"/>
            <p:cNvSpPr/>
            <p:nvPr/>
          </p:nvSpPr>
          <p:spPr>
            <a:xfrm>
              <a:off x="3691177" y="544066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 name="rc116"/>
            <p:cNvSpPr/>
            <p:nvPr/>
          </p:nvSpPr>
          <p:spPr>
            <a:xfrm>
              <a:off x="3956361" y="54406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 name="rc117"/>
            <p:cNvSpPr/>
            <p:nvPr/>
          </p:nvSpPr>
          <p:spPr>
            <a:xfrm>
              <a:off x="4221545" y="54406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4486728" y="54406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 name="rc119"/>
            <p:cNvSpPr/>
            <p:nvPr/>
          </p:nvSpPr>
          <p:spPr>
            <a:xfrm>
              <a:off x="4751912" y="544066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5017096" y="54406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544066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 name="rc122"/>
            <p:cNvSpPr/>
            <p:nvPr/>
          </p:nvSpPr>
          <p:spPr>
            <a:xfrm>
              <a:off x="5547464" y="544066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3" name="rc123"/>
            <p:cNvSpPr/>
            <p:nvPr/>
          </p:nvSpPr>
          <p:spPr>
            <a:xfrm>
              <a:off x="5812648" y="54406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 name="rc124"/>
            <p:cNvSpPr/>
            <p:nvPr/>
          </p:nvSpPr>
          <p:spPr>
            <a:xfrm>
              <a:off x="6077832" y="54406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 name="rc125"/>
            <p:cNvSpPr/>
            <p:nvPr/>
          </p:nvSpPr>
          <p:spPr>
            <a:xfrm>
              <a:off x="6343016" y="544066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6" name="rc126"/>
            <p:cNvSpPr/>
            <p:nvPr/>
          </p:nvSpPr>
          <p:spPr>
            <a:xfrm>
              <a:off x="6608200" y="544066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7" name="rc127"/>
            <p:cNvSpPr/>
            <p:nvPr/>
          </p:nvSpPr>
          <p:spPr>
            <a:xfrm>
              <a:off x="6873384" y="54406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8" name="rc128"/>
            <p:cNvSpPr/>
            <p:nvPr/>
          </p:nvSpPr>
          <p:spPr>
            <a:xfrm>
              <a:off x="7138568" y="544066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7403752" y="544066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0" name="rc130"/>
            <p:cNvSpPr/>
            <p:nvPr/>
          </p:nvSpPr>
          <p:spPr>
            <a:xfrm>
              <a:off x="7668936" y="544066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1" name="rc131"/>
            <p:cNvSpPr/>
            <p:nvPr/>
          </p:nvSpPr>
          <p:spPr>
            <a:xfrm>
              <a:off x="7934120" y="544066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2" name="rc132"/>
            <p:cNvSpPr/>
            <p:nvPr/>
          </p:nvSpPr>
          <p:spPr>
            <a:xfrm>
              <a:off x="8199303" y="544066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3" name="rc133"/>
            <p:cNvSpPr/>
            <p:nvPr/>
          </p:nvSpPr>
          <p:spPr>
            <a:xfrm>
              <a:off x="8464487" y="544066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4" name="rc134"/>
            <p:cNvSpPr/>
            <p:nvPr/>
          </p:nvSpPr>
          <p:spPr>
            <a:xfrm>
              <a:off x="1834889" y="384158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5" name="rc135"/>
            <p:cNvSpPr/>
            <p:nvPr/>
          </p:nvSpPr>
          <p:spPr>
            <a:xfrm>
              <a:off x="2100073" y="384158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6" name="rc136"/>
            <p:cNvSpPr/>
            <p:nvPr/>
          </p:nvSpPr>
          <p:spPr>
            <a:xfrm>
              <a:off x="2365257" y="384158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7" name="rc137"/>
            <p:cNvSpPr/>
            <p:nvPr/>
          </p:nvSpPr>
          <p:spPr>
            <a:xfrm>
              <a:off x="2630441" y="384158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8" name="rc138"/>
            <p:cNvSpPr/>
            <p:nvPr/>
          </p:nvSpPr>
          <p:spPr>
            <a:xfrm>
              <a:off x="2895625" y="384158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9" name="rc139"/>
            <p:cNvSpPr/>
            <p:nvPr/>
          </p:nvSpPr>
          <p:spPr>
            <a:xfrm>
              <a:off x="3160809" y="384158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0" name="rc140"/>
            <p:cNvSpPr/>
            <p:nvPr/>
          </p:nvSpPr>
          <p:spPr>
            <a:xfrm>
              <a:off x="3425993" y="384158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1" name="rc141"/>
            <p:cNvSpPr/>
            <p:nvPr/>
          </p:nvSpPr>
          <p:spPr>
            <a:xfrm>
              <a:off x="3691177" y="384158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2" name="rc142"/>
            <p:cNvSpPr/>
            <p:nvPr/>
          </p:nvSpPr>
          <p:spPr>
            <a:xfrm>
              <a:off x="3956361" y="384158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 name="rc143"/>
            <p:cNvSpPr/>
            <p:nvPr/>
          </p:nvSpPr>
          <p:spPr>
            <a:xfrm>
              <a:off x="4221545" y="384158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 name="rc144"/>
            <p:cNvSpPr/>
            <p:nvPr/>
          </p:nvSpPr>
          <p:spPr>
            <a:xfrm>
              <a:off x="4486728" y="384158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5" name="rc145"/>
            <p:cNvSpPr/>
            <p:nvPr/>
          </p:nvSpPr>
          <p:spPr>
            <a:xfrm>
              <a:off x="4751912" y="384158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 name="rc146"/>
            <p:cNvSpPr/>
            <p:nvPr/>
          </p:nvSpPr>
          <p:spPr>
            <a:xfrm>
              <a:off x="5017096" y="3841586"/>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 name="rc147"/>
            <p:cNvSpPr/>
            <p:nvPr/>
          </p:nvSpPr>
          <p:spPr>
            <a:xfrm>
              <a:off x="5282280" y="384158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 name="rc148"/>
            <p:cNvSpPr/>
            <p:nvPr/>
          </p:nvSpPr>
          <p:spPr>
            <a:xfrm>
              <a:off x="5547464" y="384158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 name="rc149"/>
            <p:cNvSpPr/>
            <p:nvPr/>
          </p:nvSpPr>
          <p:spPr>
            <a:xfrm>
              <a:off x="5812648" y="384158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 name="rc150"/>
            <p:cNvSpPr/>
            <p:nvPr/>
          </p:nvSpPr>
          <p:spPr>
            <a:xfrm>
              <a:off x="6077832" y="384158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43016" y="384158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2" name="rc152"/>
            <p:cNvSpPr/>
            <p:nvPr/>
          </p:nvSpPr>
          <p:spPr>
            <a:xfrm>
              <a:off x="6608200" y="384158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 name="rc153"/>
            <p:cNvSpPr/>
            <p:nvPr/>
          </p:nvSpPr>
          <p:spPr>
            <a:xfrm>
              <a:off x="6873384" y="384158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4" name="rc154"/>
            <p:cNvSpPr/>
            <p:nvPr/>
          </p:nvSpPr>
          <p:spPr>
            <a:xfrm>
              <a:off x="7138568" y="384158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5" name="rc155"/>
            <p:cNvSpPr/>
            <p:nvPr/>
          </p:nvSpPr>
          <p:spPr>
            <a:xfrm>
              <a:off x="7403752" y="384158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6" name="rc156"/>
            <p:cNvSpPr/>
            <p:nvPr/>
          </p:nvSpPr>
          <p:spPr>
            <a:xfrm>
              <a:off x="7668936" y="384158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7" name="rc157"/>
            <p:cNvSpPr/>
            <p:nvPr/>
          </p:nvSpPr>
          <p:spPr>
            <a:xfrm>
              <a:off x="7934120" y="384158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 name="rc158"/>
            <p:cNvSpPr/>
            <p:nvPr/>
          </p:nvSpPr>
          <p:spPr>
            <a:xfrm>
              <a:off x="8199303"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9" name="rc159"/>
            <p:cNvSpPr/>
            <p:nvPr/>
          </p:nvSpPr>
          <p:spPr>
            <a:xfrm>
              <a:off x="8464487" y="384158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0" name="rc160"/>
            <p:cNvSpPr/>
            <p:nvPr/>
          </p:nvSpPr>
          <p:spPr>
            <a:xfrm>
              <a:off x="1834889" y="412377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61" name="rc161"/>
            <p:cNvSpPr/>
            <p:nvPr/>
          </p:nvSpPr>
          <p:spPr>
            <a:xfrm>
              <a:off x="2100073" y="412377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2" name="rc162"/>
            <p:cNvSpPr/>
            <p:nvPr/>
          </p:nvSpPr>
          <p:spPr>
            <a:xfrm>
              <a:off x="2365257" y="412377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3" name="rc163"/>
            <p:cNvSpPr/>
            <p:nvPr/>
          </p:nvSpPr>
          <p:spPr>
            <a:xfrm>
              <a:off x="2630441" y="412377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64" name="rc164"/>
            <p:cNvSpPr/>
            <p:nvPr/>
          </p:nvSpPr>
          <p:spPr>
            <a:xfrm>
              <a:off x="2895625" y="412377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5" name="rc165"/>
            <p:cNvSpPr/>
            <p:nvPr/>
          </p:nvSpPr>
          <p:spPr>
            <a:xfrm>
              <a:off x="3160809" y="412377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66" name="rc166"/>
            <p:cNvSpPr/>
            <p:nvPr/>
          </p:nvSpPr>
          <p:spPr>
            <a:xfrm>
              <a:off x="3425993" y="412377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7" name="rc167"/>
            <p:cNvSpPr/>
            <p:nvPr/>
          </p:nvSpPr>
          <p:spPr>
            <a:xfrm>
              <a:off x="3691177" y="412377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8" name="rc168"/>
            <p:cNvSpPr/>
            <p:nvPr/>
          </p:nvSpPr>
          <p:spPr>
            <a:xfrm>
              <a:off x="3956361" y="412377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9" name="rc169"/>
            <p:cNvSpPr/>
            <p:nvPr/>
          </p:nvSpPr>
          <p:spPr>
            <a:xfrm>
              <a:off x="4221545" y="412377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0" name="rc170"/>
            <p:cNvSpPr/>
            <p:nvPr/>
          </p:nvSpPr>
          <p:spPr>
            <a:xfrm>
              <a:off x="4486728" y="412377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1" name="rc171"/>
            <p:cNvSpPr/>
            <p:nvPr/>
          </p:nvSpPr>
          <p:spPr>
            <a:xfrm>
              <a:off x="4751912" y="412377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2" name="rc172"/>
            <p:cNvSpPr/>
            <p:nvPr/>
          </p:nvSpPr>
          <p:spPr>
            <a:xfrm>
              <a:off x="5017096" y="412377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73" name="rc173"/>
            <p:cNvSpPr/>
            <p:nvPr/>
          </p:nvSpPr>
          <p:spPr>
            <a:xfrm>
              <a:off x="5282280" y="412377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74" name="rc174"/>
            <p:cNvSpPr/>
            <p:nvPr/>
          </p:nvSpPr>
          <p:spPr>
            <a:xfrm>
              <a:off x="5547464" y="412377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75" name="rc175"/>
            <p:cNvSpPr/>
            <p:nvPr/>
          </p:nvSpPr>
          <p:spPr>
            <a:xfrm>
              <a:off x="5812648" y="412377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76" name="rc176"/>
            <p:cNvSpPr/>
            <p:nvPr/>
          </p:nvSpPr>
          <p:spPr>
            <a:xfrm>
              <a:off x="6077832" y="412377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77" name="rc177"/>
            <p:cNvSpPr/>
            <p:nvPr/>
          </p:nvSpPr>
          <p:spPr>
            <a:xfrm>
              <a:off x="6343016" y="412377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8" name="rc178"/>
            <p:cNvSpPr/>
            <p:nvPr/>
          </p:nvSpPr>
          <p:spPr>
            <a:xfrm>
              <a:off x="6608200" y="412377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79" name="rc179"/>
            <p:cNvSpPr/>
            <p:nvPr/>
          </p:nvSpPr>
          <p:spPr>
            <a:xfrm>
              <a:off x="6873384" y="412377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80" name="rc180"/>
            <p:cNvSpPr/>
            <p:nvPr/>
          </p:nvSpPr>
          <p:spPr>
            <a:xfrm>
              <a:off x="7138568" y="412377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1" name="rc181"/>
            <p:cNvSpPr/>
            <p:nvPr/>
          </p:nvSpPr>
          <p:spPr>
            <a:xfrm>
              <a:off x="7403752" y="412377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2" name="rc182"/>
            <p:cNvSpPr/>
            <p:nvPr/>
          </p:nvSpPr>
          <p:spPr>
            <a:xfrm>
              <a:off x="7668936" y="412377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3" name="rc183"/>
            <p:cNvSpPr/>
            <p:nvPr/>
          </p:nvSpPr>
          <p:spPr>
            <a:xfrm>
              <a:off x="7934120" y="412377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84" name="rc184"/>
            <p:cNvSpPr/>
            <p:nvPr/>
          </p:nvSpPr>
          <p:spPr>
            <a:xfrm>
              <a:off x="8199303" y="412377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5" name="rc185"/>
            <p:cNvSpPr/>
            <p:nvPr/>
          </p:nvSpPr>
          <p:spPr>
            <a:xfrm>
              <a:off x="8464487" y="412377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6" name="rc186"/>
            <p:cNvSpPr/>
            <p:nvPr/>
          </p:nvSpPr>
          <p:spPr>
            <a:xfrm>
              <a:off x="1834889"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7" name="rc187"/>
            <p:cNvSpPr/>
            <p:nvPr/>
          </p:nvSpPr>
          <p:spPr>
            <a:xfrm>
              <a:off x="2100073"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8" name="rc188"/>
            <p:cNvSpPr/>
            <p:nvPr/>
          </p:nvSpPr>
          <p:spPr>
            <a:xfrm>
              <a:off x="2365257" y="47822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9" name="rc189"/>
            <p:cNvSpPr/>
            <p:nvPr/>
          </p:nvSpPr>
          <p:spPr>
            <a:xfrm>
              <a:off x="2630441"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0" name="rc190"/>
            <p:cNvSpPr/>
            <p:nvPr/>
          </p:nvSpPr>
          <p:spPr>
            <a:xfrm>
              <a:off x="2895625"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1" name="rc191"/>
            <p:cNvSpPr/>
            <p:nvPr/>
          </p:nvSpPr>
          <p:spPr>
            <a:xfrm>
              <a:off x="3160809" y="478222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92" name="rc192"/>
            <p:cNvSpPr/>
            <p:nvPr/>
          </p:nvSpPr>
          <p:spPr>
            <a:xfrm>
              <a:off x="3425993"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93" name="rc193"/>
            <p:cNvSpPr/>
            <p:nvPr/>
          </p:nvSpPr>
          <p:spPr>
            <a:xfrm>
              <a:off x="3691177" y="478222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4" name="rc194"/>
            <p:cNvSpPr/>
            <p:nvPr/>
          </p:nvSpPr>
          <p:spPr>
            <a:xfrm>
              <a:off x="3956361"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5" name="rc195"/>
            <p:cNvSpPr/>
            <p:nvPr/>
          </p:nvSpPr>
          <p:spPr>
            <a:xfrm>
              <a:off x="4221545" y="478222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6" name="rc196"/>
            <p:cNvSpPr/>
            <p:nvPr/>
          </p:nvSpPr>
          <p:spPr>
            <a:xfrm>
              <a:off x="4486728" y="47822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97" name="rc197"/>
            <p:cNvSpPr/>
            <p:nvPr/>
          </p:nvSpPr>
          <p:spPr>
            <a:xfrm>
              <a:off x="4751912" y="478222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8" name="rc198"/>
            <p:cNvSpPr/>
            <p:nvPr/>
          </p:nvSpPr>
          <p:spPr>
            <a:xfrm>
              <a:off x="5017096" y="478222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9" name="rc199"/>
            <p:cNvSpPr/>
            <p:nvPr/>
          </p:nvSpPr>
          <p:spPr>
            <a:xfrm>
              <a:off x="5282280"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00" name="rc200"/>
            <p:cNvSpPr/>
            <p:nvPr/>
          </p:nvSpPr>
          <p:spPr>
            <a:xfrm>
              <a:off x="5547464"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1" name="rc201"/>
            <p:cNvSpPr/>
            <p:nvPr/>
          </p:nvSpPr>
          <p:spPr>
            <a:xfrm>
              <a:off x="5812648" y="47822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2" name="rc202"/>
            <p:cNvSpPr/>
            <p:nvPr/>
          </p:nvSpPr>
          <p:spPr>
            <a:xfrm>
              <a:off x="6077832"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3" name="rc203"/>
            <p:cNvSpPr/>
            <p:nvPr/>
          </p:nvSpPr>
          <p:spPr>
            <a:xfrm>
              <a:off x="6343016" y="478222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4" name="rc204"/>
            <p:cNvSpPr/>
            <p:nvPr/>
          </p:nvSpPr>
          <p:spPr>
            <a:xfrm>
              <a:off x="6608200"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5" name="rc205"/>
            <p:cNvSpPr/>
            <p:nvPr/>
          </p:nvSpPr>
          <p:spPr>
            <a:xfrm>
              <a:off x="6873384" y="47822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6" name="rc206"/>
            <p:cNvSpPr/>
            <p:nvPr/>
          </p:nvSpPr>
          <p:spPr>
            <a:xfrm>
              <a:off x="7138568"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7" name="rc207"/>
            <p:cNvSpPr/>
            <p:nvPr/>
          </p:nvSpPr>
          <p:spPr>
            <a:xfrm>
              <a:off x="7403752"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8" name="rc208"/>
            <p:cNvSpPr/>
            <p:nvPr/>
          </p:nvSpPr>
          <p:spPr>
            <a:xfrm>
              <a:off x="7668936"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09" name="rc209"/>
            <p:cNvSpPr/>
            <p:nvPr/>
          </p:nvSpPr>
          <p:spPr>
            <a:xfrm>
              <a:off x="7934120"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0" name="rc210"/>
            <p:cNvSpPr/>
            <p:nvPr/>
          </p:nvSpPr>
          <p:spPr>
            <a:xfrm>
              <a:off x="8199303"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1" name="rc211"/>
            <p:cNvSpPr/>
            <p:nvPr/>
          </p:nvSpPr>
          <p:spPr>
            <a:xfrm>
              <a:off x="8464487"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2" name="rc212"/>
            <p:cNvSpPr/>
            <p:nvPr/>
          </p:nvSpPr>
          <p:spPr>
            <a:xfrm>
              <a:off x="1834889" y="280689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13" name="rc213"/>
            <p:cNvSpPr/>
            <p:nvPr/>
          </p:nvSpPr>
          <p:spPr>
            <a:xfrm>
              <a:off x="2100073" y="280689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14" name="rc214"/>
            <p:cNvSpPr/>
            <p:nvPr/>
          </p:nvSpPr>
          <p:spPr>
            <a:xfrm>
              <a:off x="2365257" y="280689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5" name="rc215"/>
            <p:cNvSpPr/>
            <p:nvPr/>
          </p:nvSpPr>
          <p:spPr>
            <a:xfrm>
              <a:off x="2630441" y="280689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16" name="rc216"/>
            <p:cNvSpPr/>
            <p:nvPr/>
          </p:nvSpPr>
          <p:spPr>
            <a:xfrm>
              <a:off x="2895625" y="280689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17" name="rc217"/>
            <p:cNvSpPr/>
            <p:nvPr/>
          </p:nvSpPr>
          <p:spPr>
            <a:xfrm>
              <a:off x="3160809" y="280689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18" name="rc218"/>
            <p:cNvSpPr/>
            <p:nvPr/>
          </p:nvSpPr>
          <p:spPr>
            <a:xfrm>
              <a:off x="3425993" y="280689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9" name="rc219"/>
            <p:cNvSpPr/>
            <p:nvPr/>
          </p:nvSpPr>
          <p:spPr>
            <a:xfrm>
              <a:off x="3691177" y="280689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0" name="rc220"/>
            <p:cNvSpPr/>
            <p:nvPr/>
          </p:nvSpPr>
          <p:spPr>
            <a:xfrm>
              <a:off x="3956361"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1" name="rc221"/>
            <p:cNvSpPr/>
            <p:nvPr/>
          </p:nvSpPr>
          <p:spPr>
            <a:xfrm>
              <a:off x="4221545" y="280689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2" name="rc222"/>
            <p:cNvSpPr/>
            <p:nvPr/>
          </p:nvSpPr>
          <p:spPr>
            <a:xfrm>
              <a:off x="4486728"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3" name="rc223"/>
            <p:cNvSpPr/>
            <p:nvPr/>
          </p:nvSpPr>
          <p:spPr>
            <a:xfrm>
              <a:off x="4751912"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4" name="rc224"/>
            <p:cNvSpPr/>
            <p:nvPr/>
          </p:nvSpPr>
          <p:spPr>
            <a:xfrm>
              <a:off x="5017096"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5" name="rc225"/>
            <p:cNvSpPr/>
            <p:nvPr/>
          </p:nvSpPr>
          <p:spPr>
            <a:xfrm>
              <a:off x="5282280"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6" name="rc226"/>
            <p:cNvSpPr/>
            <p:nvPr/>
          </p:nvSpPr>
          <p:spPr>
            <a:xfrm>
              <a:off x="5547464" y="280689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7" name="rc227"/>
            <p:cNvSpPr/>
            <p:nvPr/>
          </p:nvSpPr>
          <p:spPr>
            <a:xfrm>
              <a:off x="5812648" y="280689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28" name="rc228"/>
            <p:cNvSpPr/>
            <p:nvPr/>
          </p:nvSpPr>
          <p:spPr>
            <a:xfrm>
              <a:off x="6077832" y="280689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29" name="rc229"/>
            <p:cNvSpPr/>
            <p:nvPr/>
          </p:nvSpPr>
          <p:spPr>
            <a:xfrm>
              <a:off x="6343016" y="280689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0" name="rc230"/>
            <p:cNvSpPr/>
            <p:nvPr/>
          </p:nvSpPr>
          <p:spPr>
            <a:xfrm>
              <a:off x="6608200" y="280689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1" name="rc231"/>
            <p:cNvSpPr/>
            <p:nvPr/>
          </p:nvSpPr>
          <p:spPr>
            <a:xfrm>
              <a:off x="6873384" y="280689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2" name="rc232"/>
            <p:cNvSpPr/>
            <p:nvPr/>
          </p:nvSpPr>
          <p:spPr>
            <a:xfrm>
              <a:off x="7138568" y="280689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3" name="rc233"/>
            <p:cNvSpPr/>
            <p:nvPr/>
          </p:nvSpPr>
          <p:spPr>
            <a:xfrm>
              <a:off x="7403752" y="280689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34" name="rc234"/>
            <p:cNvSpPr/>
            <p:nvPr/>
          </p:nvSpPr>
          <p:spPr>
            <a:xfrm>
              <a:off x="7668936" y="280689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5" name="rc235"/>
            <p:cNvSpPr/>
            <p:nvPr/>
          </p:nvSpPr>
          <p:spPr>
            <a:xfrm>
              <a:off x="7934120" y="280689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6" name="rc236"/>
            <p:cNvSpPr/>
            <p:nvPr/>
          </p:nvSpPr>
          <p:spPr>
            <a:xfrm>
              <a:off x="8199303"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7" name="rc237"/>
            <p:cNvSpPr/>
            <p:nvPr/>
          </p:nvSpPr>
          <p:spPr>
            <a:xfrm>
              <a:off x="8464487" y="280689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8" name="rc238"/>
            <p:cNvSpPr/>
            <p:nvPr/>
          </p:nvSpPr>
          <p:spPr>
            <a:xfrm>
              <a:off x="1834889" y="450003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39" name="rc239"/>
            <p:cNvSpPr/>
            <p:nvPr/>
          </p:nvSpPr>
          <p:spPr>
            <a:xfrm>
              <a:off x="2100073" y="450003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0" name="rc240"/>
            <p:cNvSpPr/>
            <p:nvPr/>
          </p:nvSpPr>
          <p:spPr>
            <a:xfrm>
              <a:off x="2365257" y="450003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1" name="rc241"/>
            <p:cNvSpPr/>
            <p:nvPr/>
          </p:nvSpPr>
          <p:spPr>
            <a:xfrm>
              <a:off x="2630441" y="450003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2" name="rc242"/>
            <p:cNvSpPr/>
            <p:nvPr/>
          </p:nvSpPr>
          <p:spPr>
            <a:xfrm>
              <a:off x="2895625" y="450003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43" name="rc243"/>
            <p:cNvSpPr/>
            <p:nvPr/>
          </p:nvSpPr>
          <p:spPr>
            <a:xfrm>
              <a:off x="3160809" y="450003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4" name="rc244"/>
            <p:cNvSpPr/>
            <p:nvPr/>
          </p:nvSpPr>
          <p:spPr>
            <a:xfrm>
              <a:off x="3425993" y="45000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5" name="rc245"/>
            <p:cNvSpPr/>
            <p:nvPr/>
          </p:nvSpPr>
          <p:spPr>
            <a:xfrm>
              <a:off x="3691177" y="45000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6" name="rc246"/>
            <p:cNvSpPr/>
            <p:nvPr/>
          </p:nvSpPr>
          <p:spPr>
            <a:xfrm>
              <a:off x="3956361" y="450003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7" name="rc247"/>
            <p:cNvSpPr/>
            <p:nvPr/>
          </p:nvSpPr>
          <p:spPr>
            <a:xfrm>
              <a:off x="4221545" y="45000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8" name="rc248"/>
            <p:cNvSpPr/>
            <p:nvPr/>
          </p:nvSpPr>
          <p:spPr>
            <a:xfrm>
              <a:off x="4486728" y="450003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9" name="rc249"/>
            <p:cNvSpPr/>
            <p:nvPr/>
          </p:nvSpPr>
          <p:spPr>
            <a:xfrm>
              <a:off x="4751912" y="450003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50" name="rc250"/>
            <p:cNvSpPr/>
            <p:nvPr/>
          </p:nvSpPr>
          <p:spPr>
            <a:xfrm>
              <a:off x="5017096" y="45000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1" name="rc251"/>
            <p:cNvSpPr/>
            <p:nvPr/>
          </p:nvSpPr>
          <p:spPr>
            <a:xfrm>
              <a:off x="5282280" y="450003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2" name="rc252"/>
            <p:cNvSpPr/>
            <p:nvPr/>
          </p:nvSpPr>
          <p:spPr>
            <a:xfrm>
              <a:off x="5547464" y="450003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3" name="rc253"/>
            <p:cNvSpPr/>
            <p:nvPr/>
          </p:nvSpPr>
          <p:spPr>
            <a:xfrm>
              <a:off x="5812648" y="45000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4" name="rc254"/>
            <p:cNvSpPr/>
            <p:nvPr/>
          </p:nvSpPr>
          <p:spPr>
            <a:xfrm>
              <a:off x="6077832" y="45000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5" name="rc255"/>
            <p:cNvSpPr/>
            <p:nvPr/>
          </p:nvSpPr>
          <p:spPr>
            <a:xfrm>
              <a:off x="6343016" y="45000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6" name="rc256"/>
            <p:cNvSpPr/>
            <p:nvPr/>
          </p:nvSpPr>
          <p:spPr>
            <a:xfrm>
              <a:off x="6608200" y="45000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7" name="rc257"/>
            <p:cNvSpPr/>
            <p:nvPr/>
          </p:nvSpPr>
          <p:spPr>
            <a:xfrm>
              <a:off x="6873384" y="45000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8" name="rc258"/>
            <p:cNvSpPr/>
            <p:nvPr/>
          </p:nvSpPr>
          <p:spPr>
            <a:xfrm>
              <a:off x="7138568" y="450003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9" name="rc259"/>
            <p:cNvSpPr/>
            <p:nvPr/>
          </p:nvSpPr>
          <p:spPr>
            <a:xfrm>
              <a:off x="7403752" y="450003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0" name="rc260"/>
            <p:cNvSpPr/>
            <p:nvPr/>
          </p:nvSpPr>
          <p:spPr>
            <a:xfrm>
              <a:off x="7668936" y="450003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1" name="rc261"/>
            <p:cNvSpPr/>
            <p:nvPr/>
          </p:nvSpPr>
          <p:spPr>
            <a:xfrm>
              <a:off x="7934120" y="450003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2" name="rc262"/>
            <p:cNvSpPr/>
            <p:nvPr/>
          </p:nvSpPr>
          <p:spPr>
            <a:xfrm>
              <a:off x="8199303" y="450003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63" name="rc263"/>
            <p:cNvSpPr/>
            <p:nvPr/>
          </p:nvSpPr>
          <p:spPr>
            <a:xfrm>
              <a:off x="8464487" y="45000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64" name="rc264"/>
            <p:cNvSpPr/>
            <p:nvPr/>
          </p:nvSpPr>
          <p:spPr>
            <a:xfrm>
              <a:off x="1834889" y="421784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65" name="rc265"/>
            <p:cNvSpPr/>
            <p:nvPr/>
          </p:nvSpPr>
          <p:spPr>
            <a:xfrm>
              <a:off x="2100073" y="421784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66" name="rc266"/>
            <p:cNvSpPr/>
            <p:nvPr/>
          </p:nvSpPr>
          <p:spPr>
            <a:xfrm>
              <a:off x="2365257" y="421784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67" name="rc267"/>
            <p:cNvSpPr/>
            <p:nvPr/>
          </p:nvSpPr>
          <p:spPr>
            <a:xfrm>
              <a:off x="2630441" y="421784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8" name="rc268"/>
            <p:cNvSpPr/>
            <p:nvPr/>
          </p:nvSpPr>
          <p:spPr>
            <a:xfrm>
              <a:off x="2895625" y="421784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69" name="rc269"/>
            <p:cNvSpPr/>
            <p:nvPr/>
          </p:nvSpPr>
          <p:spPr>
            <a:xfrm>
              <a:off x="3160809" y="421784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0" name="rc270"/>
            <p:cNvSpPr/>
            <p:nvPr/>
          </p:nvSpPr>
          <p:spPr>
            <a:xfrm>
              <a:off x="3425993" y="421784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1" name="rc271"/>
            <p:cNvSpPr/>
            <p:nvPr/>
          </p:nvSpPr>
          <p:spPr>
            <a:xfrm>
              <a:off x="3691177" y="421784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2" name="rc272"/>
            <p:cNvSpPr/>
            <p:nvPr/>
          </p:nvSpPr>
          <p:spPr>
            <a:xfrm>
              <a:off x="3956361" y="421784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3" name="rc273"/>
            <p:cNvSpPr/>
            <p:nvPr/>
          </p:nvSpPr>
          <p:spPr>
            <a:xfrm>
              <a:off x="4221545" y="421784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4" name="rc274"/>
            <p:cNvSpPr/>
            <p:nvPr/>
          </p:nvSpPr>
          <p:spPr>
            <a:xfrm>
              <a:off x="4486728" y="421784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5" name="rc275"/>
            <p:cNvSpPr/>
            <p:nvPr/>
          </p:nvSpPr>
          <p:spPr>
            <a:xfrm>
              <a:off x="4751912" y="421784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6" name="rc276"/>
            <p:cNvSpPr/>
            <p:nvPr/>
          </p:nvSpPr>
          <p:spPr>
            <a:xfrm>
              <a:off x="5017096" y="421784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421784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8" name="rc278"/>
            <p:cNvSpPr/>
            <p:nvPr/>
          </p:nvSpPr>
          <p:spPr>
            <a:xfrm>
              <a:off x="5547464" y="421784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9" name="rc279"/>
            <p:cNvSpPr/>
            <p:nvPr/>
          </p:nvSpPr>
          <p:spPr>
            <a:xfrm>
              <a:off x="5812648" y="421784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0" name="rc280"/>
            <p:cNvSpPr/>
            <p:nvPr/>
          </p:nvSpPr>
          <p:spPr>
            <a:xfrm>
              <a:off x="6077832" y="421784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81" name="rc281"/>
            <p:cNvSpPr/>
            <p:nvPr/>
          </p:nvSpPr>
          <p:spPr>
            <a:xfrm>
              <a:off x="6343016" y="42178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2" name="rc282"/>
            <p:cNvSpPr/>
            <p:nvPr/>
          </p:nvSpPr>
          <p:spPr>
            <a:xfrm>
              <a:off x="6608200" y="421784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3" name="rc283"/>
            <p:cNvSpPr/>
            <p:nvPr/>
          </p:nvSpPr>
          <p:spPr>
            <a:xfrm>
              <a:off x="6873384" y="421784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4" name="rc284"/>
            <p:cNvSpPr/>
            <p:nvPr/>
          </p:nvSpPr>
          <p:spPr>
            <a:xfrm>
              <a:off x="7138568" y="421784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85" name="rc285"/>
            <p:cNvSpPr/>
            <p:nvPr/>
          </p:nvSpPr>
          <p:spPr>
            <a:xfrm>
              <a:off x="7403752" y="421784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86" name="rc286"/>
            <p:cNvSpPr/>
            <p:nvPr/>
          </p:nvSpPr>
          <p:spPr>
            <a:xfrm>
              <a:off x="7668936" y="421784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87" name="rc287"/>
            <p:cNvSpPr/>
            <p:nvPr/>
          </p:nvSpPr>
          <p:spPr>
            <a:xfrm>
              <a:off x="7934120" y="421784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8" name="rc288"/>
            <p:cNvSpPr/>
            <p:nvPr/>
          </p:nvSpPr>
          <p:spPr>
            <a:xfrm>
              <a:off x="8199303" y="421784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9" name="rc289"/>
            <p:cNvSpPr/>
            <p:nvPr/>
          </p:nvSpPr>
          <p:spPr>
            <a:xfrm>
              <a:off x="8464487" y="421784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0" name="rc290"/>
            <p:cNvSpPr/>
            <p:nvPr/>
          </p:nvSpPr>
          <p:spPr>
            <a:xfrm>
              <a:off x="1834889"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1" name="rc291"/>
            <p:cNvSpPr/>
            <p:nvPr/>
          </p:nvSpPr>
          <p:spPr>
            <a:xfrm>
              <a:off x="2100073"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365257"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3" name="rc293"/>
            <p:cNvSpPr/>
            <p:nvPr/>
          </p:nvSpPr>
          <p:spPr>
            <a:xfrm>
              <a:off x="2630441"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4" name="rc294"/>
            <p:cNvSpPr/>
            <p:nvPr/>
          </p:nvSpPr>
          <p:spPr>
            <a:xfrm>
              <a:off x="2895625"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5" name="rc295"/>
            <p:cNvSpPr/>
            <p:nvPr/>
          </p:nvSpPr>
          <p:spPr>
            <a:xfrm>
              <a:off x="3160809"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6" name="rc296"/>
            <p:cNvSpPr/>
            <p:nvPr/>
          </p:nvSpPr>
          <p:spPr>
            <a:xfrm>
              <a:off x="3425993"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7" name="rc297"/>
            <p:cNvSpPr/>
            <p:nvPr/>
          </p:nvSpPr>
          <p:spPr>
            <a:xfrm>
              <a:off x="3691177"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56361"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21545"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0" name="rc300"/>
            <p:cNvSpPr/>
            <p:nvPr/>
          </p:nvSpPr>
          <p:spPr>
            <a:xfrm>
              <a:off x="4486728"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51912"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17096"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3" name="rc303"/>
            <p:cNvSpPr/>
            <p:nvPr/>
          </p:nvSpPr>
          <p:spPr>
            <a:xfrm>
              <a:off x="5282280"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47464"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5" name="rc305"/>
            <p:cNvSpPr/>
            <p:nvPr/>
          </p:nvSpPr>
          <p:spPr>
            <a:xfrm>
              <a:off x="5812648" y="130187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6" name="rc306"/>
            <p:cNvSpPr/>
            <p:nvPr/>
          </p:nvSpPr>
          <p:spPr>
            <a:xfrm>
              <a:off x="6077832"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7" name="rc307"/>
            <p:cNvSpPr/>
            <p:nvPr/>
          </p:nvSpPr>
          <p:spPr>
            <a:xfrm>
              <a:off x="6343016" y="130187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8" name="rc308"/>
            <p:cNvSpPr/>
            <p:nvPr/>
          </p:nvSpPr>
          <p:spPr>
            <a:xfrm>
              <a:off x="6608200"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9" name="rc309"/>
            <p:cNvSpPr/>
            <p:nvPr/>
          </p:nvSpPr>
          <p:spPr>
            <a:xfrm>
              <a:off x="6873384" y="130187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0" name="rc310"/>
            <p:cNvSpPr/>
            <p:nvPr/>
          </p:nvSpPr>
          <p:spPr>
            <a:xfrm>
              <a:off x="7138568" y="130187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1" name="rc311"/>
            <p:cNvSpPr/>
            <p:nvPr/>
          </p:nvSpPr>
          <p:spPr>
            <a:xfrm>
              <a:off x="7403752"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68936"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34120"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4" name="rc314"/>
            <p:cNvSpPr/>
            <p:nvPr/>
          </p:nvSpPr>
          <p:spPr>
            <a:xfrm>
              <a:off x="8199303"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64487"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6" name="rc316"/>
            <p:cNvSpPr/>
            <p:nvPr/>
          </p:nvSpPr>
          <p:spPr>
            <a:xfrm>
              <a:off x="1834889" y="459409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7" name="rc317"/>
            <p:cNvSpPr/>
            <p:nvPr/>
          </p:nvSpPr>
          <p:spPr>
            <a:xfrm>
              <a:off x="2100073" y="45940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8" name="rc318"/>
            <p:cNvSpPr/>
            <p:nvPr/>
          </p:nvSpPr>
          <p:spPr>
            <a:xfrm>
              <a:off x="2365257" y="45940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9" name="rc319"/>
            <p:cNvSpPr/>
            <p:nvPr/>
          </p:nvSpPr>
          <p:spPr>
            <a:xfrm>
              <a:off x="2630441" y="45940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0" name="rc320"/>
            <p:cNvSpPr/>
            <p:nvPr/>
          </p:nvSpPr>
          <p:spPr>
            <a:xfrm>
              <a:off x="2895625" y="45940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1" name="rc321"/>
            <p:cNvSpPr/>
            <p:nvPr/>
          </p:nvSpPr>
          <p:spPr>
            <a:xfrm>
              <a:off x="3160809" y="45940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2" name="rc322"/>
            <p:cNvSpPr/>
            <p:nvPr/>
          </p:nvSpPr>
          <p:spPr>
            <a:xfrm>
              <a:off x="3425993" y="45940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3" name="rc323"/>
            <p:cNvSpPr/>
            <p:nvPr/>
          </p:nvSpPr>
          <p:spPr>
            <a:xfrm>
              <a:off x="3691177" y="45940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4" name="rc324"/>
            <p:cNvSpPr/>
            <p:nvPr/>
          </p:nvSpPr>
          <p:spPr>
            <a:xfrm>
              <a:off x="3956361" y="45940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5" name="rc325"/>
            <p:cNvSpPr/>
            <p:nvPr/>
          </p:nvSpPr>
          <p:spPr>
            <a:xfrm>
              <a:off x="4221545" y="45940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6" name="rc326"/>
            <p:cNvSpPr/>
            <p:nvPr/>
          </p:nvSpPr>
          <p:spPr>
            <a:xfrm>
              <a:off x="4486728" y="45940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7" name="rc327"/>
            <p:cNvSpPr/>
            <p:nvPr/>
          </p:nvSpPr>
          <p:spPr>
            <a:xfrm>
              <a:off x="4751912" y="45940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8" name="rc328"/>
            <p:cNvSpPr/>
            <p:nvPr/>
          </p:nvSpPr>
          <p:spPr>
            <a:xfrm>
              <a:off x="5017096" y="45940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45940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47464" y="45940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1" name="rc331"/>
            <p:cNvSpPr/>
            <p:nvPr/>
          </p:nvSpPr>
          <p:spPr>
            <a:xfrm>
              <a:off x="5812648" y="45940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2" name="rc332"/>
            <p:cNvSpPr/>
            <p:nvPr/>
          </p:nvSpPr>
          <p:spPr>
            <a:xfrm>
              <a:off x="6077832" y="45940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3" name="rc333"/>
            <p:cNvSpPr/>
            <p:nvPr/>
          </p:nvSpPr>
          <p:spPr>
            <a:xfrm>
              <a:off x="6343016" y="45940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4" name="rc334"/>
            <p:cNvSpPr/>
            <p:nvPr/>
          </p:nvSpPr>
          <p:spPr>
            <a:xfrm>
              <a:off x="6608200" y="45940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5" name="rc335"/>
            <p:cNvSpPr/>
            <p:nvPr/>
          </p:nvSpPr>
          <p:spPr>
            <a:xfrm>
              <a:off x="6873384" y="45940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38568" y="459409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7" name="rc337"/>
            <p:cNvSpPr/>
            <p:nvPr/>
          </p:nvSpPr>
          <p:spPr>
            <a:xfrm>
              <a:off x="7403752" y="459409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38" name="rc338"/>
            <p:cNvSpPr/>
            <p:nvPr/>
          </p:nvSpPr>
          <p:spPr>
            <a:xfrm>
              <a:off x="7668936" y="45940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9" name="rc339"/>
            <p:cNvSpPr/>
            <p:nvPr/>
          </p:nvSpPr>
          <p:spPr>
            <a:xfrm>
              <a:off x="7934120" y="459409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0" name="rc340"/>
            <p:cNvSpPr/>
            <p:nvPr/>
          </p:nvSpPr>
          <p:spPr>
            <a:xfrm>
              <a:off x="8199303" y="459409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41" name="rc341"/>
            <p:cNvSpPr/>
            <p:nvPr/>
          </p:nvSpPr>
          <p:spPr>
            <a:xfrm>
              <a:off x="8464487" y="459409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2" name="rc342"/>
            <p:cNvSpPr/>
            <p:nvPr/>
          </p:nvSpPr>
          <p:spPr>
            <a:xfrm>
              <a:off x="1834889" y="139594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3" name="rc343"/>
            <p:cNvSpPr/>
            <p:nvPr/>
          </p:nvSpPr>
          <p:spPr>
            <a:xfrm>
              <a:off x="2100073" y="139594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44" name="rc344"/>
            <p:cNvSpPr/>
            <p:nvPr/>
          </p:nvSpPr>
          <p:spPr>
            <a:xfrm>
              <a:off x="2365257" y="139594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5" name="rc345"/>
            <p:cNvSpPr/>
            <p:nvPr/>
          </p:nvSpPr>
          <p:spPr>
            <a:xfrm>
              <a:off x="2630441" y="139594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6" name="rc346"/>
            <p:cNvSpPr/>
            <p:nvPr/>
          </p:nvSpPr>
          <p:spPr>
            <a:xfrm>
              <a:off x="2895625" y="139594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7" name="rc347"/>
            <p:cNvSpPr/>
            <p:nvPr/>
          </p:nvSpPr>
          <p:spPr>
            <a:xfrm>
              <a:off x="3160809" y="139594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8" name="rc348"/>
            <p:cNvSpPr/>
            <p:nvPr/>
          </p:nvSpPr>
          <p:spPr>
            <a:xfrm>
              <a:off x="3425993" y="139594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9" name="rc349"/>
            <p:cNvSpPr/>
            <p:nvPr/>
          </p:nvSpPr>
          <p:spPr>
            <a:xfrm>
              <a:off x="3691177" y="139594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0" name="rc350"/>
            <p:cNvSpPr/>
            <p:nvPr/>
          </p:nvSpPr>
          <p:spPr>
            <a:xfrm>
              <a:off x="3956361" y="139594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1" name="rc351"/>
            <p:cNvSpPr/>
            <p:nvPr/>
          </p:nvSpPr>
          <p:spPr>
            <a:xfrm>
              <a:off x="4221545" y="139594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2" name="rc352"/>
            <p:cNvSpPr/>
            <p:nvPr/>
          </p:nvSpPr>
          <p:spPr>
            <a:xfrm>
              <a:off x="4486728" y="139594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3" name="rc353"/>
            <p:cNvSpPr/>
            <p:nvPr/>
          </p:nvSpPr>
          <p:spPr>
            <a:xfrm>
              <a:off x="4751912" y="139594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4" name="rc354"/>
            <p:cNvSpPr/>
            <p:nvPr/>
          </p:nvSpPr>
          <p:spPr>
            <a:xfrm>
              <a:off x="5017096" y="139594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55" name="rc355"/>
            <p:cNvSpPr/>
            <p:nvPr/>
          </p:nvSpPr>
          <p:spPr>
            <a:xfrm>
              <a:off x="5282280" y="139594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6" name="rc356"/>
            <p:cNvSpPr/>
            <p:nvPr/>
          </p:nvSpPr>
          <p:spPr>
            <a:xfrm>
              <a:off x="5547464"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7" name="rc357"/>
            <p:cNvSpPr/>
            <p:nvPr/>
          </p:nvSpPr>
          <p:spPr>
            <a:xfrm>
              <a:off x="5812648" y="139594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8" name="rc358"/>
            <p:cNvSpPr/>
            <p:nvPr/>
          </p:nvSpPr>
          <p:spPr>
            <a:xfrm>
              <a:off x="6077832" y="139594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9" name="rc359"/>
            <p:cNvSpPr/>
            <p:nvPr/>
          </p:nvSpPr>
          <p:spPr>
            <a:xfrm>
              <a:off x="6343016"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0" name="rc360"/>
            <p:cNvSpPr/>
            <p:nvPr/>
          </p:nvSpPr>
          <p:spPr>
            <a:xfrm>
              <a:off x="6608200" y="139594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1" name="rc361"/>
            <p:cNvSpPr/>
            <p:nvPr/>
          </p:nvSpPr>
          <p:spPr>
            <a:xfrm>
              <a:off x="6873384" y="139594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2" name="rc362"/>
            <p:cNvSpPr/>
            <p:nvPr/>
          </p:nvSpPr>
          <p:spPr>
            <a:xfrm>
              <a:off x="7138568" y="139594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3" name="rc363"/>
            <p:cNvSpPr/>
            <p:nvPr/>
          </p:nvSpPr>
          <p:spPr>
            <a:xfrm>
              <a:off x="7403752"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4" name="rc364"/>
            <p:cNvSpPr/>
            <p:nvPr/>
          </p:nvSpPr>
          <p:spPr>
            <a:xfrm>
              <a:off x="7668936"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5" name="rc365"/>
            <p:cNvSpPr/>
            <p:nvPr/>
          </p:nvSpPr>
          <p:spPr>
            <a:xfrm>
              <a:off x="7934120"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6" name="rc366"/>
            <p:cNvSpPr/>
            <p:nvPr/>
          </p:nvSpPr>
          <p:spPr>
            <a:xfrm>
              <a:off x="8199303"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7" name="rc367"/>
            <p:cNvSpPr/>
            <p:nvPr/>
          </p:nvSpPr>
          <p:spPr>
            <a:xfrm>
              <a:off x="8464487"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8" name="rc368"/>
            <p:cNvSpPr/>
            <p:nvPr/>
          </p:nvSpPr>
          <p:spPr>
            <a:xfrm>
              <a:off x="1834889" y="487628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69" name="rc369"/>
            <p:cNvSpPr/>
            <p:nvPr/>
          </p:nvSpPr>
          <p:spPr>
            <a:xfrm>
              <a:off x="2100073" y="487628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70" name="rc370"/>
            <p:cNvSpPr/>
            <p:nvPr/>
          </p:nvSpPr>
          <p:spPr>
            <a:xfrm>
              <a:off x="2365257" y="487628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71" name="rc371"/>
            <p:cNvSpPr/>
            <p:nvPr/>
          </p:nvSpPr>
          <p:spPr>
            <a:xfrm>
              <a:off x="2630441" y="487628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72" name="rc372"/>
            <p:cNvSpPr/>
            <p:nvPr/>
          </p:nvSpPr>
          <p:spPr>
            <a:xfrm>
              <a:off x="2895625" y="48762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3" name="rc373"/>
            <p:cNvSpPr/>
            <p:nvPr/>
          </p:nvSpPr>
          <p:spPr>
            <a:xfrm>
              <a:off x="3160809" y="48762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4" name="rc374"/>
            <p:cNvSpPr/>
            <p:nvPr/>
          </p:nvSpPr>
          <p:spPr>
            <a:xfrm>
              <a:off x="3425993" y="48762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5" name="rc375"/>
            <p:cNvSpPr/>
            <p:nvPr/>
          </p:nvSpPr>
          <p:spPr>
            <a:xfrm>
              <a:off x="3691177" y="487628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6" name="rc376"/>
            <p:cNvSpPr/>
            <p:nvPr/>
          </p:nvSpPr>
          <p:spPr>
            <a:xfrm>
              <a:off x="3956361" y="487628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77" name="rc377"/>
            <p:cNvSpPr/>
            <p:nvPr/>
          </p:nvSpPr>
          <p:spPr>
            <a:xfrm>
              <a:off x="4221545" y="487628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8" name="rc378"/>
            <p:cNvSpPr/>
            <p:nvPr/>
          </p:nvSpPr>
          <p:spPr>
            <a:xfrm>
              <a:off x="4486728" y="487628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79" name="rc379"/>
            <p:cNvSpPr/>
            <p:nvPr/>
          </p:nvSpPr>
          <p:spPr>
            <a:xfrm>
              <a:off x="4751912" y="487628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0" name="rc380"/>
            <p:cNvSpPr/>
            <p:nvPr/>
          </p:nvSpPr>
          <p:spPr>
            <a:xfrm>
              <a:off x="5017096" y="487628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1" name="rc381"/>
            <p:cNvSpPr/>
            <p:nvPr/>
          </p:nvSpPr>
          <p:spPr>
            <a:xfrm>
              <a:off x="5282280" y="487628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2" name="rc382"/>
            <p:cNvSpPr/>
            <p:nvPr/>
          </p:nvSpPr>
          <p:spPr>
            <a:xfrm>
              <a:off x="5547464" y="487628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83" name="rc383"/>
            <p:cNvSpPr/>
            <p:nvPr/>
          </p:nvSpPr>
          <p:spPr>
            <a:xfrm>
              <a:off x="5812648" y="487628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4" name="rc384"/>
            <p:cNvSpPr/>
            <p:nvPr/>
          </p:nvSpPr>
          <p:spPr>
            <a:xfrm>
              <a:off x="6077832" y="487628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85" name="rc385"/>
            <p:cNvSpPr/>
            <p:nvPr/>
          </p:nvSpPr>
          <p:spPr>
            <a:xfrm>
              <a:off x="6343016" y="487628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6" name="rc386"/>
            <p:cNvSpPr/>
            <p:nvPr/>
          </p:nvSpPr>
          <p:spPr>
            <a:xfrm>
              <a:off x="6608200" y="487628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87" name="rc387"/>
            <p:cNvSpPr/>
            <p:nvPr/>
          </p:nvSpPr>
          <p:spPr>
            <a:xfrm>
              <a:off x="6873384" y="487628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88" name="rc388"/>
            <p:cNvSpPr/>
            <p:nvPr/>
          </p:nvSpPr>
          <p:spPr>
            <a:xfrm>
              <a:off x="7138568" y="487628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89" name="rc389"/>
            <p:cNvSpPr/>
            <p:nvPr/>
          </p:nvSpPr>
          <p:spPr>
            <a:xfrm>
              <a:off x="7403752" y="487628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0" name="rc390"/>
            <p:cNvSpPr/>
            <p:nvPr/>
          </p:nvSpPr>
          <p:spPr>
            <a:xfrm>
              <a:off x="7668936" y="487628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91" name="rc391"/>
            <p:cNvSpPr/>
            <p:nvPr/>
          </p:nvSpPr>
          <p:spPr>
            <a:xfrm>
              <a:off x="7934120" y="487628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92" name="rc392"/>
            <p:cNvSpPr/>
            <p:nvPr/>
          </p:nvSpPr>
          <p:spPr>
            <a:xfrm>
              <a:off x="8199303" y="487628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93" name="rc393"/>
            <p:cNvSpPr/>
            <p:nvPr/>
          </p:nvSpPr>
          <p:spPr>
            <a:xfrm>
              <a:off x="8464487" y="487628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94" name="rc394"/>
            <p:cNvSpPr/>
            <p:nvPr/>
          </p:nvSpPr>
          <p:spPr>
            <a:xfrm>
              <a:off x="1834889" y="497034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95" name="rc395"/>
            <p:cNvSpPr/>
            <p:nvPr/>
          </p:nvSpPr>
          <p:spPr>
            <a:xfrm>
              <a:off x="2100073" y="497034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96" name="rc396"/>
            <p:cNvSpPr/>
            <p:nvPr/>
          </p:nvSpPr>
          <p:spPr>
            <a:xfrm>
              <a:off x="2365257" y="497034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97" name="rc397"/>
            <p:cNvSpPr/>
            <p:nvPr/>
          </p:nvSpPr>
          <p:spPr>
            <a:xfrm>
              <a:off x="2630441" y="497034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8" name="rc398"/>
            <p:cNvSpPr/>
            <p:nvPr/>
          </p:nvSpPr>
          <p:spPr>
            <a:xfrm>
              <a:off x="2895625" y="497034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9" name="rc399"/>
            <p:cNvSpPr/>
            <p:nvPr/>
          </p:nvSpPr>
          <p:spPr>
            <a:xfrm>
              <a:off x="3160809" y="497034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0" name="rc400"/>
            <p:cNvSpPr/>
            <p:nvPr/>
          </p:nvSpPr>
          <p:spPr>
            <a:xfrm>
              <a:off x="3425993" y="497034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1" name="rc401"/>
            <p:cNvSpPr/>
            <p:nvPr/>
          </p:nvSpPr>
          <p:spPr>
            <a:xfrm>
              <a:off x="3691177" y="497034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2" name="rc402"/>
            <p:cNvSpPr/>
            <p:nvPr/>
          </p:nvSpPr>
          <p:spPr>
            <a:xfrm>
              <a:off x="3956361" y="497034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3" name="rc403"/>
            <p:cNvSpPr/>
            <p:nvPr/>
          </p:nvSpPr>
          <p:spPr>
            <a:xfrm>
              <a:off x="4221545" y="497034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4" name="rc404"/>
            <p:cNvSpPr/>
            <p:nvPr/>
          </p:nvSpPr>
          <p:spPr>
            <a:xfrm>
              <a:off x="4486728" y="497034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5" name="rc405"/>
            <p:cNvSpPr/>
            <p:nvPr/>
          </p:nvSpPr>
          <p:spPr>
            <a:xfrm>
              <a:off x="4751912" y="497034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6" name="rc406"/>
            <p:cNvSpPr/>
            <p:nvPr/>
          </p:nvSpPr>
          <p:spPr>
            <a:xfrm>
              <a:off x="5017096" y="497034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07" name="rc407"/>
            <p:cNvSpPr/>
            <p:nvPr/>
          </p:nvSpPr>
          <p:spPr>
            <a:xfrm>
              <a:off x="5282280" y="497034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08" name="rc408"/>
            <p:cNvSpPr/>
            <p:nvPr/>
          </p:nvSpPr>
          <p:spPr>
            <a:xfrm>
              <a:off x="5547464" y="497034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09" name="rc409"/>
            <p:cNvSpPr/>
            <p:nvPr/>
          </p:nvSpPr>
          <p:spPr>
            <a:xfrm>
              <a:off x="5812648" y="497034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10" name="rc410"/>
            <p:cNvSpPr/>
            <p:nvPr/>
          </p:nvSpPr>
          <p:spPr>
            <a:xfrm>
              <a:off x="6077832" y="497034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11" name="rc411"/>
            <p:cNvSpPr/>
            <p:nvPr/>
          </p:nvSpPr>
          <p:spPr>
            <a:xfrm>
              <a:off x="6343016" y="497034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12" name="rc412"/>
            <p:cNvSpPr/>
            <p:nvPr/>
          </p:nvSpPr>
          <p:spPr>
            <a:xfrm>
              <a:off x="6608200" y="497034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3" name="rc413"/>
            <p:cNvSpPr/>
            <p:nvPr/>
          </p:nvSpPr>
          <p:spPr>
            <a:xfrm>
              <a:off x="6873384" y="497034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14" name="rc414"/>
            <p:cNvSpPr/>
            <p:nvPr/>
          </p:nvSpPr>
          <p:spPr>
            <a:xfrm>
              <a:off x="7138568" y="497034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15" name="rc415"/>
            <p:cNvSpPr/>
            <p:nvPr/>
          </p:nvSpPr>
          <p:spPr>
            <a:xfrm>
              <a:off x="7403752" y="497034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16" name="rc416"/>
            <p:cNvSpPr/>
            <p:nvPr/>
          </p:nvSpPr>
          <p:spPr>
            <a:xfrm>
              <a:off x="7668936" y="497034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17" name="rc417"/>
            <p:cNvSpPr/>
            <p:nvPr/>
          </p:nvSpPr>
          <p:spPr>
            <a:xfrm>
              <a:off x="7934120" y="497034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18" name="rc418"/>
            <p:cNvSpPr/>
            <p:nvPr/>
          </p:nvSpPr>
          <p:spPr>
            <a:xfrm>
              <a:off x="8199303" y="497034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19" name="rc419"/>
            <p:cNvSpPr/>
            <p:nvPr/>
          </p:nvSpPr>
          <p:spPr>
            <a:xfrm>
              <a:off x="8464487" y="497034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20" name="rc420"/>
            <p:cNvSpPr/>
            <p:nvPr/>
          </p:nvSpPr>
          <p:spPr>
            <a:xfrm>
              <a:off x="1834889" y="355939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1" name="rc421"/>
            <p:cNvSpPr/>
            <p:nvPr/>
          </p:nvSpPr>
          <p:spPr>
            <a:xfrm>
              <a:off x="2100073" y="355939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2" name="rc422"/>
            <p:cNvSpPr/>
            <p:nvPr/>
          </p:nvSpPr>
          <p:spPr>
            <a:xfrm>
              <a:off x="2365257" y="355939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3" name="rc423"/>
            <p:cNvSpPr/>
            <p:nvPr/>
          </p:nvSpPr>
          <p:spPr>
            <a:xfrm>
              <a:off x="2630441" y="355939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4" name="rc424"/>
            <p:cNvSpPr/>
            <p:nvPr/>
          </p:nvSpPr>
          <p:spPr>
            <a:xfrm>
              <a:off x="2895625" y="355939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5" name="rc425"/>
            <p:cNvSpPr/>
            <p:nvPr/>
          </p:nvSpPr>
          <p:spPr>
            <a:xfrm>
              <a:off x="3160809" y="355939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6" name="rc426"/>
            <p:cNvSpPr/>
            <p:nvPr/>
          </p:nvSpPr>
          <p:spPr>
            <a:xfrm>
              <a:off x="3425993" y="355939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7" name="rc427"/>
            <p:cNvSpPr/>
            <p:nvPr/>
          </p:nvSpPr>
          <p:spPr>
            <a:xfrm>
              <a:off x="3691177" y="355939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8" name="rc428"/>
            <p:cNvSpPr/>
            <p:nvPr/>
          </p:nvSpPr>
          <p:spPr>
            <a:xfrm>
              <a:off x="3956361" y="355939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9" name="rc429"/>
            <p:cNvSpPr/>
            <p:nvPr/>
          </p:nvSpPr>
          <p:spPr>
            <a:xfrm>
              <a:off x="4221545" y="355939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0" name="rc430"/>
            <p:cNvSpPr/>
            <p:nvPr/>
          </p:nvSpPr>
          <p:spPr>
            <a:xfrm>
              <a:off x="4486728" y="355939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1" name="rc431"/>
            <p:cNvSpPr/>
            <p:nvPr/>
          </p:nvSpPr>
          <p:spPr>
            <a:xfrm>
              <a:off x="4751912" y="355939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2" name="rc432"/>
            <p:cNvSpPr/>
            <p:nvPr/>
          </p:nvSpPr>
          <p:spPr>
            <a:xfrm>
              <a:off x="5017096" y="355939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3" name="rc433"/>
            <p:cNvSpPr/>
            <p:nvPr/>
          </p:nvSpPr>
          <p:spPr>
            <a:xfrm>
              <a:off x="5282280" y="355939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47464" y="355939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5" name="rc435"/>
            <p:cNvSpPr/>
            <p:nvPr/>
          </p:nvSpPr>
          <p:spPr>
            <a:xfrm>
              <a:off x="5812648" y="355939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6" name="rc436"/>
            <p:cNvSpPr/>
            <p:nvPr/>
          </p:nvSpPr>
          <p:spPr>
            <a:xfrm>
              <a:off x="6077832" y="355939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43016" y="355939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8" name="rc438"/>
            <p:cNvSpPr/>
            <p:nvPr/>
          </p:nvSpPr>
          <p:spPr>
            <a:xfrm>
              <a:off x="6608200" y="355939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9" name="rc439"/>
            <p:cNvSpPr/>
            <p:nvPr/>
          </p:nvSpPr>
          <p:spPr>
            <a:xfrm>
              <a:off x="6873384" y="355939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0" name="rc440"/>
            <p:cNvSpPr/>
            <p:nvPr/>
          </p:nvSpPr>
          <p:spPr>
            <a:xfrm>
              <a:off x="7138568" y="355939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1" name="rc441"/>
            <p:cNvSpPr/>
            <p:nvPr/>
          </p:nvSpPr>
          <p:spPr>
            <a:xfrm>
              <a:off x="7403752" y="355939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2" name="rc442"/>
            <p:cNvSpPr/>
            <p:nvPr/>
          </p:nvSpPr>
          <p:spPr>
            <a:xfrm>
              <a:off x="7668936" y="355939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3" name="rc443"/>
            <p:cNvSpPr/>
            <p:nvPr/>
          </p:nvSpPr>
          <p:spPr>
            <a:xfrm>
              <a:off x="7934120" y="355939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4" name="rc444"/>
            <p:cNvSpPr/>
            <p:nvPr/>
          </p:nvSpPr>
          <p:spPr>
            <a:xfrm>
              <a:off x="8199303" y="355939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5" name="rc445"/>
            <p:cNvSpPr/>
            <p:nvPr/>
          </p:nvSpPr>
          <p:spPr>
            <a:xfrm>
              <a:off x="8464487" y="355939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6" name="rc446"/>
            <p:cNvSpPr/>
            <p:nvPr/>
          </p:nvSpPr>
          <p:spPr>
            <a:xfrm>
              <a:off x="1834889" y="186625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47" name="rc447"/>
            <p:cNvSpPr/>
            <p:nvPr/>
          </p:nvSpPr>
          <p:spPr>
            <a:xfrm>
              <a:off x="2100073" y="186625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8" name="rc448"/>
            <p:cNvSpPr/>
            <p:nvPr/>
          </p:nvSpPr>
          <p:spPr>
            <a:xfrm>
              <a:off x="2365257" y="186625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9" name="rc449"/>
            <p:cNvSpPr/>
            <p:nvPr/>
          </p:nvSpPr>
          <p:spPr>
            <a:xfrm>
              <a:off x="2630441" y="186625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50" name="rc450"/>
            <p:cNvSpPr/>
            <p:nvPr/>
          </p:nvSpPr>
          <p:spPr>
            <a:xfrm>
              <a:off x="2895625" y="186625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51" name="rc451"/>
            <p:cNvSpPr/>
            <p:nvPr/>
          </p:nvSpPr>
          <p:spPr>
            <a:xfrm>
              <a:off x="3160809" y="186625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52" name="rc452"/>
            <p:cNvSpPr/>
            <p:nvPr/>
          </p:nvSpPr>
          <p:spPr>
            <a:xfrm>
              <a:off x="3425993" y="186625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53" name="rc453"/>
            <p:cNvSpPr/>
            <p:nvPr/>
          </p:nvSpPr>
          <p:spPr>
            <a:xfrm>
              <a:off x="3691177" y="186625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54" name="rc454"/>
            <p:cNvSpPr/>
            <p:nvPr/>
          </p:nvSpPr>
          <p:spPr>
            <a:xfrm>
              <a:off x="3956361" y="186625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55" name="rc455"/>
            <p:cNvSpPr/>
            <p:nvPr/>
          </p:nvSpPr>
          <p:spPr>
            <a:xfrm>
              <a:off x="4221545" y="186625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56" name="rc456"/>
            <p:cNvSpPr/>
            <p:nvPr/>
          </p:nvSpPr>
          <p:spPr>
            <a:xfrm>
              <a:off x="4486728" y="186625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57" name="rc457"/>
            <p:cNvSpPr/>
            <p:nvPr/>
          </p:nvSpPr>
          <p:spPr>
            <a:xfrm>
              <a:off x="4751912" y="186625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8" name="rc458"/>
            <p:cNvSpPr/>
            <p:nvPr/>
          </p:nvSpPr>
          <p:spPr>
            <a:xfrm>
              <a:off x="5017096" y="186625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9" name="rc459"/>
            <p:cNvSpPr/>
            <p:nvPr/>
          </p:nvSpPr>
          <p:spPr>
            <a:xfrm>
              <a:off x="5282280" y="186625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0" name="rc460"/>
            <p:cNvSpPr/>
            <p:nvPr/>
          </p:nvSpPr>
          <p:spPr>
            <a:xfrm>
              <a:off x="5547464" y="186625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1" name="rc461"/>
            <p:cNvSpPr/>
            <p:nvPr/>
          </p:nvSpPr>
          <p:spPr>
            <a:xfrm>
              <a:off x="5812648" y="186625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2" name="rc462"/>
            <p:cNvSpPr/>
            <p:nvPr/>
          </p:nvSpPr>
          <p:spPr>
            <a:xfrm>
              <a:off x="6077832" y="186625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3" name="rc463"/>
            <p:cNvSpPr/>
            <p:nvPr/>
          </p:nvSpPr>
          <p:spPr>
            <a:xfrm>
              <a:off x="6343016" y="186625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4" name="rc464"/>
            <p:cNvSpPr/>
            <p:nvPr/>
          </p:nvSpPr>
          <p:spPr>
            <a:xfrm>
              <a:off x="6608200" y="186625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5" name="rc465"/>
            <p:cNvSpPr/>
            <p:nvPr/>
          </p:nvSpPr>
          <p:spPr>
            <a:xfrm>
              <a:off x="6873384" y="186625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6" name="rc466"/>
            <p:cNvSpPr/>
            <p:nvPr/>
          </p:nvSpPr>
          <p:spPr>
            <a:xfrm>
              <a:off x="7138568" y="186625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7" name="rc467"/>
            <p:cNvSpPr/>
            <p:nvPr/>
          </p:nvSpPr>
          <p:spPr>
            <a:xfrm>
              <a:off x="7403752" y="186625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8" name="rc468"/>
            <p:cNvSpPr/>
            <p:nvPr/>
          </p:nvSpPr>
          <p:spPr>
            <a:xfrm>
              <a:off x="7668936"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9" name="rc469"/>
            <p:cNvSpPr/>
            <p:nvPr/>
          </p:nvSpPr>
          <p:spPr>
            <a:xfrm>
              <a:off x="7934120" y="186625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0" name="rc470"/>
            <p:cNvSpPr/>
            <p:nvPr/>
          </p:nvSpPr>
          <p:spPr>
            <a:xfrm>
              <a:off x="8199303"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1" name="rc471"/>
            <p:cNvSpPr/>
            <p:nvPr/>
          </p:nvSpPr>
          <p:spPr>
            <a:xfrm>
              <a:off x="8464487"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2" name="rc472"/>
            <p:cNvSpPr/>
            <p:nvPr/>
          </p:nvSpPr>
          <p:spPr>
            <a:xfrm>
              <a:off x="1834889" y="308908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73" name="rc473"/>
            <p:cNvSpPr/>
            <p:nvPr/>
          </p:nvSpPr>
          <p:spPr>
            <a:xfrm>
              <a:off x="2100073" y="308908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4" name="rc474"/>
            <p:cNvSpPr/>
            <p:nvPr/>
          </p:nvSpPr>
          <p:spPr>
            <a:xfrm>
              <a:off x="2365257" y="308908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5" name="rc475"/>
            <p:cNvSpPr/>
            <p:nvPr/>
          </p:nvSpPr>
          <p:spPr>
            <a:xfrm>
              <a:off x="2630441" y="308908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6" name="rc476"/>
            <p:cNvSpPr/>
            <p:nvPr/>
          </p:nvSpPr>
          <p:spPr>
            <a:xfrm>
              <a:off x="2895625" y="308908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77" name="rc477"/>
            <p:cNvSpPr/>
            <p:nvPr/>
          </p:nvSpPr>
          <p:spPr>
            <a:xfrm>
              <a:off x="3160809" y="308908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8" name="rc478"/>
            <p:cNvSpPr/>
            <p:nvPr/>
          </p:nvSpPr>
          <p:spPr>
            <a:xfrm>
              <a:off x="3425993" y="308908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9" name="rc479"/>
            <p:cNvSpPr/>
            <p:nvPr/>
          </p:nvSpPr>
          <p:spPr>
            <a:xfrm>
              <a:off x="3691177" y="308908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0" name="rc480"/>
            <p:cNvSpPr/>
            <p:nvPr/>
          </p:nvSpPr>
          <p:spPr>
            <a:xfrm>
              <a:off x="3956361" y="308908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1" name="rc481"/>
            <p:cNvSpPr/>
            <p:nvPr/>
          </p:nvSpPr>
          <p:spPr>
            <a:xfrm>
              <a:off x="4221545" y="308908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82" name="rc482"/>
            <p:cNvSpPr/>
            <p:nvPr/>
          </p:nvSpPr>
          <p:spPr>
            <a:xfrm>
              <a:off x="4486728" y="308908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3" name="rc483"/>
            <p:cNvSpPr/>
            <p:nvPr/>
          </p:nvSpPr>
          <p:spPr>
            <a:xfrm>
              <a:off x="4751912" y="308908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4" name="rc484"/>
            <p:cNvSpPr/>
            <p:nvPr/>
          </p:nvSpPr>
          <p:spPr>
            <a:xfrm>
              <a:off x="5017096" y="308908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5" name="rc485"/>
            <p:cNvSpPr/>
            <p:nvPr/>
          </p:nvSpPr>
          <p:spPr>
            <a:xfrm>
              <a:off x="5282280" y="308908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6" name="rc486"/>
            <p:cNvSpPr/>
            <p:nvPr/>
          </p:nvSpPr>
          <p:spPr>
            <a:xfrm>
              <a:off x="5547464"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7" name="rc487"/>
            <p:cNvSpPr/>
            <p:nvPr/>
          </p:nvSpPr>
          <p:spPr>
            <a:xfrm>
              <a:off x="5812648" y="308908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8" name="rc488"/>
            <p:cNvSpPr/>
            <p:nvPr/>
          </p:nvSpPr>
          <p:spPr>
            <a:xfrm>
              <a:off x="6077832" y="308908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9" name="rc489"/>
            <p:cNvSpPr/>
            <p:nvPr/>
          </p:nvSpPr>
          <p:spPr>
            <a:xfrm>
              <a:off x="6343016" y="308908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90" name="rc490"/>
            <p:cNvSpPr/>
            <p:nvPr/>
          </p:nvSpPr>
          <p:spPr>
            <a:xfrm>
              <a:off x="6608200" y="308908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91" name="rc491"/>
            <p:cNvSpPr/>
            <p:nvPr/>
          </p:nvSpPr>
          <p:spPr>
            <a:xfrm>
              <a:off x="6873384" y="308908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2" name="rc492"/>
            <p:cNvSpPr/>
            <p:nvPr/>
          </p:nvSpPr>
          <p:spPr>
            <a:xfrm>
              <a:off x="7138568"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3" name="rc493"/>
            <p:cNvSpPr/>
            <p:nvPr/>
          </p:nvSpPr>
          <p:spPr>
            <a:xfrm>
              <a:off x="7403752" y="308908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4" name="rc494"/>
            <p:cNvSpPr/>
            <p:nvPr/>
          </p:nvSpPr>
          <p:spPr>
            <a:xfrm>
              <a:off x="7668936" y="308908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34120" y="308908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6" name="rc496"/>
            <p:cNvSpPr/>
            <p:nvPr/>
          </p:nvSpPr>
          <p:spPr>
            <a:xfrm>
              <a:off x="8199303" y="308908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97" name="rc497"/>
            <p:cNvSpPr/>
            <p:nvPr/>
          </p:nvSpPr>
          <p:spPr>
            <a:xfrm>
              <a:off x="8464487" y="308908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8" name="rc498"/>
            <p:cNvSpPr/>
            <p:nvPr/>
          </p:nvSpPr>
          <p:spPr>
            <a:xfrm>
              <a:off x="1834889" y="196032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9" name="rc499"/>
            <p:cNvSpPr/>
            <p:nvPr/>
          </p:nvSpPr>
          <p:spPr>
            <a:xfrm>
              <a:off x="2100073" y="19603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00" name="rc500"/>
            <p:cNvSpPr/>
            <p:nvPr/>
          </p:nvSpPr>
          <p:spPr>
            <a:xfrm>
              <a:off x="2365257" y="19603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01" name="rc501"/>
            <p:cNvSpPr/>
            <p:nvPr/>
          </p:nvSpPr>
          <p:spPr>
            <a:xfrm>
              <a:off x="2630441" y="19603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02" name="rc502"/>
            <p:cNvSpPr/>
            <p:nvPr/>
          </p:nvSpPr>
          <p:spPr>
            <a:xfrm>
              <a:off x="2895625" y="196032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03" name="rc503"/>
            <p:cNvSpPr/>
            <p:nvPr/>
          </p:nvSpPr>
          <p:spPr>
            <a:xfrm>
              <a:off x="3160809"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4" name="rc504"/>
            <p:cNvSpPr/>
            <p:nvPr/>
          </p:nvSpPr>
          <p:spPr>
            <a:xfrm>
              <a:off x="3425993" y="196032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5" name="rc505"/>
            <p:cNvSpPr/>
            <p:nvPr/>
          </p:nvSpPr>
          <p:spPr>
            <a:xfrm>
              <a:off x="3691177"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56361" y="196032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7" name="rc507"/>
            <p:cNvSpPr/>
            <p:nvPr/>
          </p:nvSpPr>
          <p:spPr>
            <a:xfrm>
              <a:off x="4221545" y="196032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8" name="rc508"/>
            <p:cNvSpPr/>
            <p:nvPr/>
          </p:nvSpPr>
          <p:spPr>
            <a:xfrm>
              <a:off x="4486728" y="196032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51912"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17096"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1" name="rc511"/>
            <p:cNvSpPr/>
            <p:nvPr/>
          </p:nvSpPr>
          <p:spPr>
            <a:xfrm>
              <a:off x="5282280" y="196032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2" name="rc512"/>
            <p:cNvSpPr/>
            <p:nvPr/>
          </p:nvSpPr>
          <p:spPr>
            <a:xfrm>
              <a:off x="5547464" y="19603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13" name="rc513"/>
            <p:cNvSpPr/>
            <p:nvPr/>
          </p:nvSpPr>
          <p:spPr>
            <a:xfrm>
              <a:off x="5812648" y="196032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14" name="rc514"/>
            <p:cNvSpPr/>
            <p:nvPr/>
          </p:nvSpPr>
          <p:spPr>
            <a:xfrm>
              <a:off x="6077832" y="19603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15" name="rc515"/>
            <p:cNvSpPr/>
            <p:nvPr/>
          </p:nvSpPr>
          <p:spPr>
            <a:xfrm>
              <a:off x="6343016"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6" name="rc516"/>
            <p:cNvSpPr/>
            <p:nvPr/>
          </p:nvSpPr>
          <p:spPr>
            <a:xfrm>
              <a:off x="6608200"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7" name="rc517"/>
            <p:cNvSpPr/>
            <p:nvPr/>
          </p:nvSpPr>
          <p:spPr>
            <a:xfrm>
              <a:off x="6873384" y="196032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38568"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9" name="rc519"/>
            <p:cNvSpPr/>
            <p:nvPr/>
          </p:nvSpPr>
          <p:spPr>
            <a:xfrm>
              <a:off x="7403752" y="196032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68936"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1" name="rc521"/>
            <p:cNvSpPr/>
            <p:nvPr/>
          </p:nvSpPr>
          <p:spPr>
            <a:xfrm>
              <a:off x="7934120"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2" name="rc522"/>
            <p:cNvSpPr/>
            <p:nvPr/>
          </p:nvSpPr>
          <p:spPr>
            <a:xfrm>
              <a:off x="8199303"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3" name="rc523"/>
            <p:cNvSpPr/>
            <p:nvPr/>
          </p:nvSpPr>
          <p:spPr>
            <a:xfrm>
              <a:off x="8464487" y="196032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4" name="rc524"/>
            <p:cNvSpPr/>
            <p:nvPr/>
          </p:nvSpPr>
          <p:spPr>
            <a:xfrm>
              <a:off x="1834889"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5" name="rc525"/>
            <p:cNvSpPr/>
            <p:nvPr/>
          </p:nvSpPr>
          <p:spPr>
            <a:xfrm>
              <a:off x="2100073"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6" name="rc526"/>
            <p:cNvSpPr/>
            <p:nvPr/>
          </p:nvSpPr>
          <p:spPr>
            <a:xfrm>
              <a:off x="2365257"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7" name="rc527"/>
            <p:cNvSpPr/>
            <p:nvPr/>
          </p:nvSpPr>
          <p:spPr>
            <a:xfrm>
              <a:off x="2630441"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8" name="rc528"/>
            <p:cNvSpPr/>
            <p:nvPr/>
          </p:nvSpPr>
          <p:spPr>
            <a:xfrm>
              <a:off x="2895625"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9" name="rc529"/>
            <p:cNvSpPr/>
            <p:nvPr/>
          </p:nvSpPr>
          <p:spPr>
            <a:xfrm>
              <a:off x="3160809" y="440596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0" name="rc530"/>
            <p:cNvSpPr/>
            <p:nvPr/>
          </p:nvSpPr>
          <p:spPr>
            <a:xfrm>
              <a:off x="3425993" y="440596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1" name="rc531"/>
            <p:cNvSpPr/>
            <p:nvPr/>
          </p:nvSpPr>
          <p:spPr>
            <a:xfrm>
              <a:off x="3691177" y="440596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2" name="rc532"/>
            <p:cNvSpPr/>
            <p:nvPr/>
          </p:nvSpPr>
          <p:spPr>
            <a:xfrm>
              <a:off x="3956361"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3" name="rc533"/>
            <p:cNvSpPr/>
            <p:nvPr/>
          </p:nvSpPr>
          <p:spPr>
            <a:xfrm>
              <a:off x="4221545" y="440596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4" name="rc534"/>
            <p:cNvSpPr/>
            <p:nvPr/>
          </p:nvSpPr>
          <p:spPr>
            <a:xfrm>
              <a:off x="4486728"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5" name="rc535"/>
            <p:cNvSpPr/>
            <p:nvPr/>
          </p:nvSpPr>
          <p:spPr>
            <a:xfrm>
              <a:off x="4751912" y="4405966"/>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6" name="rc536"/>
            <p:cNvSpPr/>
            <p:nvPr/>
          </p:nvSpPr>
          <p:spPr>
            <a:xfrm>
              <a:off x="5017096" y="4405966"/>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7" name="rc537"/>
            <p:cNvSpPr/>
            <p:nvPr/>
          </p:nvSpPr>
          <p:spPr>
            <a:xfrm>
              <a:off x="5282280"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8" name="rc538"/>
            <p:cNvSpPr/>
            <p:nvPr/>
          </p:nvSpPr>
          <p:spPr>
            <a:xfrm>
              <a:off x="5547464" y="440596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9" name="rc539"/>
            <p:cNvSpPr/>
            <p:nvPr/>
          </p:nvSpPr>
          <p:spPr>
            <a:xfrm>
              <a:off x="5812648"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0" name="rc540"/>
            <p:cNvSpPr/>
            <p:nvPr/>
          </p:nvSpPr>
          <p:spPr>
            <a:xfrm>
              <a:off x="6077832" y="4405966"/>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43016" y="440596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2" name="rc542"/>
            <p:cNvSpPr/>
            <p:nvPr/>
          </p:nvSpPr>
          <p:spPr>
            <a:xfrm>
              <a:off x="6608200" y="440596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3" name="rc543"/>
            <p:cNvSpPr/>
            <p:nvPr/>
          </p:nvSpPr>
          <p:spPr>
            <a:xfrm>
              <a:off x="6873384" y="440596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4" name="rc544"/>
            <p:cNvSpPr/>
            <p:nvPr/>
          </p:nvSpPr>
          <p:spPr>
            <a:xfrm>
              <a:off x="7138568" y="440596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5" name="rc545"/>
            <p:cNvSpPr/>
            <p:nvPr/>
          </p:nvSpPr>
          <p:spPr>
            <a:xfrm>
              <a:off x="7403752" y="440596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6" name="rc546"/>
            <p:cNvSpPr/>
            <p:nvPr/>
          </p:nvSpPr>
          <p:spPr>
            <a:xfrm>
              <a:off x="7668936" y="440596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7" name="rc547"/>
            <p:cNvSpPr/>
            <p:nvPr/>
          </p:nvSpPr>
          <p:spPr>
            <a:xfrm>
              <a:off x="7934120" y="4405966"/>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8" name="rc548"/>
            <p:cNvSpPr/>
            <p:nvPr/>
          </p:nvSpPr>
          <p:spPr>
            <a:xfrm>
              <a:off x="8199303" y="440596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9" name="rc549"/>
            <p:cNvSpPr/>
            <p:nvPr/>
          </p:nvSpPr>
          <p:spPr>
            <a:xfrm>
              <a:off x="8464487" y="440596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50" name="rc550"/>
            <p:cNvSpPr/>
            <p:nvPr/>
          </p:nvSpPr>
          <p:spPr>
            <a:xfrm>
              <a:off x="1834889" y="51584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1" name="rc551"/>
            <p:cNvSpPr/>
            <p:nvPr/>
          </p:nvSpPr>
          <p:spPr>
            <a:xfrm>
              <a:off x="2100073" y="515847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52" name="rc552"/>
            <p:cNvSpPr/>
            <p:nvPr/>
          </p:nvSpPr>
          <p:spPr>
            <a:xfrm>
              <a:off x="2365257" y="515847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53" name="rc553"/>
            <p:cNvSpPr/>
            <p:nvPr/>
          </p:nvSpPr>
          <p:spPr>
            <a:xfrm>
              <a:off x="2630441" y="515847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54" name="rc554"/>
            <p:cNvSpPr/>
            <p:nvPr/>
          </p:nvSpPr>
          <p:spPr>
            <a:xfrm>
              <a:off x="2895625" y="515847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55" name="rc555"/>
            <p:cNvSpPr/>
            <p:nvPr/>
          </p:nvSpPr>
          <p:spPr>
            <a:xfrm>
              <a:off x="3160809" y="515847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56" name="rc556"/>
            <p:cNvSpPr/>
            <p:nvPr/>
          </p:nvSpPr>
          <p:spPr>
            <a:xfrm>
              <a:off x="3425993" y="515847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57" name="rc557"/>
            <p:cNvSpPr/>
            <p:nvPr/>
          </p:nvSpPr>
          <p:spPr>
            <a:xfrm>
              <a:off x="3691177" y="515847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58" name="rc558"/>
            <p:cNvSpPr/>
            <p:nvPr/>
          </p:nvSpPr>
          <p:spPr>
            <a:xfrm>
              <a:off x="3956361" y="515847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59" name="rc559"/>
            <p:cNvSpPr/>
            <p:nvPr/>
          </p:nvSpPr>
          <p:spPr>
            <a:xfrm>
              <a:off x="4221545" y="515847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0" name="rc560"/>
            <p:cNvSpPr/>
            <p:nvPr/>
          </p:nvSpPr>
          <p:spPr>
            <a:xfrm>
              <a:off x="4486728" y="515847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61" name="rc561"/>
            <p:cNvSpPr/>
            <p:nvPr/>
          </p:nvSpPr>
          <p:spPr>
            <a:xfrm>
              <a:off x="4751912" y="515847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62" name="rc562"/>
            <p:cNvSpPr/>
            <p:nvPr/>
          </p:nvSpPr>
          <p:spPr>
            <a:xfrm>
              <a:off x="5017096"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4" name="rc564"/>
            <p:cNvSpPr/>
            <p:nvPr/>
          </p:nvSpPr>
          <p:spPr>
            <a:xfrm>
              <a:off x="5547464" y="51584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5" name="rc565"/>
            <p:cNvSpPr/>
            <p:nvPr/>
          </p:nvSpPr>
          <p:spPr>
            <a:xfrm>
              <a:off x="5812648" y="51584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66" name="rc566"/>
            <p:cNvSpPr/>
            <p:nvPr/>
          </p:nvSpPr>
          <p:spPr>
            <a:xfrm>
              <a:off x="6077832" y="51584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67" name="rc567"/>
            <p:cNvSpPr/>
            <p:nvPr/>
          </p:nvSpPr>
          <p:spPr>
            <a:xfrm>
              <a:off x="6343016" y="51584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68" name="rc568"/>
            <p:cNvSpPr/>
            <p:nvPr/>
          </p:nvSpPr>
          <p:spPr>
            <a:xfrm>
              <a:off x="6608200" y="515847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9" name="rc569"/>
            <p:cNvSpPr/>
            <p:nvPr/>
          </p:nvSpPr>
          <p:spPr>
            <a:xfrm>
              <a:off x="6873384" y="51584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70" name="rc570"/>
            <p:cNvSpPr/>
            <p:nvPr/>
          </p:nvSpPr>
          <p:spPr>
            <a:xfrm>
              <a:off x="7138568" y="515847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71" name="rc571"/>
            <p:cNvSpPr/>
            <p:nvPr/>
          </p:nvSpPr>
          <p:spPr>
            <a:xfrm>
              <a:off x="7403752" y="515847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72" name="rc572"/>
            <p:cNvSpPr/>
            <p:nvPr/>
          </p:nvSpPr>
          <p:spPr>
            <a:xfrm>
              <a:off x="7668936" y="515847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3" name="rc573"/>
            <p:cNvSpPr/>
            <p:nvPr/>
          </p:nvSpPr>
          <p:spPr>
            <a:xfrm>
              <a:off x="7934120" y="515847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4" name="rc574"/>
            <p:cNvSpPr/>
            <p:nvPr/>
          </p:nvSpPr>
          <p:spPr>
            <a:xfrm>
              <a:off x="8199303" y="515847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5" name="rc575"/>
            <p:cNvSpPr/>
            <p:nvPr/>
          </p:nvSpPr>
          <p:spPr>
            <a:xfrm>
              <a:off x="8464487" y="515847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6" name="rc576"/>
            <p:cNvSpPr/>
            <p:nvPr/>
          </p:nvSpPr>
          <p:spPr>
            <a:xfrm>
              <a:off x="1834889"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7" name="rc577"/>
            <p:cNvSpPr/>
            <p:nvPr/>
          </p:nvSpPr>
          <p:spPr>
            <a:xfrm>
              <a:off x="2100073" y="365346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8" name="rc578"/>
            <p:cNvSpPr/>
            <p:nvPr/>
          </p:nvSpPr>
          <p:spPr>
            <a:xfrm>
              <a:off x="2365257" y="365346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9" name="rc579"/>
            <p:cNvSpPr/>
            <p:nvPr/>
          </p:nvSpPr>
          <p:spPr>
            <a:xfrm>
              <a:off x="2630441" y="365346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0" name="rc580"/>
            <p:cNvSpPr/>
            <p:nvPr/>
          </p:nvSpPr>
          <p:spPr>
            <a:xfrm>
              <a:off x="2895625" y="365346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1" name="rc581"/>
            <p:cNvSpPr/>
            <p:nvPr/>
          </p:nvSpPr>
          <p:spPr>
            <a:xfrm>
              <a:off x="3160809" y="365346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2" name="rc582"/>
            <p:cNvSpPr/>
            <p:nvPr/>
          </p:nvSpPr>
          <p:spPr>
            <a:xfrm>
              <a:off x="3425993"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83" name="rc583"/>
            <p:cNvSpPr/>
            <p:nvPr/>
          </p:nvSpPr>
          <p:spPr>
            <a:xfrm>
              <a:off x="3691177"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84" name="rc584"/>
            <p:cNvSpPr/>
            <p:nvPr/>
          </p:nvSpPr>
          <p:spPr>
            <a:xfrm>
              <a:off x="3956361" y="365346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85" name="rc585"/>
            <p:cNvSpPr/>
            <p:nvPr/>
          </p:nvSpPr>
          <p:spPr>
            <a:xfrm>
              <a:off x="4221545" y="365346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6" name="rc586"/>
            <p:cNvSpPr/>
            <p:nvPr/>
          </p:nvSpPr>
          <p:spPr>
            <a:xfrm>
              <a:off x="4486728" y="365346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7" name="rc587"/>
            <p:cNvSpPr/>
            <p:nvPr/>
          </p:nvSpPr>
          <p:spPr>
            <a:xfrm>
              <a:off x="4751912" y="365346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8" name="rc588"/>
            <p:cNvSpPr/>
            <p:nvPr/>
          </p:nvSpPr>
          <p:spPr>
            <a:xfrm>
              <a:off x="5017096" y="365346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365346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0" name="rc590"/>
            <p:cNvSpPr/>
            <p:nvPr/>
          </p:nvSpPr>
          <p:spPr>
            <a:xfrm>
              <a:off x="5547464" y="365346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1" name="rc591"/>
            <p:cNvSpPr/>
            <p:nvPr/>
          </p:nvSpPr>
          <p:spPr>
            <a:xfrm>
              <a:off x="5812648" y="365346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2" name="rc592"/>
            <p:cNvSpPr/>
            <p:nvPr/>
          </p:nvSpPr>
          <p:spPr>
            <a:xfrm>
              <a:off x="6077832" y="365346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3" name="rc593"/>
            <p:cNvSpPr/>
            <p:nvPr/>
          </p:nvSpPr>
          <p:spPr>
            <a:xfrm>
              <a:off x="6343016" y="365346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4" name="rc594"/>
            <p:cNvSpPr/>
            <p:nvPr/>
          </p:nvSpPr>
          <p:spPr>
            <a:xfrm>
              <a:off x="6608200" y="365346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5" name="rc595"/>
            <p:cNvSpPr/>
            <p:nvPr/>
          </p:nvSpPr>
          <p:spPr>
            <a:xfrm>
              <a:off x="6873384" y="365346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6" name="rc596"/>
            <p:cNvSpPr/>
            <p:nvPr/>
          </p:nvSpPr>
          <p:spPr>
            <a:xfrm>
              <a:off x="7138568" y="365346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7" name="rc597"/>
            <p:cNvSpPr/>
            <p:nvPr/>
          </p:nvSpPr>
          <p:spPr>
            <a:xfrm>
              <a:off x="7403752" y="365346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8" name="rc598"/>
            <p:cNvSpPr/>
            <p:nvPr/>
          </p:nvSpPr>
          <p:spPr>
            <a:xfrm>
              <a:off x="7668936" y="365346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9" name="rc599"/>
            <p:cNvSpPr/>
            <p:nvPr/>
          </p:nvSpPr>
          <p:spPr>
            <a:xfrm>
              <a:off x="7934120" y="365346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0" name="rc600"/>
            <p:cNvSpPr/>
            <p:nvPr/>
          </p:nvSpPr>
          <p:spPr>
            <a:xfrm>
              <a:off x="8199303" y="365346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1" name="rc601"/>
            <p:cNvSpPr/>
            <p:nvPr/>
          </p:nvSpPr>
          <p:spPr>
            <a:xfrm>
              <a:off x="8464487" y="365346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2" name="rc602"/>
            <p:cNvSpPr/>
            <p:nvPr/>
          </p:nvSpPr>
          <p:spPr>
            <a:xfrm>
              <a:off x="1834889" y="374752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3" name="rc603"/>
            <p:cNvSpPr/>
            <p:nvPr/>
          </p:nvSpPr>
          <p:spPr>
            <a:xfrm>
              <a:off x="2100073" y="374752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4" name="rc604"/>
            <p:cNvSpPr/>
            <p:nvPr/>
          </p:nvSpPr>
          <p:spPr>
            <a:xfrm>
              <a:off x="2365257" y="374752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5" name="rc605"/>
            <p:cNvSpPr/>
            <p:nvPr/>
          </p:nvSpPr>
          <p:spPr>
            <a:xfrm>
              <a:off x="2630441"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6" name="rc606"/>
            <p:cNvSpPr/>
            <p:nvPr/>
          </p:nvSpPr>
          <p:spPr>
            <a:xfrm>
              <a:off x="2895625"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7" name="rc607"/>
            <p:cNvSpPr/>
            <p:nvPr/>
          </p:nvSpPr>
          <p:spPr>
            <a:xfrm>
              <a:off x="3160809"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8" name="rc608"/>
            <p:cNvSpPr/>
            <p:nvPr/>
          </p:nvSpPr>
          <p:spPr>
            <a:xfrm>
              <a:off x="3425993" y="374752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9" name="rc609"/>
            <p:cNvSpPr/>
            <p:nvPr/>
          </p:nvSpPr>
          <p:spPr>
            <a:xfrm>
              <a:off x="3691177" y="374752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0" name="rc610"/>
            <p:cNvSpPr/>
            <p:nvPr/>
          </p:nvSpPr>
          <p:spPr>
            <a:xfrm>
              <a:off x="3956361" y="374752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1" name="rc611"/>
            <p:cNvSpPr/>
            <p:nvPr/>
          </p:nvSpPr>
          <p:spPr>
            <a:xfrm>
              <a:off x="4221545" y="374752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2" name="rc612"/>
            <p:cNvSpPr/>
            <p:nvPr/>
          </p:nvSpPr>
          <p:spPr>
            <a:xfrm>
              <a:off x="4486728" y="374752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51912" y="374752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17096" y="374752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5" name="rc615"/>
            <p:cNvSpPr/>
            <p:nvPr/>
          </p:nvSpPr>
          <p:spPr>
            <a:xfrm>
              <a:off x="5282280" y="374752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47464" y="374752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7" name="rc617"/>
            <p:cNvSpPr/>
            <p:nvPr/>
          </p:nvSpPr>
          <p:spPr>
            <a:xfrm>
              <a:off x="5812648" y="374752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8" name="rc618"/>
            <p:cNvSpPr/>
            <p:nvPr/>
          </p:nvSpPr>
          <p:spPr>
            <a:xfrm>
              <a:off x="6077832" y="374752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9" name="rc619"/>
            <p:cNvSpPr/>
            <p:nvPr/>
          </p:nvSpPr>
          <p:spPr>
            <a:xfrm>
              <a:off x="6343016" y="374752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0" name="rc620"/>
            <p:cNvSpPr/>
            <p:nvPr/>
          </p:nvSpPr>
          <p:spPr>
            <a:xfrm>
              <a:off x="6608200" y="374752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1" name="rc621"/>
            <p:cNvSpPr/>
            <p:nvPr/>
          </p:nvSpPr>
          <p:spPr>
            <a:xfrm>
              <a:off x="6873384" y="374752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2" name="rc622"/>
            <p:cNvSpPr/>
            <p:nvPr/>
          </p:nvSpPr>
          <p:spPr>
            <a:xfrm>
              <a:off x="7138568" y="374752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3" name="rc623"/>
            <p:cNvSpPr/>
            <p:nvPr/>
          </p:nvSpPr>
          <p:spPr>
            <a:xfrm>
              <a:off x="7403752"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4" name="rc624"/>
            <p:cNvSpPr/>
            <p:nvPr/>
          </p:nvSpPr>
          <p:spPr>
            <a:xfrm>
              <a:off x="7668936" y="374752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5" name="rc625"/>
            <p:cNvSpPr/>
            <p:nvPr/>
          </p:nvSpPr>
          <p:spPr>
            <a:xfrm>
              <a:off x="7934120" y="374752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6" name="rc626"/>
            <p:cNvSpPr/>
            <p:nvPr/>
          </p:nvSpPr>
          <p:spPr>
            <a:xfrm>
              <a:off x="8199303" y="374752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27" name="rc627"/>
            <p:cNvSpPr/>
            <p:nvPr/>
          </p:nvSpPr>
          <p:spPr>
            <a:xfrm>
              <a:off x="8464487" y="374752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8" name="rc628"/>
            <p:cNvSpPr/>
            <p:nvPr/>
          </p:nvSpPr>
          <p:spPr>
            <a:xfrm>
              <a:off x="1834889" y="243063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29" name="rc629"/>
            <p:cNvSpPr/>
            <p:nvPr/>
          </p:nvSpPr>
          <p:spPr>
            <a:xfrm>
              <a:off x="2100073" y="243063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0" name="rc630"/>
            <p:cNvSpPr/>
            <p:nvPr/>
          </p:nvSpPr>
          <p:spPr>
            <a:xfrm>
              <a:off x="2365257" y="243063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1" name="rc631"/>
            <p:cNvSpPr/>
            <p:nvPr/>
          </p:nvSpPr>
          <p:spPr>
            <a:xfrm>
              <a:off x="2630441" y="243063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2" name="rc632"/>
            <p:cNvSpPr/>
            <p:nvPr/>
          </p:nvSpPr>
          <p:spPr>
            <a:xfrm>
              <a:off x="2895625" y="243063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33" name="rc633"/>
            <p:cNvSpPr/>
            <p:nvPr/>
          </p:nvSpPr>
          <p:spPr>
            <a:xfrm>
              <a:off x="3160809" y="243063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34" name="rc634"/>
            <p:cNvSpPr/>
            <p:nvPr/>
          </p:nvSpPr>
          <p:spPr>
            <a:xfrm>
              <a:off x="3425993" y="243063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35" name="rc635"/>
            <p:cNvSpPr/>
            <p:nvPr/>
          </p:nvSpPr>
          <p:spPr>
            <a:xfrm>
              <a:off x="3691177" y="243063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6" name="rc636"/>
            <p:cNvSpPr/>
            <p:nvPr/>
          </p:nvSpPr>
          <p:spPr>
            <a:xfrm>
              <a:off x="3956361"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7" name="rc637"/>
            <p:cNvSpPr/>
            <p:nvPr/>
          </p:nvSpPr>
          <p:spPr>
            <a:xfrm>
              <a:off x="4221545" y="243063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38" name="rc638"/>
            <p:cNvSpPr/>
            <p:nvPr/>
          </p:nvSpPr>
          <p:spPr>
            <a:xfrm>
              <a:off x="4486728" y="243063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39" name="rc639"/>
            <p:cNvSpPr/>
            <p:nvPr/>
          </p:nvSpPr>
          <p:spPr>
            <a:xfrm>
              <a:off x="4751912" y="243063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0" name="rc640"/>
            <p:cNvSpPr/>
            <p:nvPr/>
          </p:nvSpPr>
          <p:spPr>
            <a:xfrm>
              <a:off x="5017096"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1" name="rc641"/>
            <p:cNvSpPr/>
            <p:nvPr/>
          </p:nvSpPr>
          <p:spPr>
            <a:xfrm>
              <a:off x="5282280"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2" name="rc642"/>
            <p:cNvSpPr/>
            <p:nvPr/>
          </p:nvSpPr>
          <p:spPr>
            <a:xfrm>
              <a:off x="5547464"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3" name="rc643"/>
            <p:cNvSpPr/>
            <p:nvPr/>
          </p:nvSpPr>
          <p:spPr>
            <a:xfrm>
              <a:off x="5812648" y="243063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4" name="rc644"/>
            <p:cNvSpPr/>
            <p:nvPr/>
          </p:nvSpPr>
          <p:spPr>
            <a:xfrm>
              <a:off x="6077832" y="243063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5" name="rc645"/>
            <p:cNvSpPr/>
            <p:nvPr/>
          </p:nvSpPr>
          <p:spPr>
            <a:xfrm>
              <a:off x="6343016" y="243063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6" name="rc646"/>
            <p:cNvSpPr/>
            <p:nvPr/>
          </p:nvSpPr>
          <p:spPr>
            <a:xfrm>
              <a:off x="6608200" y="243063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7" name="rc647"/>
            <p:cNvSpPr/>
            <p:nvPr/>
          </p:nvSpPr>
          <p:spPr>
            <a:xfrm>
              <a:off x="6873384"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8" name="rc648"/>
            <p:cNvSpPr/>
            <p:nvPr/>
          </p:nvSpPr>
          <p:spPr>
            <a:xfrm>
              <a:off x="7138568" y="243063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9" name="rc649"/>
            <p:cNvSpPr/>
            <p:nvPr/>
          </p:nvSpPr>
          <p:spPr>
            <a:xfrm>
              <a:off x="7403752" y="243063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50" name="rc650"/>
            <p:cNvSpPr/>
            <p:nvPr/>
          </p:nvSpPr>
          <p:spPr>
            <a:xfrm>
              <a:off x="7668936" y="243063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1" name="rc651"/>
            <p:cNvSpPr/>
            <p:nvPr/>
          </p:nvSpPr>
          <p:spPr>
            <a:xfrm>
              <a:off x="7934120" y="243063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2" name="rc652"/>
            <p:cNvSpPr/>
            <p:nvPr/>
          </p:nvSpPr>
          <p:spPr>
            <a:xfrm>
              <a:off x="8199303"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3" name="rc653"/>
            <p:cNvSpPr/>
            <p:nvPr/>
          </p:nvSpPr>
          <p:spPr>
            <a:xfrm>
              <a:off x="8464487"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4" name="rc654"/>
            <p:cNvSpPr/>
            <p:nvPr/>
          </p:nvSpPr>
          <p:spPr>
            <a:xfrm>
              <a:off x="1834889"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5" name="rc655"/>
            <p:cNvSpPr/>
            <p:nvPr/>
          </p:nvSpPr>
          <p:spPr>
            <a:xfrm>
              <a:off x="2100073"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6" name="rc656"/>
            <p:cNvSpPr/>
            <p:nvPr/>
          </p:nvSpPr>
          <p:spPr>
            <a:xfrm>
              <a:off x="2365257"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7" name="rc657"/>
            <p:cNvSpPr/>
            <p:nvPr/>
          </p:nvSpPr>
          <p:spPr>
            <a:xfrm>
              <a:off x="2630441" y="158406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8" name="rc658"/>
            <p:cNvSpPr/>
            <p:nvPr/>
          </p:nvSpPr>
          <p:spPr>
            <a:xfrm>
              <a:off x="2895625"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9" name="rc659"/>
            <p:cNvSpPr/>
            <p:nvPr/>
          </p:nvSpPr>
          <p:spPr>
            <a:xfrm>
              <a:off x="3160809"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0" name="rc660"/>
            <p:cNvSpPr/>
            <p:nvPr/>
          </p:nvSpPr>
          <p:spPr>
            <a:xfrm>
              <a:off x="3425993"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1" name="rc661"/>
            <p:cNvSpPr/>
            <p:nvPr/>
          </p:nvSpPr>
          <p:spPr>
            <a:xfrm>
              <a:off x="3691177"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2" name="rc662"/>
            <p:cNvSpPr/>
            <p:nvPr/>
          </p:nvSpPr>
          <p:spPr>
            <a:xfrm>
              <a:off x="3956361"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3" name="rc663"/>
            <p:cNvSpPr/>
            <p:nvPr/>
          </p:nvSpPr>
          <p:spPr>
            <a:xfrm>
              <a:off x="4221545"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4" name="rc664"/>
            <p:cNvSpPr/>
            <p:nvPr/>
          </p:nvSpPr>
          <p:spPr>
            <a:xfrm>
              <a:off x="4486728"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5" name="rc665"/>
            <p:cNvSpPr/>
            <p:nvPr/>
          </p:nvSpPr>
          <p:spPr>
            <a:xfrm>
              <a:off x="4751912"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6" name="rc666"/>
            <p:cNvSpPr/>
            <p:nvPr/>
          </p:nvSpPr>
          <p:spPr>
            <a:xfrm>
              <a:off x="5017096"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7" name="rc667"/>
            <p:cNvSpPr/>
            <p:nvPr/>
          </p:nvSpPr>
          <p:spPr>
            <a:xfrm>
              <a:off x="5282280"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47464"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9" name="rc669"/>
            <p:cNvSpPr/>
            <p:nvPr/>
          </p:nvSpPr>
          <p:spPr>
            <a:xfrm>
              <a:off x="5812648"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77832"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43016"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2" name="rc672"/>
            <p:cNvSpPr/>
            <p:nvPr/>
          </p:nvSpPr>
          <p:spPr>
            <a:xfrm>
              <a:off x="6608200"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3" name="rc673"/>
            <p:cNvSpPr/>
            <p:nvPr/>
          </p:nvSpPr>
          <p:spPr>
            <a:xfrm>
              <a:off x="6873384"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38568"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5" name="rc675"/>
            <p:cNvSpPr/>
            <p:nvPr/>
          </p:nvSpPr>
          <p:spPr>
            <a:xfrm>
              <a:off x="7403752"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6" name="rc676"/>
            <p:cNvSpPr/>
            <p:nvPr/>
          </p:nvSpPr>
          <p:spPr>
            <a:xfrm>
              <a:off x="7668936"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7" name="rc677"/>
            <p:cNvSpPr/>
            <p:nvPr/>
          </p:nvSpPr>
          <p:spPr>
            <a:xfrm>
              <a:off x="7934120"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8" name="rc678"/>
            <p:cNvSpPr/>
            <p:nvPr/>
          </p:nvSpPr>
          <p:spPr>
            <a:xfrm>
              <a:off x="8199303"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9" name="rc679"/>
            <p:cNvSpPr/>
            <p:nvPr/>
          </p:nvSpPr>
          <p:spPr>
            <a:xfrm>
              <a:off x="8464487"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0" name="rc680"/>
            <p:cNvSpPr/>
            <p:nvPr/>
          </p:nvSpPr>
          <p:spPr>
            <a:xfrm>
              <a:off x="1834889" y="506441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81" name="rc681"/>
            <p:cNvSpPr/>
            <p:nvPr/>
          </p:nvSpPr>
          <p:spPr>
            <a:xfrm>
              <a:off x="2100073" y="506441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82" name="rc682"/>
            <p:cNvSpPr/>
            <p:nvPr/>
          </p:nvSpPr>
          <p:spPr>
            <a:xfrm>
              <a:off x="2365257" y="506441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83" name="rc683"/>
            <p:cNvSpPr/>
            <p:nvPr/>
          </p:nvSpPr>
          <p:spPr>
            <a:xfrm>
              <a:off x="2630441" y="506441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84" name="rc684"/>
            <p:cNvSpPr/>
            <p:nvPr/>
          </p:nvSpPr>
          <p:spPr>
            <a:xfrm>
              <a:off x="2895625" y="506441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85" name="rc685"/>
            <p:cNvSpPr/>
            <p:nvPr/>
          </p:nvSpPr>
          <p:spPr>
            <a:xfrm>
              <a:off x="3160809" y="50644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86" name="rc686"/>
            <p:cNvSpPr/>
            <p:nvPr/>
          </p:nvSpPr>
          <p:spPr>
            <a:xfrm>
              <a:off x="3425993" y="506441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87" name="rc687"/>
            <p:cNvSpPr/>
            <p:nvPr/>
          </p:nvSpPr>
          <p:spPr>
            <a:xfrm>
              <a:off x="3691177" y="506441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88" name="rc688"/>
            <p:cNvSpPr/>
            <p:nvPr/>
          </p:nvSpPr>
          <p:spPr>
            <a:xfrm>
              <a:off x="3956361" y="506441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89" name="rc689"/>
            <p:cNvSpPr/>
            <p:nvPr/>
          </p:nvSpPr>
          <p:spPr>
            <a:xfrm>
              <a:off x="4221545" y="50644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0" name="rc690"/>
            <p:cNvSpPr/>
            <p:nvPr/>
          </p:nvSpPr>
          <p:spPr>
            <a:xfrm>
              <a:off x="4486728" y="50644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1" name="rc691"/>
            <p:cNvSpPr/>
            <p:nvPr/>
          </p:nvSpPr>
          <p:spPr>
            <a:xfrm>
              <a:off x="4751912" y="506441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2" name="rc692"/>
            <p:cNvSpPr/>
            <p:nvPr/>
          </p:nvSpPr>
          <p:spPr>
            <a:xfrm>
              <a:off x="5017096" y="506441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3" name="rc693"/>
            <p:cNvSpPr/>
            <p:nvPr/>
          </p:nvSpPr>
          <p:spPr>
            <a:xfrm>
              <a:off x="5282280" y="506441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4" name="rc694"/>
            <p:cNvSpPr/>
            <p:nvPr/>
          </p:nvSpPr>
          <p:spPr>
            <a:xfrm>
              <a:off x="5547464" y="50644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5" name="rc695"/>
            <p:cNvSpPr/>
            <p:nvPr/>
          </p:nvSpPr>
          <p:spPr>
            <a:xfrm>
              <a:off x="5812648" y="506441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6" name="rc696"/>
            <p:cNvSpPr/>
            <p:nvPr/>
          </p:nvSpPr>
          <p:spPr>
            <a:xfrm>
              <a:off x="6077832" y="506441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7" name="rc697"/>
            <p:cNvSpPr/>
            <p:nvPr/>
          </p:nvSpPr>
          <p:spPr>
            <a:xfrm>
              <a:off x="6343016" y="506441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8" name="rc698"/>
            <p:cNvSpPr/>
            <p:nvPr/>
          </p:nvSpPr>
          <p:spPr>
            <a:xfrm>
              <a:off x="6608200" y="506441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9" name="rc699"/>
            <p:cNvSpPr/>
            <p:nvPr/>
          </p:nvSpPr>
          <p:spPr>
            <a:xfrm>
              <a:off x="6873384" y="50644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0" name="rc700"/>
            <p:cNvSpPr/>
            <p:nvPr/>
          </p:nvSpPr>
          <p:spPr>
            <a:xfrm>
              <a:off x="7138568" y="506441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01" name="rc701"/>
            <p:cNvSpPr/>
            <p:nvPr/>
          </p:nvSpPr>
          <p:spPr>
            <a:xfrm>
              <a:off x="7403752" y="506441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02" name="rc702"/>
            <p:cNvSpPr/>
            <p:nvPr/>
          </p:nvSpPr>
          <p:spPr>
            <a:xfrm>
              <a:off x="7668936" y="506441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03" name="rc703"/>
            <p:cNvSpPr/>
            <p:nvPr/>
          </p:nvSpPr>
          <p:spPr>
            <a:xfrm>
              <a:off x="7934120" y="506441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04" name="rc704"/>
            <p:cNvSpPr/>
            <p:nvPr/>
          </p:nvSpPr>
          <p:spPr>
            <a:xfrm>
              <a:off x="8199303" y="50644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5" name="rc705"/>
            <p:cNvSpPr/>
            <p:nvPr/>
          </p:nvSpPr>
          <p:spPr>
            <a:xfrm>
              <a:off x="8464487" y="506441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6" name="rc706"/>
            <p:cNvSpPr/>
            <p:nvPr/>
          </p:nvSpPr>
          <p:spPr>
            <a:xfrm>
              <a:off x="1834889" y="43119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7" name="rc707"/>
            <p:cNvSpPr/>
            <p:nvPr/>
          </p:nvSpPr>
          <p:spPr>
            <a:xfrm>
              <a:off x="2100073" y="431190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8" name="rc708"/>
            <p:cNvSpPr/>
            <p:nvPr/>
          </p:nvSpPr>
          <p:spPr>
            <a:xfrm>
              <a:off x="2365257" y="431190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9" name="rc709"/>
            <p:cNvSpPr/>
            <p:nvPr/>
          </p:nvSpPr>
          <p:spPr>
            <a:xfrm>
              <a:off x="2630441" y="431190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10" name="rc710"/>
            <p:cNvSpPr/>
            <p:nvPr/>
          </p:nvSpPr>
          <p:spPr>
            <a:xfrm>
              <a:off x="2895625" y="431190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1" name="rc711"/>
            <p:cNvSpPr/>
            <p:nvPr/>
          </p:nvSpPr>
          <p:spPr>
            <a:xfrm>
              <a:off x="3160809" y="431190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2" name="rc712"/>
            <p:cNvSpPr/>
            <p:nvPr/>
          </p:nvSpPr>
          <p:spPr>
            <a:xfrm>
              <a:off x="3425993" y="431190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3" name="rc713"/>
            <p:cNvSpPr/>
            <p:nvPr/>
          </p:nvSpPr>
          <p:spPr>
            <a:xfrm>
              <a:off x="3691177" y="431190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4" name="rc714"/>
            <p:cNvSpPr/>
            <p:nvPr/>
          </p:nvSpPr>
          <p:spPr>
            <a:xfrm>
              <a:off x="3956361" y="431190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5" name="rc715"/>
            <p:cNvSpPr/>
            <p:nvPr/>
          </p:nvSpPr>
          <p:spPr>
            <a:xfrm>
              <a:off x="4221545" y="431190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16" name="rc716"/>
            <p:cNvSpPr/>
            <p:nvPr/>
          </p:nvSpPr>
          <p:spPr>
            <a:xfrm>
              <a:off x="4486728" y="431190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17" name="rc717"/>
            <p:cNvSpPr/>
            <p:nvPr/>
          </p:nvSpPr>
          <p:spPr>
            <a:xfrm>
              <a:off x="4751912" y="431190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8" name="rc718"/>
            <p:cNvSpPr/>
            <p:nvPr/>
          </p:nvSpPr>
          <p:spPr>
            <a:xfrm>
              <a:off x="5017096" y="431190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19" name="rc719"/>
            <p:cNvSpPr/>
            <p:nvPr/>
          </p:nvSpPr>
          <p:spPr>
            <a:xfrm>
              <a:off x="5282280" y="43119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0" name="rc720"/>
            <p:cNvSpPr/>
            <p:nvPr/>
          </p:nvSpPr>
          <p:spPr>
            <a:xfrm>
              <a:off x="5547464" y="431190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1" name="rc721"/>
            <p:cNvSpPr/>
            <p:nvPr/>
          </p:nvSpPr>
          <p:spPr>
            <a:xfrm>
              <a:off x="5812648" y="43119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2" name="rc722"/>
            <p:cNvSpPr/>
            <p:nvPr/>
          </p:nvSpPr>
          <p:spPr>
            <a:xfrm>
              <a:off x="6077832" y="43119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3" name="rc723"/>
            <p:cNvSpPr/>
            <p:nvPr/>
          </p:nvSpPr>
          <p:spPr>
            <a:xfrm>
              <a:off x="6343016" y="43119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4" name="rc724"/>
            <p:cNvSpPr/>
            <p:nvPr/>
          </p:nvSpPr>
          <p:spPr>
            <a:xfrm>
              <a:off x="6608200" y="43119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5" name="rc725"/>
            <p:cNvSpPr/>
            <p:nvPr/>
          </p:nvSpPr>
          <p:spPr>
            <a:xfrm>
              <a:off x="6873384" y="431190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6" name="rc726"/>
            <p:cNvSpPr/>
            <p:nvPr/>
          </p:nvSpPr>
          <p:spPr>
            <a:xfrm>
              <a:off x="7138568" y="431190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7" name="rc727"/>
            <p:cNvSpPr/>
            <p:nvPr/>
          </p:nvSpPr>
          <p:spPr>
            <a:xfrm>
              <a:off x="7403752" y="43119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8" name="rc728"/>
            <p:cNvSpPr/>
            <p:nvPr/>
          </p:nvSpPr>
          <p:spPr>
            <a:xfrm>
              <a:off x="7668936" y="43119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9" name="rc729"/>
            <p:cNvSpPr/>
            <p:nvPr/>
          </p:nvSpPr>
          <p:spPr>
            <a:xfrm>
              <a:off x="7934120" y="431190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0" name="rc730"/>
            <p:cNvSpPr/>
            <p:nvPr/>
          </p:nvSpPr>
          <p:spPr>
            <a:xfrm>
              <a:off x="8199303" y="431190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31" name="rc731"/>
            <p:cNvSpPr/>
            <p:nvPr/>
          </p:nvSpPr>
          <p:spPr>
            <a:xfrm>
              <a:off x="8464487" y="431190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32" name="rc732"/>
            <p:cNvSpPr/>
            <p:nvPr/>
          </p:nvSpPr>
          <p:spPr>
            <a:xfrm>
              <a:off x="1834889" y="16781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3" name="rc733"/>
            <p:cNvSpPr/>
            <p:nvPr/>
          </p:nvSpPr>
          <p:spPr>
            <a:xfrm>
              <a:off x="2100073" y="16781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4" name="rc734"/>
            <p:cNvSpPr/>
            <p:nvPr/>
          </p:nvSpPr>
          <p:spPr>
            <a:xfrm>
              <a:off x="2365257" y="16781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5" name="rc735"/>
            <p:cNvSpPr/>
            <p:nvPr/>
          </p:nvSpPr>
          <p:spPr>
            <a:xfrm>
              <a:off x="2630441" y="167813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36" name="rc736"/>
            <p:cNvSpPr/>
            <p:nvPr/>
          </p:nvSpPr>
          <p:spPr>
            <a:xfrm>
              <a:off x="2895625" y="167813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7" name="rc737"/>
            <p:cNvSpPr/>
            <p:nvPr/>
          </p:nvSpPr>
          <p:spPr>
            <a:xfrm>
              <a:off x="3160809" y="167813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38" name="rc738"/>
            <p:cNvSpPr/>
            <p:nvPr/>
          </p:nvSpPr>
          <p:spPr>
            <a:xfrm>
              <a:off x="3425993" y="16781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9" name="rc739"/>
            <p:cNvSpPr/>
            <p:nvPr/>
          </p:nvSpPr>
          <p:spPr>
            <a:xfrm>
              <a:off x="3691177" y="167813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40" name="rc740"/>
            <p:cNvSpPr/>
            <p:nvPr/>
          </p:nvSpPr>
          <p:spPr>
            <a:xfrm>
              <a:off x="3956361" y="16781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41" name="rc741"/>
            <p:cNvSpPr/>
            <p:nvPr/>
          </p:nvSpPr>
          <p:spPr>
            <a:xfrm>
              <a:off x="4221545"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2" name="rc742"/>
            <p:cNvSpPr/>
            <p:nvPr/>
          </p:nvSpPr>
          <p:spPr>
            <a:xfrm>
              <a:off x="4486728" y="16781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43" name="rc743"/>
            <p:cNvSpPr/>
            <p:nvPr/>
          </p:nvSpPr>
          <p:spPr>
            <a:xfrm>
              <a:off x="4751912"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4" name="rc744"/>
            <p:cNvSpPr/>
            <p:nvPr/>
          </p:nvSpPr>
          <p:spPr>
            <a:xfrm>
              <a:off x="5017096" y="167813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5" name="rc745"/>
            <p:cNvSpPr/>
            <p:nvPr/>
          </p:nvSpPr>
          <p:spPr>
            <a:xfrm>
              <a:off x="5282280"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6" name="rc746"/>
            <p:cNvSpPr/>
            <p:nvPr/>
          </p:nvSpPr>
          <p:spPr>
            <a:xfrm>
              <a:off x="5547464"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7" name="rc747"/>
            <p:cNvSpPr/>
            <p:nvPr/>
          </p:nvSpPr>
          <p:spPr>
            <a:xfrm>
              <a:off x="5812648"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8" name="rc748"/>
            <p:cNvSpPr/>
            <p:nvPr/>
          </p:nvSpPr>
          <p:spPr>
            <a:xfrm>
              <a:off x="6077832"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9" name="rc749"/>
            <p:cNvSpPr/>
            <p:nvPr/>
          </p:nvSpPr>
          <p:spPr>
            <a:xfrm>
              <a:off x="6343016"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0" name="rc750"/>
            <p:cNvSpPr/>
            <p:nvPr/>
          </p:nvSpPr>
          <p:spPr>
            <a:xfrm>
              <a:off x="6608200"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1" name="rc751"/>
            <p:cNvSpPr/>
            <p:nvPr/>
          </p:nvSpPr>
          <p:spPr>
            <a:xfrm>
              <a:off x="6873384"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2" name="rc752"/>
            <p:cNvSpPr/>
            <p:nvPr/>
          </p:nvSpPr>
          <p:spPr>
            <a:xfrm>
              <a:off x="7138568" y="167813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3" name="rc753"/>
            <p:cNvSpPr/>
            <p:nvPr/>
          </p:nvSpPr>
          <p:spPr>
            <a:xfrm>
              <a:off x="7403752" y="167813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4" name="rc754"/>
            <p:cNvSpPr/>
            <p:nvPr/>
          </p:nvSpPr>
          <p:spPr>
            <a:xfrm>
              <a:off x="7668936"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5" name="rc755"/>
            <p:cNvSpPr/>
            <p:nvPr/>
          </p:nvSpPr>
          <p:spPr>
            <a:xfrm>
              <a:off x="7934120"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6" name="rc756"/>
            <p:cNvSpPr/>
            <p:nvPr/>
          </p:nvSpPr>
          <p:spPr>
            <a:xfrm>
              <a:off x="8199303"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64487"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8" name="rc758"/>
            <p:cNvSpPr/>
            <p:nvPr/>
          </p:nvSpPr>
          <p:spPr>
            <a:xfrm>
              <a:off x="1834889" y="224251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9" name="rc759"/>
            <p:cNvSpPr/>
            <p:nvPr/>
          </p:nvSpPr>
          <p:spPr>
            <a:xfrm>
              <a:off x="2100073"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0" name="rc760"/>
            <p:cNvSpPr/>
            <p:nvPr/>
          </p:nvSpPr>
          <p:spPr>
            <a:xfrm>
              <a:off x="2365257" y="224251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1" name="rc761"/>
            <p:cNvSpPr/>
            <p:nvPr/>
          </p:nvSpPr>
          <p:spPr>
            <a:xfrm>
              <a:off x="2630441" y="224251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2" name="rc762"/>
            <p:cNvSpPr/>
            <p:nvPr/>
          </p:nvSpPr>
          <p:spPr>
            <a:xfrm>
              <a:off x="2895625" y="224251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63" name="rc763"/>
            <p:cNvSpPr/>
            <p:nvPr/>
          </p:nvSpPr>
          <p:spPr>
            <a:xfrm>
              <a:off x="3160809"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4" name="rc764"/>
            <p:cNvSpPr/>
            <p:nvPr/>
          </p:nvSpPr>
          <p:spPr>
            <a:xfrm>
              <a:off x="3425993" y="224251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5" name="rc765"/>
            <p:cNvSpPr/>
            <p:nvPr/>
          </p:nvSpPr>
          <p:spPr>
            <a:xfrm>
              <a:off x="3691177"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56361"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21545"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86728"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51912"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17096"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282280"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47464"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3" name="rc773"/>
            <p:cNvSpPr/>
            <p:nvPr/>
          </p:nvSpPr>
          <p:spPr>
            <a:xfrm>
              <a:off x="5812648"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77832"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43016"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608200"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73384"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38568"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9" name="rc779"/>
            <p:cNvSpPr/>
            <p:nvPr/>
          </p:nvSpPr>
          <p:spPr>
            <a:xfrm>
              <a:off x="7403752"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0" name="rc780"/>
            <p:cNvSpPr/>
            <p:nvPr/>
          </p:nvSpPr>
          <p:spPr>
            <a:xfrm>
              <a:off x="7668936"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34120"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2" name="rc782"/>
            <p:cNvSpPr/>
            <p:nvPr/>
          </p:nvSpPr>
          <p:spPr>
            <a:xfrm>
              <a:off x="8199303" y="224251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3" name="rc783"/>
            <p:cNvSpPr/>
            <p:nvPr/>
          </p:nvSpPr>
          <p:spPr>
            <a:xfrm>
              <a:off x="8464487" y="224251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4" name="rc784"/>
            <p:cNvSpPr/>
            <p:nvPr/>
          </p:nvSpPr>
          <p:spPr>
            <a:xfrm>
              <a:off x="1834889" y="525253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85" name="rc785"/>
            <p:cNvSpPr/>
            <p:nvPr/>
          </p:nvSpPr>
          <p:spPr>
            <a:xfrm>
              <a:off x="2100073" y="5252536"/>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86" name="rc786"/>
            <p:cNvSpPr/>
            <p:nvPr/>
          </p:nvSpPr>
          <p:spPr>
            <a:xfrm>
              <a:off x="2365257" y="5252536"/>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87" name="rc787"/>
            <p:cNvSpPr/>
            <p:nvPr/>
          </p:nvSpPr>
          <p:spPr>
            <a:xfrm>
              <a:off x="2630441" y="5252536"/>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88" name="rc788"/>
            <p:cNvSpPr/>
            <p:nvPr/>
          </p:nvSpPr>
          <p:spPr>
            <a:xfrm>
              <a:off x="2895625" y="5252536"/>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89" name="rc789"/>
            <p:cNvSpPr/>
            <p:nvPr/>
          </p:nvSpPr>
          <p:spPr>
            <a:xfrm>
              <a:off x="3160809" y="525253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90" name="rc790"/>
            <p:cNvSpPr/>
            <p:nvPr/>
          </p:nvSpPr>
          <p:spPr>
            <a:xfrm>
              <a:off x="3425993" y="525253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91" name="rc791"/>
            <p:cNvSpPr/>
            <p:nvPr/>
          </p:nvSpPr>
          <p:spPr>
            <a:xfrm>
              <a:off x="3691177" y="525253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92" name="rc792"/>
            <p:cNvSpPr/>
            <p:nvPr/>
          </p:nvSpPr>
          <p:spPr>
            <a:xfrm>
              <a:off x="3956361" y="525253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93" name="rc793"/>
            <p:cNvSpPr/>
            <p:nvPr/>
          </p:nvSpPr>
          <p:spPr>
            <a:xfrm>
              <a:off x="4221545" y="525253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94" name="rc794"/>
            <p:cNvSpPr/>
            <p:nvPr/>
          </p:nvSpPr>
          <p:spPr>
            <a:xfrm>
              <a:off x="4486728" y="525253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95" name="rc795"/>
            <p:cNvSpPr/>
            <p:nvPr/>
          </p:nvSpPr>
          <p:spPr>
            <a:xfrm>
              <a:off x="4751912" y="525253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96" name="rc796"/>
            <p:cNvSpPr/>
            <p:nvPr/>
          </p:nvSpPr>
          <p:spPr>
            <a:xfrm>
              <a:off x="5017096" y="525253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97" name="rc797"/>
            <p:cNvSpPr/>
            <p:nvPr/>
          </p:nvSpPr>
          <p:spPr>
            <a:xfrm>
              <a:off x="5282280" y="525253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98" name="rc798"/>
            <p:cNvSpPr/>
            <p:nvPr/>
          </p:nvSpPr>
          <p:spPr>
            <a:xfrm>
              <a:off x="5547464" y="525253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99" name="rc799"/>
            <p:cNvSpPr/>
            <p:nvPr/>
          </p:nvSpPr>
          <p:spPr>
            <a:xfrm>
              <a:off x="5812648" y="525253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800" name="rc800"/>
            <p:cNvSpPr/>
            <p:nvPr/>
          </p:nvSpPr>
          <p:spPr>
            <a:xfrm>
              <a:off x="6077832" y="525253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01" name="rc801"/>
            <p:cNvSpPr/>
            <p:nvPr/>
          </p:nvSpPr>
          <p:spPr>
            <a:xfrm>
              <a:off x="6343016" y="525253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02" name="rc802"/>
            <p:cNvSpPr/>
            <p:nvPr/>
          </p:nvSpPr>
          <p:spPr>
            <a:xfrm>
              <a:off x="6608200" y="525253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03" name="rc803"/>
            <p:cNvSpPr/>
            <p:nvPr/>
          </p:nvSpPr>
          <p:spPr>
            <a:xfrm>
              <a:off x="6873384" y="525253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04" name="rc804"/>
            <p:cNvSpPr/>
            <p:nvPr/>
          </p:nvSpPr>
          <p:spPr>
            <a:xfrm>
              <a:off x="7138568" y="525253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05" name="rc805"/>
            <p:cNvSpPr/>
            <p:nvPr/>
          </p:nvSpPr>
          <p:spPr>
            <a:xfrm>
              <a:off x="7403752" y="525253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06" name="rc806"/>
            <p:cNvSpPr/>
            <p:nvPr/>
          </p:nvSpPr>
          <p:spPr>
            <a:xfrm>
              <a:off x="7668936" y="525253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07" name="rc807"/>
            <p:cNvSpPr/>
            <p:nvPr/>
          </p:nvSpPr>
          <p:spPr>
            <a:xfrm>
              <a:off x="7934120" y="525253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08" name="rc808"/>
            <p:cNvSpPr/>
            <p:nvPr/>
          </p:nvSpPr>
          <p:spPr>
            <a:xfrm>
              <a:off x="8199303" y="525253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09" name="rc809"/>
            <p:cNvSpPr/>
            <p:nvPr/>
          </p:nvSpPr>
          <p:spPr>
            <a:xfrm>
              <a:off x="8464487" y="525253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10" name="rc810"/>
            <p:cNvSpPr/>
            <p:nvPr/>
          </p:nvSpPr>
          <p:spPr>
            <a:xfrm>
              <a:off x="1834889" y="290095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11" name="rc811"/>
            <p:cNvSpPr/>
            <p:nvPr/>
          </p:nvSpPr>
          <p:spPr>
            <a:xfrm>
              <a:off x="2100073" y="290095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12" name="rc812"/>
            <p:cNvSpPr/>
            <p:nvPr/>
          </p:nvSpPr>
          <p:spPr>
            <a:xfrm>
              <a:off x="2365257" y="290095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13" name="rc813"/>
            <p:cNvSpPr/>
            <p:nvPr/>
          </p:nvSpPr>
          <p:spPr>
            <a:xfrm>
              <a:off x="2630441" y="290095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14" name="rc814"/>
            <p:cNvSpPr/>
            <p:nvPr/>
          </p:nvSpPr>
          <p:spPr>
            <a:xfrm>
              <a:off x="2895625" y="290095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15" name="rc815"/>
            <p:cNvSpPr/>
            <p:nvPr/>
          </p:nvSpPr>
          <p:spPr>
            <a:xfrm>
              <a:off x="3160809" y="290095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16" name="rc816"/>
            <p:cNvSpPr/>
            <p:nvPr/>
          </p:nvSpPr>
          <p:spPr>
            <a:xfrm>
              <a:off x="3425993" y="290095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17" name="rc817"/>
            <p:cNvSpPr/>
            <p:nvPr/>
          </p:nvSpPr>
          <p:spPr>
            <a:xfrm>
              <a:off x="3691177" y="290095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18" name="rc818"/>
            <p:cNvSpPr/>
            <p:nvPr/>
          </p:nvSpPr>
          <p:spPr>
            <a:xfrm>
              <a:off x="3956361" y="290095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19" name="rc819"/>
            <p:cNvSpPr/>
            <p:nvPr/>
          </p:nvSpPr>
          <p:spPr>
            <a:xfrm>
              <a:off x="4221545" y="290095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20" name="rc820"/>
            <p:cNvSpPr/>
            <p:nvPr/>
          </p:nvSpPr>
          <p:spPr>
            <a:xfrm>
              <a:off x="4486728" y="290095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21" name="rc821"/>
            <p:cNvSpPr/>
            <p:nvPr/>
          </p:nvSpPr>
          <p:spPr>
            <a:xfrm>
              <a:off x="4751912" y="290095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22" name="rc822"/>
            <p:cNvSpPr/>
            <p:nvPr/>
          </p:nvSpPr>
          <p:spPr>
            <a:xfrm>
              <a:off x="5017096" y="290095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23" name="rc823"/>
            <p:cNvSpPr/>
            <p:nvPr/>
          </p:nvSpPr>
          <p:spPr>
            <a:xfrm>
              <a:off x="5282280" y="290095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24" name="rc824"/>
            <p:cNvSpPr/>
            <p:nvPr/>
          </p:nvSpPr>
          <p:spPr>
            <a:xfrm>
              <a:off x="5547464" y="290095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5" name="rc825"/>
            <p:cNvSpPr/>
            <p:nvPr/>
          </p:nvSpPr>
          <p:spPr>
            <a:xfrm>
              <a:off x="5812648" y="290095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6" name="rc826"/>
            <p:cNvSpPr/>
            <p:nvPr/>
          </p:nvSpPr>
          <p:spPr>
            <a:xfrm>
              <a:off x="6077832" y="290095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7" name="rc827"/>
            <p:cNvSpPr/>
            <p:nvPr/>
          </p:nvSpPr>
          <p:spPr>
            <a:xfrm>
              <a:off x="6343016" y="290095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8" name="rc828"/>
            <p:cNvSpPr/>
            <p:nvPr/>
          </p:nvSpPr>
          <p:spPr>
            <a:xfrm>
              <a:off x="6608200" y="290095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29" name="rc829"/>
            <p:cNvSpPr/>
            <p:nvPr/>
          </p:nvSpPr>
          <p:spPr>
            <a:xfrm>
              <a:off x="6873384" y="290095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0" name="rc830"/>
            <p:cNvSpPr/>
            <p:nvPr/>
          </p:nvSpPr>
          <p:spPr>
            <a:xfrm>
              <a:off x="7138568" y="290095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31" name="rc831"/>
            <p:cNvSpPr/>
            <p:nvPr/>
          </p:nvSpPr>
          <p:spPr>
            <a:xfrm>
              <a:off x="7403752" y="290095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2" name="rc832"/>
            <p:cNvSpPr/>
            <p:nvPr/>
          </p:nvSpPr>
          <p:spPr>
            <a:xfrm>
              <a:off x="7668936" y="290095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3" name="rc833"/>
            <p:cNvSpPr/>
            <p:nvPr/>
          </p:nvSpPr>
          <p:spPr>
            <a:xfrm>
              <a:off x="7934120" y="290095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4" name="rc834"/>
            <p:cNvSpPr/>
            <p:nvPr/>
          </p:nvSpPr>
          <p:spPr>
            <a:xfrm>
              <a:off x="8199303" y="290095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5" name="rc835"/>
            <p:cNvSpPr/>
            <p:nvPr/>
          </p:nvSpPr>
          <p:spPr>
            <a:xfrm>
              <a:off x="8464487" y="290095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6" name="rc836"/>
            <p:cNvSpPr/>
            <p:nvPr/>
          </p:nvSpPr>
          <p:spPr>
            <a:xfrm>
              <a:off x="1834889" y="562879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37" name="rc837"/>
            <p:cNvSpPr/>
            <p:nvPr/>
          </p:nvSpPr>
          <p:spPr>
            <a:xfrm>
              <a:off x="2100073" y="562879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38" name="rc838"/>
            <p:cNvSpPr/>
            <p:nvPr/>
          </p:nvSpPr>
          <p:spPr>
            <a:xfrm>
              <a:off x="2365257" y="562879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9" name="rc839"/>
            <p:cNvSpPr/>
            <p:nvPr/>
          </p:nvSpPr>
          <p:spPr>
            <a:xfrm>
              <a:off x="2630441" y="562879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0" name="rc840"/>
            <p:cNvSpPr/>
            <p:nvPr/>
          </p:nvSpPr>
          <p:spPr>
            <a:xfrm>
              <a:off x="2895625" y="562879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41" name="rc841"/>
            <p:cNvSpPr/>
            <p:nvPr/>
          </p:nvSpPr>
          <p:spPr>
            <a:xfrm>
              <a:off x="3160809" y="562879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42" name="rc842"/>
            <p:cNvSpPr/>
            <p:nvPr/>
          </p:nvSpPr>
          <p:spPr>
            <a:xfrm>
              <a:off x="3425993" y="562879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43" name="rc843"/>
            <p:cNvSpPr/>
            <p:nvPr/>
          </p:nvSpPr>
          <p:spPr>
            <a:xfrm>
              <a:off x="3691177" y="562879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44" name="rc844"/>
            <p:cNvSpPr/>
            <p:nvPr/>
          </p:nvSpPr>
          <p:spPr>
            <a:xfrm>
              <a:off x="3956361" y="562879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45" name="rc845"/>
            <p:cNvSpPr/>
            <p:nvPr/>
          </p:nvSpPr>
          <p:spPr>
            <a:xfrm>
              <a:off x="4221545" y="562879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46" name="rc846"/>
            <p:cNvSpPr/>
            <p:nvPr/>
          </p:nvSpPr>
          <p:spPr>
            <a:xfrm>
              <a:off x="4486728" y="562879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47" name="rc847"/>
            <p:cNvSpPr/>
            <p:nvPr/>
          </p:nvSpPr>
          <p:spPr>
            <a:xfrm>
              <a:off x="4751912" y="562879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48" name="rc848"/>
            <p:cNvSpPr/>
            <p:nvPr/>
          </p:nvSpPr>
          <p:spPr>
            <a:xfrm>
              <a:off x="5017096" y="562879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49" name="rc849"/>
            <p:cNvSpPr/>
            <p:nvPr/>
          </p:nvSpPr>
          <p:spPr>
            <a:xfrm>
              <a:off x="5282280" y="562879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50" name="rc850"/>
            <p:cNvSpPr/>
            <p:nvPr/>
          </p:nvSpPr>
          <p:spPr>
            <a:xfrm>
              <a:off x="5547464" y="562879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51" name="rc851"/>
            <p:cNvSpPr/>
            <p:nvPr/>
          </p:nvSpPr>
          <p:spPr>
            <a:xfrm>
              <a:off x="5812648" y="562879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52" name="rc852"/>
            <p:cNvSpPr/>
            <p:nvPr/>
          </p:nvSpPr>
          <p:spPr>
            <a:xfrm>
              <a:off x="6077832" y="562879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53" name="rc853"/>
            <p:cNvSpPr/>
            <p:nvPr/>
          </p:nvSpPr>
          <p:spPr>
            <a:xfrm>
              <a:off x="6343016" y="562879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54" name="rc854"/>
            <p:cNvSpPr/>
            <p:nvPr/>
          </p:nvSpPr>
          <p:spPr>
            <a:xfrm>
              <a:off x="6608200" y="562879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55" name="rc855"/>
            <p:cNvSpPr/>
            <p:nvPr/>
          </p:nvSpPr>
          <p:spPr>
            <a:xfrm>
              <a:off x="6873384" y="562879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56" name="rc856"/>
            <p:cNvSpPr/>
            <p:nvPr/>
          </p:nvSpPr>
          <p:spPr>
            <a:xfrm>
              <a:off x="7138568" y="562879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57" name="rc857"/>
            <p:cNvSpPr/>
            <p:nvPr/>
          </p:nvSpPr>
          <p:spPr>
            <a:xfrm>
              <a:off x="7403752" y="562879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58" name="rc858"/>
            <p:cNvSpPr/>
            <p:nvPr/>
          </p:nvSpPr>
          <p:spPr>
            <a:xfrm>
              <a:off x="7668936" y="562879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859" name="rc859"/>
            <p:cNvSpPr/>
            <p:nvPr/>
          </p:nvSpPr>
          <p:spPr>
            <a:xfrm>
              <a:off x="7934120" y="562879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60" name="rc860"/>
            <p:cNvSpPr/>
            <p:nvPr/>
          </p:nvSpPr>
          <p:spPr>
            <a:xfrm>
              <a:off x="8199303" y="562879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861" name="rc861"/>
            <p:cNvSpPr/>
            <p:nvPr/>
          </p:nvSpPr>
          <p:spPr>
            <a:xfrm>
              <a:off x="8464487" y="562879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862" name="rc862"/>
            <p:cNvSpPr/>
            <p:nvPr/>
          </p:nvSpPr>
          <p:spPr>
            <a:xfrm>
              <a:off x="1834889" y="261876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63" name="rc863"/>
            <p:cNvSpPr/>
            <p:nvPr/>
          </p:nvSpPr>
          <p:spPr>
            <a:xfrm>
              <a:off x="2100073" y="261876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64" name="rc864"/>
            <p:cNvSpPr/>
            <p:nvPr/>
          </p:nvSpPr>
          <p:spPr>
            <a:xfrm>
              <a:off x="2365257" y="261876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5" name="rc865"/>
            <p:cNvSpPr/>
            <p:nvPr/>
          </p:nvSpPr>
          <p:spPr>
            <a:xfrm>
              <a:off x="2630441" y="26187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66" name="rc866"/>
            <p:cNvSpPr/>
            <p:nvPr/>
          </p:nvSpPr>
          <p:spPr>
            <a:xfrm>
              <a:off x="2895625" y="261876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7" name="rc867"/>
            <p:cNvSpPr/>
            <p:nvPr/>
          </p:nvSpPr>
          <p:spPr>
            <a:xfrm>
              <a:off x="3160809" y="26187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8" name="rc868"/>
            <p:cNvSpPr/>
            <p:nvPr/>
          </p:nvSpPr>
          <p:spPr>
            <a:xfrm>
              <a:off x="3425993" y="261876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9" name="rc869"/>
            <p:cNvSpPr/>
            <p:nvPr/>
          </p:nvSpPr>
          <p:spPr>
            <a:xfrm>
              <a:off x="3691177" y="26187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0" name="rc870"/>
            <p:cNvSpPr/>
            <p:nvPr/>
          </p:nvSpPr>
          <p:spPr>
            <a:xfrm>
              <a:off x="3956361" y="26187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1" name="rc871"/>
            <p:cNvSpPr/>
            <p:nvPr/>
          </p:nvSpPr>
          <p:spPr>
            <a:xfrm>
              <a:off x="4221545" y="26187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2" name="rc872"/>
            <p:cNvSpPr/>
            <p:nvPr/>
          </p:nvSpPr>
          <p:spPr>
            <a:xfrm>
              <a:off x="4486728"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3" name="rc873"/>
            <p:cNvSpPr/>
            <p:nvPr/>
          </p:nvSpPr>
          <p:spPr>
            <a:xfrm>
              <a:off x="4751912" y="26187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4" name="rc874"/>
            <p:cNvSpPr/>
            <p:nvPr/>
          </p:nvSpPr>
          <p:spPr>
            <a:xfrm>
              <a:off x="5017096"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5" name="rc875"/>
            <p:cNvSpPr/>
            <p:nvPr/>
          </p:nvSpPr>
          <p:spPr>
            <a:xfrm>
              <a:off x="5282280"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6" name="rc876"/>
            <p:cNvSpPr/>
            <p:nvPr/>
          </p:nvSpPr>
          <p:spPr>
            <a:xfrm>
              <a:off x="5547464" y="26187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7" name="rc877"/>
            <p:cNvSpPr/>
            <p:nvPr/>
          </p:nvSpPr>
          <p:spPr>
            <a:xfrm>
              <a:off x="5812648" y="26187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8" name="rc878"/>
            <p:cNvSpPr/>
            <p:nvPr/>
          </p:nvSpPr>
          <p:spPr>
            <a:xfrm>
              <a:off x="6077832"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9" name="rc879"/>
            <p:cNvSpPr/>
            <p:nvPr/>
          </p:nvSpPr>
          <p:spPr>
            <a:xfrm>
              <a:off x="6343016" y="26187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0" name="rc880"/>
            <p:cNvSpPr/>
            <p:nvPr/>
          </p:nvSpPr>
          <p:spPr>
            <a:xfrm>
              <a:off x="6608200"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1" name="rc881"/>
            <p:cNvSpPr/>
            <p:nvPr/>
          </p:nvSpPr>
          <p:spPr>
            <a:xfrm>
              <a:off x="6873384"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2" name="rc882"/>
            <p:cNvSpPr/>
            <p:nvPr/>
          </p:nvSpPr>
          <p:spPr>
            <a:xfrm>
              <a:off x="7138568" y="261876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83" name="rc883"/>
            <p:cNvSpPr/>
            <p:nvPr/>
          </p:nvSpPr>
          <p:spPr>
            <a:xfrm>
              <a:off x="7403752" y="261876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4" name="rc884"/>
            <p:cNvSpPr/>
            <p:nvPr/>
          </p:nvSpPr>
          <p:spPr>
            <a:xfrm>
              <a:off x="7668936"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5" name="rc885"/>
            <p:cNvSpPr/>
            <p:nvPr/>
          </p:nvSpPr>
          <p:spPr>
            <a:xfrm>
              <a:off x="7934120" y="261876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6" name="rc886"/>
            <p:cNvSpPr/>
            <p:nvPr/>
          </p:nvSpPr>
          <p:spPr>
            <a:xfrm>
              <a:off x="8199303"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7" name="rc887"/>
            <p:cNvSpPr/>
            <p:nvPr/>
          </p:nvSpPr>
          <p:spPr>
            <a:xfrm>
              <a:off x="8464487" y="26187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8" name="rc888"/>
            <p:cNvSpPr/>
            <p:nvPr/>
          </p:nvSpPr>
          <p:spPr>
            <a:xfrm>
              <a:off x="1834889" y="318314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9" name="rc889"/>
            <p:cNvSpPr/>
            <p:nvPr/>
          </p:nvSpPr>
          <p:spPr>
            <a:xfrm>
              <a:off x="2100073" y="318314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0" name="rc890"/>
            <p:cNvSpPr/>
            <p:nvPr/>
          </p:nvSpPr>
          <p:spPr>
            <a:xfrm>
              <a:off x="2365257" y="318314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91" name="rc891"/>
            <p:cNvSpPr/>
            <p:nvPr/>
          </p:nvSpPr>
          <p:spPr>
            <a:xfrm>
              <a:off x="2630441" y="318314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92" name="rc892"/>
            <p:cNvSpPr/>
            <p:nvPr/>
          </p:nvSpPr>
          <p:spPr>
            <a:xfrm>
              <a:off x="2895625"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93" name="rc893"/>
            <p:cNvSpPr/>
            <p:nvPr/>
          </p:nvSpPr>
          <p:spPr>
            <a:xfrm>
              <a:off x="3160809" y="318314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4" name="rc894"/>
            <p:cNvSpPr/>
            <p:nvPr/>
          </p:nvSpPr>
          <p:spPr>
            <a:xfrm>
              <a:off x="3425993" y="318314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5" name="rc895"/>
            <p:cNvSpPr/>
            <p:nvPr/>
          </p:nvSpPr>
          <p:spPr>
            <a:xfrm>
              <a:off x="3691177" y="318314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6" name="rc896"/>
            <p:cNvSpPr/>
            <p:nvPr/>
          </p:nvSpPr>
          <p:spPr>
            <a:xfrm>
              <a:off x="3956361" y="318314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97" name="rc897"/>
            <p:cNvSpPr/>
            <p:nvPr/>
          </p:nvSpPr>
          <p:spPr>
            <a:xfrm>
              <a:off x="4221545" y="318314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8" name="rc898"/>
            <p:cNvSpPr/>
            <p:nvPr/>
          </p:nvSpPr>
          <p:spPr>
            <a:xfrm>
              <a:off x="4486728" y="318314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9" name="rc899"/>
            <p:cNvSpPr/>
            <p:nvPr/>
          </p:nvSpPr>
          <p:spPr>
            <a:xfrm>
              <a:off x="4751912"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0" name="rc900"/>
            <p:cNvSpPr/>
            <p:nvPr/>
          </p:nvSpPr>
          <p:spPr>
            <a:xfrm>
              <a:off x="5017096" y="318314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1" name="rc901"/>
            <p:cNvSpPr/>
            <p:nvPr/>
          </p:nvSpPr>
          <p:spPr>
            <a:xfrm>
              <a:off x="5282280" y="318314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2" name="rc902"/>
            <p:cNvSpPr/>
            <p:nvPr/>
          </p:nvSpPr>
          <p:spPr>
            <a:xfrm>
              <a:off x="5547464" y="318314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03" name="rc903"/>
            <p:cNvSpPr/>
            <p:nvPr/>
          </p:nvSpPr>
          <p:spPr>
            <a:xfrm>
              <a:off x="5812648" y="318314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4" name="rc904"/>
            <p:cNvSpPr/>
            <p:nvPr/>
          </p:nvSpPr>
          <p:spPr>
            <a:xfrm>
              <a:off x="6077832" y="318314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5" name="rc905"/>
            <p:cNvSpPr/>
            <p:nvPr/>
          </p:nvSpPr>
          <p:spPr>
            <a:xfrm>
              <a:off x="6343016" y="318314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06" name="rc906"/>
            <p:cNvSpPr/>
            <p:nvPr/>
          </p:nvSpPr>
          <p:spPr>
            <a:xfrm>
              <a:off x="6608200" y="318314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07" name="rc907"/>
            <p:cNvSpPr/>
            <p:nvPr/>
          </p:nvSpPr>
          <p:spPr>
            <a:xfrm>
              <a:off x="6873384" y="318314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8" name="rc908"/>
            <p:cNvSpPr/>
            <p:nvPr/>
          </p:nvSpPr>
          <p:spPr>
            <a:xfrm>
              <a:off x="7138568" y="318314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9" name="rc909"/>
            <p:cNvSpPr/>
            <p:nvPr/>
          </p:nvSpPr>
          <p:spPr>
            <a:xfrm>
              <a:off x="7403752" y="318314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0" name="rc910"/>
            <p:cNvSpPr/>
            <p:nvPr/>
          </p:nvSpPr>
          <p:spPr>
            <a:xfrm>
              <a:off x="7668936" y="318314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1" name="rc911"/>
            <p:cNvSpPr/>
            <p:nvPr/>
          </p:nvSpPr>
          <p:spPr>
            <a:xfrm>
              <a:off x="7934120" y="318314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12" name="rc912"/>
            <p:cNvSpPr/>
            <p:nvPr/>
          </p:nvSpPr>
          <p:spPr>
            <a:xfrm>
              <a:off x="8199303"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13" name="rc913"/>
            <p:cNvSpPr/>
            <p:nvPr/>
          </p:nvSpPr>
          <p:spPr>
            <a:xfrm>
              <a:off x="8464487"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14" name="rc914"/>
            <p:cNvSpPr/>
            <p:nvPr/>
          </p:nvSpPr>
          <p:spPr>
            <a:xfrm>
              <a:off x="1834889"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5" name="rc915"/>
            <p:cNvSpPr/>
            <p:nvPr/>
          </p:nvSpPr>
          <p:spPr>
            <a:xfrm>
              <a:off x="2100073"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6" name="rc916"/>
            <p:cNvSpPr/>
            <p:nvPr/>
          </p:nvSpPr>
          <p:spPr>
            <a:xfrm>
              <a:off x="2365257"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7" name="rc917"/>
            <p:cNvSpPr/>
            <p:nvPr/>
          </p:nvSpPr>
          <p:spPr>
            <a:xfrm>
              <a:off x="2630441"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8" name="rc918"/>
            <p:cNvSpPr/>
            <p:nvPr/>
          </p:nvSpPr>
          <p:spPr>
            <a:xfrm>
              <a:off x="2895625"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9" name="rc919"/>
            <p:cNvSpPr/>
            <p:nvPr/>
          </p:nvSpPr>
          <p:spPr>
            <a:xfrm>
              <a:off x="3160809"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0" name="rc920"/>
            <p:cNvSpPr/>
            <p:nvPr/>
          </p:nvSpPr>
          <p:spPr>
            <a:xfrm>
              <a:off x="3425993"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1" name="rc921"/>
            <p:cNvSpPr/>
            <p:nvPr/>
          </p:nvSpPr>
          <p:spPr>
            <a:xfrm>
              <a:off x="3691177"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56361"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3" name="rc923"/>
            <p:cNvSpPr/>
            <p:nvPr/>
          </p:nvSpPr>
          <p:spPr>
            <a:xfrm>
              <a:off x="4221545"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86728"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51912"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17096"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82280"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47464"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12648"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77832"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43016"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08200"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73384"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38568"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5" name="rc935"/>
            <p:cNvSpPr/>
            <p:nvPr/>
          </p:nvSpPr>
          <p:spPr>
            <a:xfrm>
              <a:off x="7403752"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6" name="rc936"/>
            <p:cNvSpPr/>
            <p:nvPr/>
          </p:nvSpPr>
          <p:spPr>
            <a:xfrm>
              <a:off x="7668936"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34120" y="149000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8" name="rc938"/>
            <p:cNvSpPr/>
            <p:nvPr/>
          </p:nvSpPr>
          <p:spPr>
            <a:xfrm>
              <a:off x="8199303"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9" name="rc939"/>
            <p:cNvSpPr/>
            <p:nvPr/>
          </p:nvSpPr>
          <p:spPr>
            <a:xfrm>
              <a:off x="8464487"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0" name="rc940"/>
            <p:cNvSpPr/>
            <p:nvPr/>
          </p:nvSpPr>
          <p:spPr>
            <a:xfrm>
              <a:off x="1834889" y="393565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41" name="rc941"/>
            <p:cNvSpPr/>
            <p:nvPr/>
          </p:nvSpPr>
          <p:spPr>
            <a:xfrm>
              <a:off x="2100073"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2" name="rc942"/>
            <p:cNvSpPr/>
            <p:nvPr/>
          </p:nvSpPr>
          <p:spPr>
            <a:xfrm>
              <a:off x="2365257" y="393565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3" name="rc943"/>
            <p:cNvSpPr/>
            <p:nvPr/>
          </p:nvSpPr>
          <p:spPr>
            <a:xfrm>
              <a:off x="2630441" y="393565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4" name="rc944"/>
            <p:cNvSpPr/>
            <p:nvPr/>
          </p:nvSpPr>
          <p:spPr>
            <a:xfrm>
              <a:off x="2895625" y="393565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5" name="rc945"/>
            <p:cNvSpPr/>
            <p:nvPr/>
          </p:nvSpPr>
          <p:spPr>
            <a:xfrm>
              <a:off x="3160809" y="393565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6" name="rc946"/>
            <p:cNvSpPr/>
            <p:nvPr/>
          </p:nvSpPr>
          <p:spPr>
            <a:xfrm>
              <a:off x="3425993" y="393565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7" name="rc947"/>
            <p:cNvSpPr/>
            <p:nvPr/>
          </p:nvSpPr>
          <p:spPr>
            <a:xfrm>
              <a:off x="3691177" y="393565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8" name="rc948"/>
            <p:cNvSpPr/>
            <p:nvPr/>
          </p:nvSpPr>
          <p:spPr>
            <a:xfrm>
              <a:off x="3956361" y="393565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9" name="rc949"/>
            <p:cNvSpPr/>
            <p:nvPr/>
          </p:nvSpPr>
          <p:spPr>
            <a:xfrm>
              <a:off x="4221545" y="393565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0" name="rc950"/>
            <p:cNvSpPr/>
            <p:nvPr/>
          </p:nvSpPr>
          <p:spPr>
            <a:xfrm>
              <a:off x="4486728" y="393565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1" name="rc951"/>
            <p:cNvSpPr/>
            <p:nvPr/>
          </p:nvSpPr>
          <p:spPr>
            <a:xfrm>
              <a:off x="4751912" y="393565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2" name="rc952"/>
            <p:cNvSpPr/>
            <p:nvPr/>
          </p:nvSpPr>
          <p:spPr>
            <a:xfrm>
              <a:off x="5017096" y="393565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3" name="rc953"/>
            <p:cNvSpPr/>
            <p:nvPr/>
          </p:nvSpPr>
          <p:spPr>
            <a:xfrm>
              <a:off x="5282280" y="393565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4" name="rc954"/>
            <p:cNvSpPr/>
            <p:nvPr/>
          </p:nvSpPr>
          <p:spPr>
            <a:xfrm>
              <a:off x="5547464" y="393565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5" name="rc955"/>
            <p:cNvSpPr/>
            <p:nvPr/>
          </p:nvSpPr>
          <p:spPr>
            <a:xfrm>
              <a:off x="5812648" y="393565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6" name="rc956"/>
            <p:cNvSpPr/>
            <p:nvPr/>
          </p:nvSpPr>
          <p:spPr>
            <a:xfrm>
              <a:off x="6077832"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7" name="rc957"/>
            <p:cNvSpPr/>
            <p:nvPr/>
          </p:nvSpPr>
          <p:spPr>
            <a:xfrm>
              <a:off x="6343016" y="393565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8" name="rc958"/>
            <p:cNvSpPr/>
            <p:nvPr/>
          </p:nvSpPr>
          <p:spPr>
            <a:xfrm>
              <a:off x="6608200"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9" name="rc959"/>
            <p:cNvSpPr/>
            <p:nvPr/>
          </p:nvSpPr>
          <p:spPr>
            <a:xfrm>
              <a:off x="6873384"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0" name="rc960"/>
            <p:cNvSpPr/>
            <p:nvPr/>
          </p:nvSpPr>
          <p:spPr>
            <a:xfrm>
              <a:off x="7138568"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1" name="rc961"/>
            <p:cNvSpPr/>
            <p:nvPr/>
          </p:nvSpPr>
          <p:spPr>
            <a:xfrm>
              <a:off x="7403752"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2" name="rc962"/>
            <p:cNvSpPr/>
            <p:nvPr/>
          </p:nvSpPr>
          <p:spPr>
            <a:xfrm>
              <a:off x="7668936" y="393565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3" name="rc963"/>
            <p:cNvSpPr/>
            <p:nvPr/>
          </p:nvSpPr>
          <p:spPr>
            <a:xfrm>
              <a:off x="7934120"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4" name="rc964"/>
            <p:cNvSpPr/>
            <p:nvPr/>
          </p:nvSpPr>
          <p:spPr>
            <a:xfrm>
              <a:off x="8199303"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5" name="rc965"/>
            <p:cNvSpPr/>
            <p:nvPr/>
          </p:nvSpPr>
          <p:spPr>
            <a:xfrm>
              <a:off x="8464487"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6" name="rc966"/>
            <p:cNvSpPr/>
            <p:nvPr/>
          </p:nvSpPr>
          <p:spPr>
            <a:xfrm>
              <a:off x="1834889" y="337127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7" name="rc967"/>
            <p:cNvSpPr/>
            <p:nvPr/>
          </p:nvSpPr>
          <p:spPr>
            <a:xfrm>
              <a:off x="2100073" y="337127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68" name="rc968"/>
            <p:cNvSpPr/>
            <p:nvPr/>
          </p:nvSpPr>
          <p:spPr>
            <a:xfrm>
              <a:off x="2365257" y="337127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9" name="rc969"/>
            <p:cNvSpPr/>
            <p:nvPr/>
          </p:nvSpPr>
          <p:spPr>
            <a:xfrm>
              <a:off x="2630441" y="337127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0" name="rc970"/>
            <p:cNvSpPr/>
            <p:nvPr/>
          </p:nvSpPr>
          <p:spPr>
            <a:xfrm>
              <a:off x="2895625" y="337127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1" name="rc971"/>
            <p:cNvSpPr/>
            <p:nvPr/>
          </p:nvSpPr>
          <p:spPr>
            <a:xfrm>
              <a:off x="3160809" y="337127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2" name="rc972"/>
            <p:cNvSpPr/>
            <p:nvPr/>
          </p:nvSpPr>
          <p:spPr>
            <a:xfrm>
              <a:off x="3425993" y="337127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3" name="rc973"/>
            <p:cNvSpPr/>
            <p:nvPr/>
          </p:nvSpPr>
          <p:spPr>
            <a:xfrm>
              <a:off x="3691177" y="337127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4" name="rc974"/>
            <p:cNvSpPr/>
            <p:nvPr/>
          </p:nvSpPr>
          <p:spPr>
            <a:xfrm>
              <a:off x="3956361" y="337127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5" name="rc975"/>
            <p:cNvSpPr/>
            <p:nvPr/>
          </p:nvSpPr>
          <p:spPr>
            <a:xfrm>
              <a:off x="4221545" y="337127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6" name="rc976"/>
            <p:cNvSpPr/>
            <p:nvPr/>
          </p:nvSpPr>
          <p:spPr>
            <a:xfrm>
              <a:off x="4486728" y="337127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77" name="rc977"/>
            <p:cNvSpPr/>
            <p:nvPr/>
          </p:nvSpPr>
          <p:spPr>
            <a:xfrm>
              <a:off x="4751912" y="337127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8" name="rc978"/>
            <p:cNvSpPr/>
            <p:nvPr/>
          </p:nvSpPr>
          <p:spPr>
            <a:xfrm>
              <a:off x="5017096" y="337127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9" name="rc979"/>
            <p:cNvSpPr/>
            <p:nvPr/>
          </p:nvSpPr>
          <p:spPr>
            <a:xfrm>
              <a:off x="5282280" y="337127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80" name="rc980"/>
            <p:cNvSpPr/>
            <p:nvPr/>
          </p:nvSpPr>
          <p:spPr>
            <a:xfrm>
              <a:off x="5547464" y="337127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1" name="rc981"/>
            <p:cNvSpPr/>
            <p:nvPr/>
          </p:nvSpPr>
          <p:spPr>
            <a:xfrm>
              <a:off x="5812648" y="337127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2" name="rc982"/>
            <p:cNvSpPr/>
            <p:nvPr/>
          </p:nvSpPr>
          <p:spPr>
            <a:xfrm>
              <a:off x="6077832" y="337127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3" name="rc983"/>
            <p:cNvSpPr/>
            <p:nvPr/>
          </p:nvSpPr>
          <p:spPr>
            <a:xfrm>
              <a:off x="6343016" y="337127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84" name="rc984"/>
            <p:cNvSpPr/>
            <p:nvPr/>
          </p:nvSpPr>
          <p:spPr>
            <a:xfrm>
              <a:off x="6608200"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5" name="rc985"/>
            <p:cNvSpPr/>
            <p:nvPr/>
          </p:nvSpPr>
          <p:spPr>
            <a:xfrm>
              <a:off x="6873384" y="337127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86" name="rc986"/>
            <p:cNvSpPr/>
            <p:nvPr/>
          </p:nvSpPr>
          <p:spPr>
            <a:xfrm>
              <a:off x="7138568"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7" name="rc987"/>
            <p:cNvSpPr/>
            <p:nvPr/>
          </p:nvSpPr>
          <p:spPr>
            <a:xfrm>
              <a:off x="7403752" y="337127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8" name="rc988"/>
            <p:cNvSpPr/>
            <p:nvPr/>
          </p:nvSpPr>
          <p:spPr>
            <a:xfrm>
              <a:off x="7668936" y="337127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89" name="rc989"/>
            <p:cNvSpPr/>
            <p:nvPr/>
          </p:nvSpPr>
          <p:spPr>
            <a:xfrm>
              <a:off x="7934120" y="337127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0" name="rc990"/>
            <p:cNvSpPr/>
            <p:nvPr/>
          </p:nvSpPr>
          <p:spPr>
            <a:xfrm>
              <a:off x="8199303" y="337127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1" name="rc991"/>
            <p:cNvSpPr/>
            <p:nvPr/>
          </p:nvSpPr>
          <p:spPr>
            <a:xfrm>
              <a:off x="8464487"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2" name="rc992"/>
            <p:cNvSpPr/>
            <p:nvPr/>
          </p:nvSpPr>
          <p:spPr>
            <a:xfrm>
              <a:off x="2365257" y="346533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93" name="rc993"/>
            <p:cNvSpPr/>
            <p:nvPr/>
          </p:nvSpPr>
          <p:spPr>
            <a:xfrm>
              <a:off x="2630441" y="346533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94" name="rc994"/>
            <p:cNvSpPr/>
            <p:nvPr/>
          </p:nvSpPr>
          <p:spPr>
            <a:xfrm>
              <a:off x="2895625" y="346533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95" name="rc995"/>
            <p:cNvSpPr/>
            <p:nvPr/>
          </p:nvSpPr>
          <p:spPr>
            <a:xfrm>
              <a:off x="3160809" y="346533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96" name="rc996"/>
            <p:cNvSpPr/>
            <p:nvPr/>
          </p:nvSpPr>
          <p:spPr>
            <a:xfrm>
              <a:off x="3425993" y="346533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97" name="rc997"/>
            <p:cNvSpPr/>
            <p:nvPr/>
          </p:nvSpPr>
          <p:spPr>
            <a:xfrm>
              <a:off x="3691177" y="346533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98" name="rc998"/>
            <p:cNvSpPr/>
            <p:nvPr/>
          </p:nvSpPr>
          <p:spPr>
            <a:xfrm>
              <a:off x="3956361" y="346533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99" name="rc999"/>
            <p:cNvSpPr/>
            <p:nvPr/>
          </p:nvSpPr>
          <p:spPr>
            <a:xfrm>
              <a:off x="4221545" y="346533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0" name="rc1000"/>
            <p:cNvSpPr/>
            <p:nvPr/>
          </p:nvSpPr>
          <p:spPr>
            <a:xfrm>
              <a:off x="4486728" y="346533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01" name="rc1001"/>
            <p:cNvSpPr/>
            <p:nvPr/>
          </p:nvSpPr>
          <p:spPr>
            <a:xfrm>
              <a:off x="4751912" y="346533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02" name="rc1002"/>
            <p:cNvSpPr/>
            <p:nvPr/>
          </p:nvSpPr>
          <p:spPr>
            <a:xfrm>
              <a:off x="5017096" y="346533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03" name="rc1003"/>
            <p:cNvSpPr/>
            <p:nvPr/>
          </p:nvSpPr>
          <p:spPr>
            <a:xfrm>
              <a:off x="5282280" y="346533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4" name="rc1004"/>
            <p:cNvSpPr/>
            <p:nvPr/>
          </p:nvSpPr>
          <p:spPr>
            <a:xfrm>
              <a:off x="5547464" y="346533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05" name="rc1005"/>
            <p:cNvSpPr/>
            <p:nvPr/>
          </p:nvSpPr>
          <p:spPr>
            <a:xfrm>
              <a:off x="5812648" y="346533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06" name="rc1006"/>
            <p:cNvSpPr/>
            <p:nvPr/>
          </p:nvSpPr>
          <p:spPr>
            <a:xfrm>
              <a:off x="6077832"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7" name="rc1007"/>
            <p:cNvSpPr/>
            <p:nvPr/>
          </p:nvSpPr>
          <p:spPr>
            <a:xfrm>
              <a:off x="6343016" y="346533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8" name="rc1008"/>
            <p:cNvSpPr/>
            <p:nvPr/>
          </p:nvSpPr>
          <p:spPr>
            <a:xfrm>
              <a:off x="6608200" y="346533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9" name="rc1009"/>
            <p:cNvSpPr/>
            <p:nvPr/>
          </p:nvSpPr>
          <p:spPr>
            <a:xfrm>
              <a:off x="6873384" y="346533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10" name="rc1010"/>
            <p:cNvSpPr/>
            <p:nvPr/>
          </p:nvSpPr>
          <p:spPr>
            <a:xfrm>
              <a:off x="7138568" y="346533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1" name="rc1011"/>
            <p:cNvSpPr/>
            <p:nvPr/>
          </p:nvSpPr>
          <p:spPr>
            <a:xfrm>
              <a:off x="7403752" y="346533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12" name="rc1012"/>
            <p:cNvSpPr/>
            <p:nvPr/>
          </p:nvSpPr>
          <p:spPr>
            <a:xfrm>
              <a:off x="7668936" y="346533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13" name="rc1013"/>
            <p:cNvSpPr/>
            <p:nvPr/>
          </p:nvSpPr>
          <p:spPr>
            <a:xfrm>
              <a:off x="7934120" y="346533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14" name="rc1014"/>
            <p:cNvSpPr/>
            <p:nvPr/>
          </p:nvSpPr>
          <p:spPr>
            <a:xfrm>
              <a:off x="8199303" y="346533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15" name="rc1015"/>
            <p:cNvSpPr/>
            <p:nvPr/>
          </p:nvSpPr>
          <p:spPr>
            <a:xfrm>
              <a:off x="8464487" y="346533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16" name="rc1016"/>
            <p:cNvSpPr/>
            <p:nvPr/>
          </p:nvSpPr>
          <p:spPr>
            <a:xfrm>
              <a:off x="1834889" y="252470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17" name="rc1017"/>
            <p:cNvSpPr/>
            <p:nvPr/>
          </p:nvSpPr>
          <p:spPr>
            <a:xfrm>
              <a:off x="2100073" y="252470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18" name="rc1018"/>
            <p:cNvSpPr/>
            <p:nvPr/>
          </p:nvSpPr>
          <p:spPr>
            <a:xfrm>
              <a:off x="2365257" y="252470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19" name="rc1019"/>
            <p:cNvSpPr/>
            <p:nvPr/>
          </p:nvSpPr>
          <p:spPr>
            <a:xfrm>
              <a:off x="2630441" y="252470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20" name="rc1020"/>
            <p:cNvSpPr/>
            <p:nvPr/>
          </p:nvSpPr>
          <p:spPr>
            <a:xfrm>
              <a:off x="2895625" y="252470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21" name="rc1021"/>
            <p:cNvSpPr/>
            <p:nvPr/>
          </p:nvSpPr>
          <p:spPr>
            <a:xfrm>
              <a:off x="3160809" y="252470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22" name="rc1022"/>
            <p:cNvSpPr/>
            <p:nvPr/>
          </p:nvSpPr>
          <p:spPr>
            <a:xfrm>
              <a:off x="3425993" y="252470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23" name="rc1023"/>
            <p:cNvSpPr/>
            <p:nvPr/>
          </p:nvSpPr>
          <p:spPr>
            <a:xfrm>
              <a:off x="3691177"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24" name="rc1024"/>
            <p:cNvSpPr/>
            <p:nvPr/>
          </p:nvSpPr>
          <p:spPr>
            <a:xfrm>
              <a:off x="3956361" y="252470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5" name="rc1025"/>
            <p:cNvSpPr/>
            <p:nvPr/>
          </p:nvSpPr>
          <p:spPr>
            <a:xfrm>
              <a:off x="4221545"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26" name="rc1026"/>
            <p:cNvSpPr/>
            <p:nvPr/>
          </p:nvSpPr>
          <p:spPr>
            <a:xfrm>
              <a:off x="4486728"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4751912"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28" name="rc1028"/>
            <p:cNvSpPr/>
            <p:nvPr/>
          </p:nvSpPr>
          <p:spPr>
            <a:xfrm>
              <a:off x="5017096"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29" name="rc1029"/>
            <p:cNvSpPr/>
            <p:nvPr/>
          </p:nvSpPr>
          <p:spPr>
            <a:xfrm>
              <a:off x="5282280"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30" name="rc1030"/>
            <p:cNvSpPr/>
            <p:nvPr/>
          </p:nvSpPr>
          <p:spPr>
            <a:xfrm>
              <a:off x="5547464"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31" name="rc1031"/>
            <p:cNvSpPr/>
            <p:nvPr/>
          </p:nvSpPr>
          <p:spPr>
            <a:xfrm>
              <a:off x="5812648" y="252470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2" name="rc1032"/>
            <p:cNvSpPr/>
            <p:nvPr/>
          </p:nvSpPr>
          <p:spPr>
            <a:xfrm>
              <a:off x="6077832"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33" name="rc1033"/>
            <p:cNvSpPr/>
            <p:nvPr/>
          </p:nvSpPr>
          <p:spPr>
            <a:xfrm>
              <a:off x="6343016"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34" name="rc1034"/>
            <p:cNvSpPr/>
            <p:nvPr/>
          </p:nvSpPr>
          <p:spPr>
            <a:xfrm>
              <a:off x="6608200" y="252470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5" name="rc1035"/>
            <p:cNvSpPr/>
            <p:nvPr/>
          </p:nvSpPr>
          <p:spPr>
            <a:xfrm>
              <a:off x="6873384"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36" name="rc1036"/>
            <p:cNvSpPr/>
            <p:nvPr/>
          </p:nvSpPr>
          <p:spPr>
            <a:xfrm>
              <a:off x="7138568" y="252470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37" name="rc1037"/>
            <p:cNvSpPr/>
            <p:nvPr/>
          </p:nvSpPr>
          <p:spPr>
            <a:xfrm>
              <a:off x="7403752"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38" name="rc1038"/>
            <p:cNvSpPr/>
            <p:nvPr/>
          </p:nvSpPr>
          <p:spPr>
            <a:xfrm>
              <a:off x="7668936" y="252470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9" name="rc1039"/>
            <p:cNvSpPr/>
            <p:nvPr/>
          </p:nvSpPr>
          <p:spPr>
            <a:xfrm>
              <a:off x="7934120" y="252470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0" name="rc1040"/>
            <p:cNvSpPr/>
            <p:nvPr/>
          </p:nvSpPr>
          <p:spPr>
            <a:xfrm>
              <a:off x="8199303" y="252470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8464487" y="252470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1834889"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3" name="rc1043"/>
            <p:cNvSpPr/>
            <p:nvPr/>
          </p:nvSpPr>
          <p:spPr>
            <a:xfrm>
              <a:off x="2100073"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2365257" y="205438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5" name="rc1045"/>
            <p:cNvSpPr/>
            <p:nvPr/>
          </p:nvSpPr>
          <p:spPr>
            <a:xfrm>
              <a:off x="2630441" y="205438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2895625" y="205438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7" name="rc1047"/>
            <p:cNvSpPr/>
            <p:nvPr/>
          </p:nvSpPr>
          <p:spPr>
            <a:xfrm>
              <a:off x="3160809" y="205438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8" name="rc1048"/>
            <p:cNvSpPr/>
            <p:nvPr/>
          </p:nvSpPr>
          <p:spPr>
            <a:xfrm>
              <a:off x="3425993"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3691177"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3956361"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4221545"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4486728" y="205438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4751912" y="205438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4" name="rc1054"/>
            <p:cNvSpPr/>
            <p:nvPr/>
          </p:nvSpPr>
          <p:spPr>
            <a:xfrm>
              <a:off x="5017096"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5" name="rc1055"/>
            <p:cNvSpPr/>
            <p:nvPr/>
          </p:nvSpPr>
          <p:spPr>
            <a:xfrm>
              <a:off x="5282280"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6" name="rc1056"/>
            <p:cNvSpPr/>
            <p:nvPr/>
          </p:nvSpPr>
          <p:spPr>
            <a:xfrm>
              <a:off x="5547464" y="205438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5812648" y="205438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6077832"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9" name="rc1059"/>
            <p:cNvSpPr/>
            <p:nvPr/>
          </p:nvSpPr>
          <p:spPr>
            <a:xfrm>
              <a:off x="6343016" y="205438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0" name="rc1060"/>
            <p:cNvSpPr/>
            <p:nvPr/>
          </p:nvSpPr>
          <p:spPr>
            <a:xfrm>
              <a:off x="6608200" y="205438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6873384" y="205438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7138568" y="205438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7403752" y="205438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7668936" y="205438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7934120" y="205438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8199303" y="205438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8464487" y="205438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1834889" y="402971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69" name="rc1069"/>
            <p:cNvSpPr/>
            <p:nvPr/>
          </p:nvSpPr>
          <p:spPr>
            <a:xfrm>
              <a:off x="2100073" y="40297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2365257" y="40297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1" name="rc1071"/>
            <p:cNvSpPr/>
            <p:nvPr/>
          </p:nvSpPr>
          <p:spPr>
            <a:xfrm>
              <a:off x="2630441" y="40297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2895625" y="40297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3160809" y="40297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3425993" y="402971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5" name="rc1075"/>
            <p:cNvSpPr/>
            <p:nvPr/>
          </p:nvSpPr>
          <p:spPr>
            <a:xfrm>
              <a:off x="3691177" y="402971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76" name="rc1076"/>
            <p:cNvSpPr/>
            <p:nvPr/>
          </p:nvSpPr>
          <p:spPr>
            <a:xfrm>
              <a:off x="3956361" y="40297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7" name="rc1077"/>
            <p:cNvSpPr/>
            <p:nvPr/>
          </p:nvSpPr>
          <p:spPr>
            <a:xfrm>
              <a:off x="4221545" y="402971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8" name="rc1078"/>
            <p:cNvSpPr/>
            <p:nvPr/>
          </p:nvSpPr>
          <p:spPr>
            <a:xfrm>
              <a:off x="4486728" y="40297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9" name="rc1079"/>
            <p:cNvSpPr/>
            <p:nvPr/>
          </p:nvSpPr>
          <p:spPr>
            <a:xfrm>
              <a:off x="4751912" y="40297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5017096" y="40297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5282280" y="40297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5547464" y="40297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5812648" y="40297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4" name="rc1084"/>
            <p:cNvSpPr/>
            <p:nvPr/>
          </p:nvSpPr>
          <p:spPr>
            <a:xfrm>
              <a:off x="6077832" y="40297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5" name="rc1085"/>
            <p:cNvSpPr/>
            <p:nvPr/>
          </p:nvSpPr>
          <p:spPr>
            <a:xfrm>
              <a:off x="6343016" y="40297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6" name="rc1086"/>
            <p:cNvSpPr/>
            <p:nvPr/>
          </p:nvSpPr>
          <p:spPr>
            <a:xfrm>
              <a:off x="6608200" y="402971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7" name="rc1087"/>
            <p:cNvSpPr/>
            <p:nvPr/>
          </p:nvSpPr>
          <p:spPr>
            <a:xfrm>
              <a:off x="6873384" y="40297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8" name="rc1088"/>
            <p:cNvSpPr/>
            <p:nvPr/>
          </p:nvSpPr>
          <p:spPr>
            <a:xfrm>
              <a:off x="7138568" y="40297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9" name="rc1089"/>
            <p:cNvSpPr/>
            <p:nvPr/>
          </p:nvSpPr>
          <p:spPr>
            <a:xfrm>
              <a:off x="7403752" y="402971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0" name="rc1090"/>
            <p:cNvSpPr/>
            <p:nvPr/>
          </p:nvSpPr>
          <p:spPr>
            <a:xfrm>
              <a:off x="7668936" y="402971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1" name="rc1091"/>
            <p:cNvSpPr/>
            <p:nvPr/>
          </p:nvSpPr>
          <p:spPr>
            <a:xfrm>
              <a:off x="7934120"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2" name="rc1092"/>
            <p:cNvSpPr/>
            <p:nvPr/>
          </p:nvSpPr>
          <p:spPr>
            <a:xfrm>
              <a:off x="8199303"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3" name="rc1093"/>
            <p:cNvSpPr/>
            <p:nvPr/>
          </p:nvSpPr>
          <p:spPr>
            <a:xfrm>
              <a:off x="8464487"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4" name="rc1094"/>
            <p:cNvSpPr/>
            <p:nvPr/>
          </p:nvSpPr>
          <p:spPr>
            <a:xfrm>
              <a:off x="1834889"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2100073"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2365257"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2630441"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2895625"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3160809"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3425993"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1" name="rc1101"/>
            <p:cNvSpPr/>
            <p:nvPr/>
          </p:nvSpPr>
          <p:spPr>
            <a:xfrm>
              <a:off x="3691177"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3956361"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4221545"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4486728"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4751912"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5017096"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5282280"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5547464"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812648"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6077832"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6343016"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6608200"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6873384"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4" name="rc1114"/>
            <p:cNvSpPr/>
            <p:nvPr/>
          </p:nvSpPr>
          <p:spPr>
            <a:xfrm>
              <a:off x="7138568"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7403752"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6" name="rc1116"/>
            <p:cNvSpPr/>
            <p:nvPr/>
          </p:nvSpPr>
          <p:spPr>
            <a:xfrm>
              <a:off x="7668936"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7934120"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8199303" y="17721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9" name="rc1119"/>
            <p:cNvSpPr/>
            <p:nvPr/>
          </p:nvSpPr>
          <p:spPr>
            <a:xfrm>
              <a:off x="8464487"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1834889"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21" name="rc1121"/>
            <p:cNvSpPr/>
            <p:nvPr/>
          </p:nvSpPr>
          <p:spPr>
            <a:xfrm>
              <a:off x="2100073" y="214844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22" name="rc1122"/>
            <p:cNvSpPr/>
            <p:nvPr/>
          </p:nvSpPr>
          <p:spPr>
            <a:xfrm>
              <a:off x="2365257" y="214844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23" name="rc1123"/>
            <p:cNvSpPr/>
            <p:nvPr/>
          </p:nvSpPr>
          <p:spPr>
            <a:xfrm>
              <a:off x="2630441" y="214844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24" name="rc1124"/>
            <p:cNvSpPr/>
            <p:nvPr/>
          </p:nvSpPr>
          <p:spPr>
            <a:xfrm>
              <a:off x="2895625" y="214844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25" name="rc1125"/>
            <p:cNvSpPr/>
            <p:nvPr/>
          </p:nvSpPr>
          <p:spPr>
            <a:xfrm>
              <a:off x="3160809" y="214844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26" name="rc1126"/>
            <p:cNvSpPr/>
            <p:nvPr/>
          </p:nvSpPr>
          <p:spPr>
            <a:xfrm>
              <a:off x="3425993" y="214844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27" name="rc1127"/>
            <p:cNvSpPr/>
            <p:nvPr/>
          </p:nvSpPr>
          <p:spPr>
            <a:xfrm>
              <a:off x="3691177" y="214844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28" name="rc1128"/>
            <p:cNvSpPr/>
            <p:nvPr/>
          </p:nvSpPr>
          <p:spPr>
            <a:xfrm>
              <a:off x="3956361" y="214844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29" name="rc1129"/>
            <p:cNvSpPr/>
            <p:nvPr/>
          </p:nvSpPr>
          <p:spPr>
            <a:xfrm>
              <a:off x="4221545" y="214844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0" name="rc1130"/>
            <p:cNvSpPr/>
            <p:nvPr/>
          </p:nvSpPr>
          <p:spPr>
            <a:xfrm>
              <a:off x="4486728" y="214844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31" name="rc1131"/>
            <p:cNvSpPr/>
            <p:nvPr/>
          </p:nvSpPr>
          <p:spPr>
            <a:xfrm>
              <a:off x="4751912" y="214844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32" name="rc1132"/>
            <p:cNvSpPr/>
            <p:nvPr/>
          </p:nvSpPr>
          <p:spPr>
            <a:xfrm>
              <a:off x="5017096" y="214844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3" name="rc1133"/>
            <p:cNvSpPr/>
            <p:nvPr/>
          </p:nvSpPr>
          <p:spPr>
            <a:xfrm>
              <a:off x="5282280"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34" name="rc1134"/>
            <p:cNvSpPr/>
            <p:nvPr/>
          </p:nvSpPr>
          <p:spPr>
            <a:xfrm>
              <a:off x="5547464" y="214844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5" name="rc1135"/>
            <p:cNvSpPr/>
            <p:nvPr/>
          </p:nvSpPr>
          <p:spPr>
            <a:xfrm>
              <a:off x="5812648" y="214844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6" name="rc1136"/>
            <p:cNvSpPr/>
            <p:nvPr/>
          </p:nvSpPr>
          <p:spPr>
            <a:xfrm>
              <a:off x="6077832" y="214844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7" name="rc1137"/>
            <p:cNvSpPr/>
            <p:nvPr/>
          </p:nvSpPr>
          <p:spPr>
            <a:xfrm>
              <a:off x="6343016" y="214844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8" name="rc1138"/>
            <p:cNvSpPr/>
            <p:nvPr/>
          </p:nvSpPr>
          <p:spPr>
            <a:xfrm>
              <a:off x="6608200" y="214844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9" name="rc1139"/>
            <p:cNvSpPr/>
            <p:nvPr/>
          </p:nvSpPr>
          <p:spPr>
            <a:xfrm>
              <a:off x="6873384"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7138568" y="214844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41" name="rc1141"/>
            <p:cNvSpPr/>
            <p:nvPr/>
          </p:nvSpPr>
          <p:spPr>
            <a:xfrm>
              <a:off x="7403752" y="2148447"/>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42" name="rc1142"/>
            <p:cNvSpPr/>
            <p:nvPr/>
          </p:nvSpPr>
          <p:spPr>
            <a:xfrm>
              <a:off x="7668936" y="214844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43" name="rc1143"/>
            <p:cNvSpPr/>
            <p:nvPr/>
          </p:nvSpPr>
          <p:spPr>
            <a:xfrm>
              <a:off x="7934120" y="214844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4" name="rc1144"/>
            <p:cNvSpPr/>
            <p:nvPr/>
          </p:nvSpPr>
          <p:spPr>
            <a:xfrm>
              <a:off x="8199303" y="214844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45" name="rc1145"/>
            <p:cNvSpPr/>
            <p:nvPr/>
          </p:nvSpPr>
          <p:spPr>
            <a:xfrm>
              <a:off x="8464487" y="214844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1834889" y="553472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47" name="rc1147"/>
            <p:cNvSpPr/>
            <p:nvPr/>
          </p:nvSpPr>
          <p:spPr>
            <a:xfrm>
              <a:off x="2100073" y="553472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48" name="rc1148"/>
            <p:cNvSpPr/>
            <p:nvPr/>
          </p:nvSpPr>
          <p:spPr>
            <a:xfrm>
              <a:off x="2365257" y="553472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49" name="rc1149"/>
            <p:cNvSpPr/>
            <p:nvPr/>
          </p:nvSpPr>
          <p:spPr>
            <a:xfrm>
              <a:off x="2630441" y="553472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50" name="rc1150"/>
            <p:cNvSpPr/>
            <p:nvPr/>
          </p:nvSpPr>
          <p:spPr>
            <a:xfrm>
              <a:off x="2895625" y="553472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51" name="rc1151"/>
            <p:cNvSpPr/>
            <p:nvPr/>
          </p:nvSpPr>
          <p:spPr>
            <a:xfrm>
              <a:off x="3160809" y="553472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3425993" y="553472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53" name="rc1153"/>
            <p:cNvSpPr/>
            <p:nvPr/>
          </p:nvSpPr>
          <p:spPr>
            <a:xfrm>
              <a:off x="3691177" y="553472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54" name="rc1154"/>
            <p:cNvSpPr/>
            <p:nvPr/>
          </p:nvSpPr>
          <p:spPr>
            <a:xfrm>
              <a:off x="3956361" y="553472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55" name="rc1155"/>
            <p:cNvSpPr/>
            <p:nvPr/>
          </p:nvSpPr>
          <p:spPr>
            <a:xfrm>
              <a:off x="4221545" y="553472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56" name="rc1156"/>
            <p:cNvSpPr/>
            <p:nvPr/>
          </p:nvSpPr>
          <p:spPr>
            <a:xfrm>
              <a:off x="4486728" y="553472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7" name="rc1157"/>
            <p:cNvSpPr/>
            <p:nvPr/>
          </p:nvSpPr>
          <p:spPr>
            <a:xfrm>
              <a:off x="4751912" y="553472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8" name="rc1158"/>
            <p:cNvSpPr/>
            <p:nvPr/>
          </p:nvSpPr>
          <p:spPr>
            <a:xfrm>
              <a:off x="5017096" y="553472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9" name="rc1159"/>
            <p:cNvSpPr/>
            <p:nvPr/>
          </p:nvSpPr>
          <p:spPr>
            <a:xfrm>
              <a:off x="5282280" y="553472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0" name="rc1160"/>
            <p:cNvSpPr/>
            <p:nvPr/>
          </p:nvSpPr>
          <p:spPr>
            <a:xfrm>
              <a:off x="5547464" y="553472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61" name="rc1161"/>
            <p:cNvSpPr/>
            <p:nvPr/>
          </p:nvSpPr>
          <p:spPr>
            <a:xfrm>
              <a:off x="5812648" y="553472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6077832" y="5534726"/>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63" name="rc1163"/>
            <p:cNvSpPr/>
            <p:nvPr/>
          </p:nvSpPr>
          <p:spPr>
            <a:xfrm>
              <a:off x="6343016" y="553472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6608200" y="553472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5" name="rc1165"/>
            <p:cNvSpPr/>
            <p:nvPr/>
          </p:nvSpPr>
          <p:spPr>
            <a:xfrm>
              <a:off x="6873384" y="553472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6" name="rc1166"/>
            <p:cNvSpPr/>
            <p:nvPr/>
          </p:nvSpPr>
          <p:spPr>
            <a:xfrm>
              <a:off x="7138568" y="553472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67" name="rc1167"/>
            <p:cNvSpPr/>
            <p:nvPr/>
          </p:nvSpPr>
          <p:spPr>
            <a:xfrm>
              <a:off x="7403752" y="553472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68" name="rc1168"/>
            <p:cNvSpPr/>
            <p:nvPr/>
          </p:nvSpPr>
          <p:spPr>
            <a:xfrm>
              <a:off x="7668936" y="553472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69" name="rc1169"/>
            <p:cNvSpPr/>
            <p:nvPr/>
          </p:nvSpPr>
          <p:spPr>
            <a:xfrm>
              <a:off x="7934120" y="553472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70" name="rc1170"/>
            <p:cNvSpPr/>
            <p:nvPr/>
          </p:nvSpPr>
          <p:spPr>
            <a:xfrm>
              <a:off x="8199303" y="553472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71" name="rc1171"/>
            <p:cNvSpPr/>
            <p:nvPr/>
          </p:nvSpPr>
          <p:spPr>
            <a:xfrm>
              <a:off x="8464487" y="553472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72" name="rc1172"/>
            <p:cNvSpPr/>
            <p:nvPr/>
          </p:nvSpPr>
          <p:spPr>
            <a:xfrm>
              <a:off x="1834889"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3" name="rc1173"/>
            <p:cNvSpPr/>
            <p:nvPr/>
          </p:nvSpPr>
          <p:spPr>
            <a:xfrm>
              <a:off x="2100073"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4" name="rc1174"/>
            <p:cNvSpPr/>
            <p:nvPr/>
          </p:nvSpPr>
          <p:spPr>
            <a:xfrm>
              <a:off x="2365257"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5" name="rc1175"/>
            <p:cNvSpPr/>
            <p:nvPr/>
          </p:nvSpPr>
          <p:spPr>
            <a:xfrm>
              <a:off x="2630441" y="23365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6" name="rc1176"/>
            <p:cNvSpPr/>
            <p:nvPr/>
          </p:nvSpPr>
          <p:spPr>
            <a:xfrm>
              <a:off x="2895625" y="23365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7" name="rc1177"/>
            <p:cNvSpPr/>
            <p:nvPr/>
          </p:nvSpPr>
          <p:spPr>
            <a:xfrm>
              <a:off x="3160809" y="233657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78" name="rc1178"/>
            <p:cNvSpPr/>
            <p:nvPr/>
          </p:nvSpPr>
          <p:spPr>
            <a:xfrm>
              <a:off x="3425993" y="233657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79" name="rc1179"/>
            <p:cNvSpPr/>
            <p:nvPr/>
          </p:nvSpPr>
          <p:spPr>
            <a:xfrm>
              <a:off x="3691177" y="23365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80" name="rc1180"/>
            <p:cNvSpPr/>
            <p:nvPr/>
          </p:nvSpPr>
          <p:spPr>
            <a:xfrm>
              <a:off x="3956361" y="23365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4221545" y="233657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2" name="rc1182"/>
            <p:cNvSpPr/>
            <p:nvPr/>
          </p:nvSpPr>
          <p:spPr>
            <a:xfrm>
              <a:off x="4486728" y="233657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83" name="rc1183"/>
            <p:cNvSpPr/>
            <p:nvPr/>
          </p:nvSpPr>
          <p:spPr>
            <a:xfrm>
              <a:off x="4751912" y="23365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84" name="rc1184"/>
            <p:cNvSpPr/>
            <p:nvPr/>
          </p:nvSpPr>
          <p:spPr>
            <a:xfrm>
              <a:off x="5017096" y="23365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85" name="rc1185"/>
            <p:cNvSpPr/>
            <p:nvPr/>
          </p:nvSpPr>
          <p:spPr>
            <a:xfrm>
              <a:off x="5282280" y="23365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86" name="rc1186"/>
            <p:cNvSpPr/>
            <p:nvPr/>
          </p:nvSpPr>
          <p:spPr>
            <a:xfrm>
              <a:off x="5547464" y="233657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7" name="rc1187"/>
            <p:cNvSpPr/>
            <p:nvPr/>
          </p:nvSpPr>
          <p:spPr>
            <a:xfrm>
              <a:off x="5812648" y="233657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6077832" y="233657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9" name="rc1189"/>
            <p:cNvSpPr/>
            <p:nvPr/>
          </p:nvSpPr>
          <p:spPr>
            <a:xfrm>
              <a:off x="6343016" y="23365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0" name="rc1190"/>
            <p:cNvSpPr/>
            <p:nvPr/>
          </p:nvSpPr>
          <p:spPr>
            <a:xfrm>
              <a:off x="6608200"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1" name="rc1191"/>
            <p:cNvSpPr/>
            <p:nvPr/>
          </p:nvSpPr>
          <p:spPr>
            <a:xfrm>
              <a:off x="6873384"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7138568" y="23365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3" name="rc1193"/>
            <p:cNvSpPr/>
            <p:nvPr/>
          </p:nvSpPr>
          <p:spPr>
            <a:xfrm>
              <a:off x="7403752"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4" name="rc1194"/>
            <p:cNvSpPr/>
            <p:nvPr/>
          </p:nvSpPr>
          <p:spPr>
            <a:xfrm>
              <a:off x="7668936" y="233657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7934120"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6" name="rc1196"/>
            <p:cNvSpPr/>
            <p:nvPr/>
          </p:nvSpPr>
          <p:spPr>
            <a:xfrm>
              <a:off x="8199303"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7" name="rc1197"/>
            <p:cNvSpPr/>
            <p:nvPr/>
          </p:nvSpPr>
          <p:spPr>
            <a:xfrm>
              <a:off x="8464487" y="233657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1834889" y="299501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99" name="rc1199"/>
            <p:cNvSpPr/>
            <p:nvPr/>
          </p:nvSpPr>
          <p:spPr>
            <a:xfrm>
              <a:off x="2100073" y="299501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00" name="rc1200"/>
            <p:cNvSpPr/>
            <p:nvPr/>
          </p:nvSpPr>
          <p:spPr>
            <a:xfrm>
              <a:off x="2365257" y="299501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01" name="rc1201"/>
            <p:cNvSpPr/>
            <p:nvPr/>
          </p:nvSpPr>
          <p:spPr>
            <a:xfrm>
              <a:off x="2630441" y="299501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02" name="rc1202"/>
            <p:cNvSpPr/>
            <p:nvPr/>
          </p:nvSpPr>
          <p:spPr>
            <a:xfrm>
              <a:off x="2895625" y="299501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03" name="rc1203"/>
            <p:cNvSpPr/>
            <p:nvPr/>
          </p:nvSpPr>
          <p:spPr>
            <a:xfrm>
              <a:off x="3160809" y="299501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04" name="rc1204"/>
            <p:cNvSpPr/>
            <p:nvPr/>
          </p:nvSpPr>
          <p:spPr>
            <a:xfrm>
              <a:off x="3425993" y="299501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05" name="rc1205"/>
            <p:cNvSpPr/>
            <p:nvPr/>
          </p:nvSpPr>
          <p:spPr>
            <a:xfrm>
              <a:off x="3691177" y="299501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06" name="rc1206"/>
            <p:cNvSpPr/>
            <p:nvPr/>
          </p:nvSpPr>
          <p:spPr>
            <a:xfrm>
              <a:off x="3956361" y="299501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07" name="rc1207"/>
            <p:cNvSpPr/>
            <p:nvPr/>
          </p:nvSpPr>
          <p:spPr>
            <a:xfrm>
              <a:off x="4221545"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8" name="rc1208"/>
            <p:cNvSpPr/>
            <p:nvPr/>
          </p:nvSpPr>
          <p:spPr>
            <a:xfrm>
              <a:off x="4486728" y="299501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9" name="rc1209"/>
            <p:cNvSpPr/>
            <p:nvPr/>
          </p:nvSpPr>
          <p:spPr>
            <a:xfrm>
              <a:off x="4751912" y="299501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0" name="rc1210"/>
            <p:cNvSpPr/>
            <p:nvPr/>
          </p:nvSpPr>
          <p:spPr>
            <a:xfrm>
              <a:off x="5017096" y="299501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1" name="rc1211"/>
            <p:cNvSpPr/>
            <p:nvPr/>
          </p:nvSpPr>
          <p:spPr>
            <a:xfrm>
              <a:off x="5282280" y="299501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2" name="rc1212"/>
            <p:cNvSpPr/>
            <p:nvPr/>
          </p:nvSpPr>
          <p:spPr>
            <a:xfrm>
              <a:off x="5547464" y="299501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3" name="rc1213"/>
            <p:cNvSpPr/>
            <p:nvPr/>
          </p:nvSpPr>
          <p:spPr>
            <a:xfrm>
              <a:off x="5812648" y="299501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4" name="rc1214"/>
            <p:cNvSpPr/>
            <p:nvPr/>
          </p:nvSpPr>
          <p:spPr>
            <a:xfrm>
              <a:off x="6077832" y="299501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5" name="rc1215"/>
            <p:cNvSpPr/>
            <p:nvPr/>
          </p:nvSpPr>
          <p:spPr>
            <a:xfrm>
              <a:off x="6343016" y="299501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6" name="rc1216"/>
            <p:cNvSpPr/>
            <p:nvPr/>
          </p:nvSpPr>
          <p:spPr>
            <a:xfrm>
              <a:off x="6608200" y="299501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7" name="rc1217"/>
            <p:cNvSpPr/>
            <p:nvPr/>
          </p:nvSpPr>
          <p:spPr>
            <a:xfrm>
              <a:off x="6873384" y="299501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8" name="rc1218"/>
            <p:cNvSpPr/>
            <p:nvPr/>
          </p:nvSpPr>
          <p:spPr>
            <a:xfrm>
              <a:off x="7138568"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9" name="rc1219"/>
            <p:cNvSpPr/>
            <p:nvPr/>
          </p:nvSpPr>
          <p:spPr>
            <a:xfrm>
              <a:off x="7403752"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20" name="rc1220"/>
            <p:cNvSpPr/>
            <p:nvPr/>
          </p:nvSpPr>
          <p:spPr>
            <a:xfrm>
              <a:off x="7668936"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21" name="rc1221"/>
            <p:cNvSpPr/>
            <p:nvPr/>
          </p:nvSpPr>
          <p:spPr>
            <a:xfrm>
              <a:off x="7934120"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22" name="rc1222"/>
            <p:cNvSpPr/>
            <p:nvPr/>
          </p:nvSpPr>
          <p:spPr>
            <a:xfrm>
              <a:off x="8199303"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23" name="rc1223"/>
            <p:cNvSpPr/>
            <p:nvPr/>
          </p:nvSpPr>
          <p:spPr>
            <a:xfrm>
              <a:off x="8464487"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24" name="rc1224"/>
            <p:cNvSpPr/>
            <p:nvPr/>
          </p:nvSpPr>
          <p:spPr>
            <a:xfrm>
              <a:off x="1834889" y="327720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25" name="rc1225"/>
            <p:cNvSpPr/>
            <p:nvPr/>
          </p:nvSpPr>
          <p:spPr>
            <a:xfrm>
              <a:off x="2100073" y="327720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26" name="rc1226"/>
            <p:cNvSpPr/>
            <p:nvPr/>
          </p:nvSpPr>
          <p:spPr>
            <a:xfrm>
              <a:off x="2365257" y="327720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27" name="rc1227"/>
            <p:cNvSpPr/>
            <p:nvPr/>
          </p:nvSpPr>
          <p:spPr>
            <a:xfrm>
              <a:off x="2630441" y="327720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28" name="rc1228"/>
            <p:cNvSpPr/>
            <p:nvPr/>
          </p:nvSpPr>
          <p:spPr>
            <a:xfrm>
              <a:off x="2895625" y="327720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29" name="rc1229"/>
            <p:cNvSpPr/>
            <p:nvPr/>
          </p:nvSpPr>
          <p:spPr>
            <a:xfrm>
              <a:off x="3160809"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30" name="rc1230"/>
            <p:cNvSpPr/>
            <p:nvPr/>
          </p:nvSpPr>
          <p:spPr>
            <a:xfrm>
              <a:off x="3425993"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31" name="rc1231"/>
            <p:cNvSpPr/>
            <p:nvPr/>
          </p:nvSpPr>
          <p:spPr>
            <a:xfrm>
              <a:off x="3691177"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32" name="rc1232"/>
            <p:cNvSpPr/>
            <p:nvPr/>
          </p:nvSpPr>
          <p:spPr>
            <a:xfrm>
              <a:off x="3956361"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33" name="rc1233"/>
            <p:cNvSpPr/>
            <p:nvPr/>
          </p:nvSpPr>
          <p:spPr>
            <a:xfrm>
              <a:off x="4221545" y="327720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34" name="rc1234"/>
            <p:cNvSpPr/>
            <p:nvPr/>
          </p:nvSpPr>
          <p:spPr>
            <a:xfrm>
              <a:off x="4486728" y="327720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35" name="rc1235"/>
            <p:cNvSpPr/>
            <p:nvPr/>
          </p:nvSpPr>
          <p:spPr>
            <a:xfrm>
              <a:off x="4751912"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36" name="rc1236"/>
            <p:cNvSpPr/>
            <p:nvPr/>
          </p:nvSpPr>
          <p:spPr>
            <a:xfrm>
              <a:off x="5017096"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37" name="rc1237"/>
            <p:cNvSpPr/>
            <p:nvPr/>
          </p:nvSpPr>
          <p:spPr>
            <a:xfrm>
              <a:off x="5282280"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38" name="rc1238"/>
            <p:cNvSpPr/>
            <p:nvPr/>
          </p:nvSpPr>
          <p:spPr>
            <a:xfrm>
              <a:off x="5547464"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39" name="rc1239"/>
            <p:cNvSpPr/>
            <p:nvPr/>
          </p:nvSpPr>
          <p:spPr>
            <a:xfrm>
              <a:off x="5812648"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0" name="rc1240"/>
            <p:cNvSpPr/>
            <p:nvPr/>
          </p:nvSpPr>
          <p:spPr>
            <a:xfrm>
              <a:off x="6077832" y="327720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41" name="rc1241"/>
            <p:cNvSpPr/>
            <p:nvPr/>
          </p:nvSpPr>
          <p:spPr>
            <a:xfrm>
              <a:off x="6343016" y="327720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42" name="rc1242"/>
            <p:cNvSpPr/>
            <p:nvPr/>
          </p:nvSpPr>
          <p:spPr>
            <a:xfrm>
              <a:off x="6608200" y="327720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43" name="rc1243"/>
            <p:cNvSpPr/>
            <p:nvPr/>
          </p:nvSpPr>
          <p:spPr>
            <a:xfrm>
              <a:off x="6873384" y="327720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4" name="rc1244"/>
            <p:cNvSpPr/>
            <p:nvPr/>
          </p:nvSpPr>
          <p:spPr>
            <a:xfrm>
              <a:off x="7138568" y="327720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5" name="rc1245"/>
            <p:cNvSpPr/>
            <p:nvPr/>
          </p:nvSpPr>
          <p:spPr>
            <a:xfrm>
              <a:off x="7403752"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6" name="rc1246"/>
            <p:cNvSpPr/>
            <p:nvPr/>
          </p:nvSpPr>
          <p:spPr>
            <a:xfrm>
              <a:off x="7668936" y="327720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47" name="rc1247"/>
            <p:cNvSpPr/>
            <p:nvPr/>
          </p:nvSpPr>
          <p:spPr>
            <a:xfrm>
              <a:off x="7934120" y="327720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48" name="rc1248"/>
            <p:cNvSpPr/>
            <p:nvPr/>
          </p:nvSpPr>
          <p:spPr>
            <a:xfrm>
              <a:off x="8199303" y="327720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9" name="rc1249"/>
            <p:cNvSpPr/>
            <p:nvPr/>
          </p:nvSpPr>
          <p:spPr>
            <a:xfrm>
              <a:off x="8464487" y="327720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0" name="tx1250"/>
            <p:cNvSpPr/>
            <p:nvPr/>
          </p:nvSpPr>
          <p:spPr>
            <a:xfrm>
              <a:off x="245770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251" name="tx1251"/>
            <p:cNvSpPr/>
            <p:nvPr/>
          </p:nvSpPr>
          <p:spPr>
            <a:xfrm>
              <a:off x="272289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52" name="tx1252"/>
            <p:cNvSpPr/>
            <p:nvPr/>
          </p:nvSpPr>
          <p:spPr>
            <a:xfrm>
              <a:off x="298807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53" name="tx1253"/>
            <p:cNvSpPr/>
            <p:nvPr/>
          </p:nvSpPr>
          <p:spPr>
            <a:xfrm>
              <a:off x="351844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54" name="tx1254"/>
            <p:cNvSpPr/>
            <p:nvPr/>
          </p:nvSpPr>
          <p:spPr>
            <a:xfrm>
              <a:off x="378362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55" name="tx1255"/>
            <p:cNvSpPr/>
            <p:nvPr/>
          </p:nvSpPr>
          <p:spPr>
            <a:xfrm>
              <a:off x="404881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56" name="tx1256"/>
            <p:cNvSpPr/>
            <p:nvPr/>
          </p:nvSpPr>
          <p:spPr>
            <a:xfrm>
              <a:off x="431399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57" name="tx1257"/>
            <p:cNvSpPr/>
            <p:nvPr/>
          </p:nvSpPr>
          <p:spPr>
            <a:xfrm>
              <a:off x="457917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58" name="tx1258"/>
            <p:cNvSpPr/>
            <p:nvPr/>
          </p:nvSpPr>
          <p:spPr>
            <a:xfrm>
              <a:off x="484436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59" name="tx1259"/>
            <p:cNvSpPr/>
            <p:nvPr/>
          </p:nvSpPr>
          <p:spPr>
            <a:xfrm>
              <a:off x="510954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60" name="tx1260"/>
            <p:cNvSpPr/>
            <p:nvPr/>
          </p:nvSpPr>
          <p:spPr>
            <a:xfrm>
              <a:off x="537473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61" name="tx1261"/>
            <p:cNvSpPr/>
            <p:nvPr/>
          </p:nvSpPr>
          <p:spPr>
            <a:xfrm>
              <a:off x="563991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62" name="tx1262"/>
            <p:cNvSpPr/>
            <p:nvPr/>
          </p:nvSpPr>
          <p:spPr>
            <a:xfrm>
              <a:off x="590509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63" name="tx1263"/>
            <p:cNvSpPr/>
            <p:nvPr/>
          </p:nvSpPr>
          <p:spPr>
            <a:xfrm>
              <a:off x="617028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64" name="tx1264"/>
            <p:cNvSpPr/>
            <p:nvPr/>
          </p:nvSpPr>
          <p:spPr>
            <a:xfrm>
              <a:off x="643546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65" name="tx1265"/>
            <p:cNvSpPr/>
            <p:nvPr/>
          </p:nvSpPr>
          <p:spPr>
            <a:xfrm>
              <a:off x="670065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66" name="tx1266"/>
            <p:cNvSpPr/>
            <p:nvPr/>
          </p:nvSpPr>
          <p:spPr>
            <a:xfrm>
              <a:off x="696583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67" name="tx1267"/>
            <p:cNvSpPr/>
            <p:nvPr/>
          </p:nvSpPr>
          <p:spPr>
            <a:xfrm>
              <a:off x="723101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68" name="tx1268"/>
            <p:cNvSpPr/>
            <p:nvPr/>
          </p:nvSpPr>
          <p:spPr>
            <a:xfrm>
              <a:off x="749620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69" name="tx1269"/>
            <p:cNvSpPr/>
            <p:nvPr/>
          </p:nvSpPr>
          <p:spPr>
            <a:xfrm>
              <a:off x="776138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70" name="tx1270"/>
            <p:cNvSpPr/>
            <p:nvPr/>
          </p:nvSpPr>
          <p:spPr>
            <a:xfrm>
              <a:off x="802656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71" name="tx1271"/>
            <p:cNvSpPr/>
            <p:nvPr/>
          </p:nvSpPr>
          <p:spPr>
            <a:xfrm>
              <a:off x="829175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72" name="tx1272"/>
            <p:cNvSpPr/>
            <p:nvPr/>
          </p:nvSpPr>
          <p:spPr>
            <a:xfrm>
              <a:off x="855693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73" name="tx1273"/>
            <p:cNvSpPr/>
            <p:nvPr/>
          </p:nvSpPr>
          <p:spPr>
            <a:xfrm>
              <a:off x="192733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74" name="tx1274"/>
            <p:cNvSpPr/>
            <p:nvPr/>
          </p:nvSpPr>
          <p:spPr>
            <a:xfrm>
              <a:off x="219252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75" name="tx1275"/>
            <p:cNvSpPr/>
            <p:nvPr/>
          </p:nvSpPr>
          <p:spPr>
            <a:xfrm>
              <a:off x="245770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76" name="tx1276"/>
            <p:cNvSpPr/>
            <p:nvPr/>
          </p:nvSpPr>
          <p:spPr>
            <a:xfrm>
              <a:off x="272289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77" name="tx1277"/>
            <p:cNvSpPr/>
            <p:nvPr/>
          </p:nvSpPr>
          <p:spPr>
            <a:xfrm>
              <a:off x="298807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8" name="tx1278"/>
            <p:cNvSpPr/>
            <p:nvPr/>
          </p:nvSpPr>
          <p:spPr>
            <a:xfrm>
              <a:off x="325325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9" name="tx1279"/>
            <p:cNvSpPr/>
            <p:nvPr/>
          </p:nvSpPr>
          <p:spPr>
            <a:xfrm>
              <a:off x="351844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80" name="tx1280"/>
            <p:cNvSpPr/>
            <p:nvPr/>
          </p:nvSpPr>
          <p:spPr>
            <a:xfrm>
              <a:off x="378362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81" name="tx1281"/>
            <p:cNvSpPr/>
            <p:nvPr/>
          </p:nvSpPr>
          <p:spPr>
            <a:xfrm>
              <a:off x="404881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2" name="tx1282"/>
            <p:cNvSpPr/>
            <p:nvPr/>
          </p:nvSpPr>
          <p:spPr>
            <a:xfrm>
              <a:off x="431399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3" name="tx1283"/>
            <p:cNvSpPr/>
            <p:nvPr/>
          </p:nvSpPr>
          <p:spPr>
            <a:xfrm>
              <a:off x="457917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84" name="tx1284"/>
            <p:cNvSpPr/>
            <p:nvPr/>
          </p:nvSpPr>
          <p:spPr>
            <a:xfrm>
              <a:off x="484436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5" name="tx1285"/>
            <p:cNvSpPr/>
            <p:nvPr/>
          </p:nvSpPr>
          <p:spPr>
            <a:xfrm>
              <a:off x="510954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86" name="tx1286"/>
            <p:cNvSpPr/>
            <p:nvPr/>
          </p:nvSpPr>
          <p:spPr>
            <a:xfrm>
              <a:off x="537473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87" name="tx1287"/>
            <p:cNvSpPr/>
            <p:nvPr/>
          </p:nvSpPr>
          <p:spPr>
            <a:xfrm>
              <a:off x="563991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8" name="tx1288"/>
            <p:cNvSpPr/>
            <p:nvPr/>
          </p:nvSpPr>
          <p:spPr>
            <a:xfrm>
              <a:off x="590509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9" name="tx1289"/>
            <p:cNvSpPr/>
            <p:nvPr/>
          </p:nvSpPr>
          <p:spPr>
            <a:xfrm>
              <a:off x="617028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0" name="tx1290"/>
            <p:cNvSpPr/>
            <p:nvPr/>
          </p:nvSpPr>
          <p:spPr>
            <a:xfrm>
              <a:off x="643546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1" name="tx1291"/>
            <p:cNvSpPr/>
            <p:nvPr/>
          </p:nvSpPr>
          <p:spPr>
            <a:xfrm>
              <a:off x="670065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2" name="tx1292"/>
            <p:cNvSpPr/>
            <p:nvPr/>
          </p:nvSpPr>
          <p:spPr>
            <a:xfrm>
              <a:off x="696583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3" name="tx1293"/>
            <p:cNvSpPr/>
            <p:nvPr/>
          </p:nvSpPr>
          <p:spPr>
            <a:xfrm>
              <a:off x="723101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4" name="tx1294"/>
            <p:cNvSpPr/>
            <p:nvPr/>
          </p:nvSpPr>
          <p:spPr>
            <a:xfrm>
              <a:off x="749620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5" name="tx1295"/>
            <p:cNvSpPr/>
            <p:nvPr/>
          </p:nvSpPr>
          <p:spPr>
            <a:xfrm>
              <a:off x="776138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6" name="tx1296"/>
            <p:cNvSpPr/>
            <p:nvPr/>
          </p:nvSpPr>
          <p:spPr>
            <a:xfrm>
              <a:off x="802656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7" name="tx1297"/>
            <p:cNvSpPr/>
            <p:nvPr/>
          </p:nvSpPr>
          <p:spPr>
            <a:xfrm>
              <a:off x="829175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98" name="tx1298"/>
            <p:cNvSpPr/>
            <p:nvPr/>
          </p:nvSpPr>
          <p:spPr>
            <a:xfrm>
              <a:off x="855693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99" name="tx1299"/>
            <p:cNvSpPr/>
            <p:nvPr/>
          </p:nvSpPr>
          <p:spPr>
            <a:xfrm>
              <a:off x="192733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00" name="tx1300"/>
            <p:cNvSpPr/>
            <p:nvPr/>
          </p:nvSpPr>
          <p:spPr>
            <a:xfrm>
              <a:off x="219252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01" name="tx1301"/>
            <p:cNvSpPr/>
            <p:nvPr/>
          </p:nvSpPr>
          <p:spPr>
            <a:xfrm>
              <a:off x="245770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02" name="tx1302"/>
            <p:cNvSpPr/>
            <p:nvPr/>
          </p:nvSpPr>
          <p:spPr>
            <a:xfrm>
              <a:off x="272289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03" name="tx1303"/>
            <p:cNvSpPr/>
            <p:nvPr/>
          </p:nvSpPr>
          <p:spPr>
            <a:xfrm>
              <a:off x="298807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04" name="tx1304"/>
            <p:cNvSpPr/>
            <p:nvPr/>
          </p:nvSpPr>
          <p:spPr>
            <a:xfrm>
              <a:off x="325325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05" name="tx1305"/>
            <p:cNvSpPr/>
            <p:nvPr/>
          </p:nvSpPr>
          <p:spPr>
            <a:xfrm>
              <a:off x="351844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06" name="tx1306"/>
            <p:cNvSpPr/>
            <p:nvPr/>
          </p:nvSpPr>
          <p:spPr>
            <a:xfrm>
              <a:off x="378362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07" name="tx1307"/>
            <p:cNvSpPr/>
            <p:nvPr/>
          </p:nvSpPr>
          <p:spPr>
            <a:xfrm>
              <a:off x="404881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08" name="tx1308"/>
            <p:cNvSpPr/>
            <p:nvPr/>
          </p:nvSpPr>
          <p:spPr>
            <a:xfrm>
              <a:off x="431399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09" name="tx1309"/>
            <p:cNvSpPr/>
            <p:nvPr/>
          </p:nvSpPr>
          <p:spPr>
            <a:xfrm>
              <a:off x="457917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10" name="tx1310"/>
            <p:cNvSpPr/>
            <p:nvPr/>
          </p:nvSpPr>
          <p:spPr>
            <a:xfrm>
              <a:off x="484436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11" name="tx1311"/>
            <p:cNvSpPr/>
            <p:nvPr/>
          </p:nvSpPr>
          <p:spPr>
            <a:xfrm>
              <a:off x="510954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12" name="tx1312"/>
            <p:cNvSpPr/>
            <p:nvPr/>
          </p:nvSpPr>
          <p:spPr>
            <a:xfrm>
              <a:off x="537473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13" name="tx1313"/>
            <p:cNvSpPr/>
            <p:nvPr/>
          </p:nvSpPr>
          <p:spPr>
            <a:xfrm>
              <a:off x="563991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14" name="tx1314"/>
            <p:cNvSpPr/>
            <p:nvPr/>
          </p:nvSpPr>
          <p:spPr>
            <a:xfrm>
              <a:off x="590509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15" name="tx1315"/>
            <p:cNvSpPr/>
            <p:nvPr/>
          </p:nvSpPr>
          <p:spPr>
            <a:xfrm>
              <a:off x="617028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16" name="tx1316"/>
            <p:cNvSpPr/>
            <p:nvPr/>
          </p:nvSpPr>
          <p:spPr>
            <a:xfrm>
              <a:off x="643546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17" name="tx1317"/>
            <p:cNvSpPr/>
            <p:nvPr/>
          </p:nvSpPr>
          <p:spPr>
            <a:xfrm>
              <a:off x="670065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18" name="tx1318"/>
            <p:cNvSpPr/>
            <p:nvPr/>
          </p:nvSpPr>
          <p:spPr>
            <a:xfrm>
              <a:off x="696583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19" name="tx1319"/>
            <p:cNvSpPr/>
            <p:nvPr/>
          </p:nvSpPr>
          <p:spPr>
            <a:xfrm>
              <a:off x="723101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20" name="tx1320"/>
            <p:cNvSpPr/>
            <p:nvPr/>
          </p:nvSpPr>
          <p:spPr>
            <a:xfrm>
              <a:off x="749620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21" name="tx1321"/>
            <p:cNvSpPr/>
            <p:nvPr/>
          </p:nvSpPr>
          <p:spPr>
            <a:xfrm>
              <a:off x="776138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22" name="tx1322"/>
            <p:cNvSpPr/>
            <p:nvPr/>
          </p:nvSpPr>
          <p:spPr>
            <a:xfrm>
              <a:off x="802656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23" name="tx1323"/>
            <p:cNvSpPr/>
            <p:nvPr/>
          </p:nvSpPr>
          <p:spPr>
            <a:xfrm>
              <a:off x="829175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24" name="tx1324"/>
            <p:cNvSpPr/>
            <p:nvPr/>
          </p:nvSpPr>
          <p:spPr>
            <a:xfrm>
              <a:off x="855693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25" name="tx1325"/>
            <p:cNvSpPr/>
            <p:nvPr/>
          </p:nvSpPr>
          <p:spPr>
            <a:xfrm>
              <a:off x="192733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26" name="tx1326"/>
            <p:cNvSpPr/>
            <p:nvPr/>
          </p:nvSpPr>
          <p:spPr>
            <a:xfrm>
              <a:off x="219252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27" name="tx1327"/>
            <p:cNvSpPr/>
            <p:nvPr/>
          </p:nvSpPr>
          <p:spPr>
            <a:xfrm>
              <a:off x="245770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28" name="tx1328"/>
            <p:cNvSpPr/>
            <p:nvPr/>
          </p:nvSpPr>
          <p:spPr>
            <a:xfrm>
              <a:off x="272289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29" name="tx1329"/>
            <p:cNvSpPr/>
            <p:nvPr/>
          </p:nvSpPr>
          <p:spPr>
            <a:xfrm>
              <a:off x="298807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30" name="tx1330"/>
            <p:cNvSpPr/>
            <p:nvPr/>
          </p:nvSpPr>
          <p:spPr>
            <a:xfrm>
              <a:off x="325325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31" name="tx1331"/>
            <p:cNvSpPr/>
            <p:nvPr/>
          </p:nvSpPr>
          <p:spPr>
            <a:xfrm>
              <a:off x="351844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32" name="tx1332"/>
            <p:cNvSpPr/>
            <p:nvPr/>
          </p:nvSpPr>
          <p:spPr>
            <a:xfrm>
              <a:off x="378362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3" name="tx1333"/>
            <p:cNvSpPr/>
            <p:nvPr/>
          </p:nvSpPr>
          <p:spPr>
            <a:xfrm>
              <a:off x="404881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34" name="tx1334"/>
            <p:cNvSpPr/>
            <p:nvPr/>
          </p:nvSpPr>
          <p:spPr>
            <a:xfrm>
              <a:off x="431399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35" name="tx1335"/>
            <p:cNvSpPr/>
            <p:nvPr/>
          </p:nvSpPr>
          <p:spPr>
            <a:xfrm>
              <a:off x="457917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36" name="tx1336"/>
            <p:cNvSpPr/>
            <p:nvPr/>
          </p:nvSpPr>
          <p:spPr>
            <a:xfrm>
              <a:off x="484436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7" name="tx1337"/>
            <p:cNvSpPr/>
            <p:nvPr/>
          </p:nvSpPr>
          <p:spPr>
            <a:xfrm>
              <a:off x="510954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38" name="tx1338"/>
            <p:cNvSpPr/>
            <p:nvPr/>
          </p:nvSpPr>
          <p:spPr>
            <a:xfrm>
              <a:off x="537473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39" name="tx1339"/>
            <p:cNvSpPr/>
            <p:nvPr/>
          </p:nvSpPr>
          <p:spPr>
            <a:xfrm>
              <a:off x="563991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0" name="tx1340"/>
            <p:cNvSpPr/>
            <p:nvPr/>
          </p:nvSpPr>
          <p:spPr>
            <a:xfrm>
              <a:off x="590509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1" name="tx1341"/>
            <p:cNvSpPr/>
            <p:nvPr/>
          </p:nvSpPr>
          <p:spPr>
            <a:xfrm>
              <a:off x="617028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2" name="tx1342"/>
            <p:cNvSpPr/>
            <p:nvPr/>
          </p:nvSpPr>
          <p:spPr>
            <a:xfrm>
              <a:off x="643546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3" name="tx1343"/>
            <p:cNvSpPr/>
            <p:nvPr/>
          </p:nvSpPr>
          <p:spPr>
            <a:xfrm>
              <a:off x="670065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4" name="tx1344"/>
            <p:cNvSpPr/>
            <p:nvPr/>
          </p:nvSpPr>
          <p:spPr>
            <a:xfrm>
              <a:off x="696583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5" name="tx1345"/>
            <p:cNvSpPr/>
            <p:nvPr/>
          </p:nvSpPr>
          <p:spPr>
            <a:xfrm>
              <a:off x="723101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46" name="tx1346"/>
            <p:cNvSpPr/>
            <p:nvPr/>
          </p:nvSpPr>
          <p:spPr>
            <a:xfrm>
              <a:off x="749620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7" name="tx1347"/>
            <p:cNvSpPr/>
            <p:nvPr/>
          </p:nvSpPr>
          <p:spPr>
            <a:xfrm>
              <a:off x="776138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8" name="tx1348"/>
            <p:cNvSpPr/>
            <p:nvPr/>
          </p:nvSpPr>
          <p:spPr>
            <a:xfrm>
              <a:off x="802656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9" name="tx1349"/>
            <p:cNvSpPr/>
            <p:nvPr/>
          </p:nvSpPr>
          <p:spPr>
            <a:xfrm>
              <a:off x="829175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0" name="tx1350"/>
            <p:cNvSpPr/>
            <p:nvPr/>
          </p:nvSpPr>
          <p:spPr>
            <a:xfrm>
              <a:off x="855693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1" name="tx1351"/>
            <p:cNvSpPr/>
            <p:nvPr/>
          </p:nvSpPr>
          <p:spPr>
            <a:xfrm>
              <a:off x="192733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52" name="tx1352"/>
            <p:cNvSpPr/>
            <p:nvPr/>
          </p:nvSpPr>
          <p:spPr>
            <a:xfrm>
              <a:off x="219252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53" name="tx1353"/>
            <p:cNvSpPr/>
            <p:nvPr/>
          </p:nvSpPr>
          <p:spPr>
            <a:xfrm>
              <a:off x="245770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4" name="tx1354"/>
            <p:cNvSpPr/>
            <p:nvPr/>
          </p:nvSpPr>
          <p:spPr>
            <a:xfrm>
              <a:off x="272289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55" name="tx1355"/>
            <p:cNvSpPr/>
            <p:nvPr/>
          </p:nvSpPr>
          <p:spPr>
            <a:xfrm>
              <a:off x="298807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56" name="tx1356"/>
            <p:cNvSpPr/>
            <p:nvPr/>
          </p:nvSpPr>
          <p:spPr>
            <a:xfrm>
              <a:off x="325325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57" name="tx1357"/>
            <p:cNvSpPr/>
            <p:nvPr/>
          </p:nvSpPr>
          <p:spPr>
            <a:xfrm>
              <a:off x="351844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58" name="tx1358"/>
            <p:cNvSpPr/>
            <p:nvPr/>
          </p:nvSpPr>
          <p:spPr>
            <a:xfrm>
              <a:off x="378362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59" name="tx1359"/>
            <p:cNvSpPr/>
            <p:nvPr/>
          </p:nvSpPr>
          <p:spPr>
            <a:xfrm>
              <a:off x="404881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60" name="tx1360"/>
            <p:cNvSpPr/>
            <p:nvPr/>
          </p:nvSpPr>
          <p:spPr>
            <a:xfrm>
              <a:off x="431399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1" name="tx1361"/>
            <p:cNvSpPr/>
            <p:nvPr/>
          </p:nvSpPr>
          <p:spPr>
            <a:xfrm>
              <a:off x="457917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2" name="tx1362"/>
            <p:cNvSpPr/>
            <p:nvPr/>
          </p:nvSpPr>
          <p:spPr>
            <a:xfrm>
              <a:off x="484436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3" name="tx1363"/>
            <p:cNvSpPr/>
            <p:nvPr/>
          </p:nvSpPr>
          <p:spPr>
            <a:xfrm>
              <a:off x="510954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4" name="tx1364"/>
            <p:cNvSpPr/>
            <p:nvPr/>
          </p:nvSpPr>
          <p:spPr>
            <a:xfrm>
              <a:off x="537473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65" name="tx1365"/>
            <p:cNvSpPr/>
            <p:nvPr/>
          </p:nvSpPr>
          <p:spPr>
            <a:xfrm>
              <a:off x="563991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66" name="tx1366"/>
            <p:cNvSpPr/>
            <p:nvPr/>
          </p:nvSpPr>
          <p:spPr>
            <a:xfrm>
              <a:off x="590509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7" name="tx1367"/>
            <p:cNvSpPr/>
            <p:nvPr/>
          </p:nvSpPr>
          <p:spPr>
            <a:xfrm>
              <a:off x="617028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68" name="tx1368"/>
            <p:cNvSpPr/>
            <p:nvPr/>
          </p:nvSpPr>
          <p:spPr>
            <a:xfrm>
              <a:off x="643546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69" name="tx1369"/>
            <p:cNvSpPr/>
            <p:nvPr/>
          </p:nvSpPr>
          <p:spPr>
            <a:xfrm>
              <a:off x="670065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70" name="tx1370"/>
            <p:cNvSpPr/>
            <p:nvPr/>
          </p:nvSpPr>
          <p:spPr>
            <a:xfrm>
              <a:off x="696583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71" name="tx1371"/>
            <p:cNvSpPr/>
            <p:nvPr/>
          </p:nvSpPr>
          <p:spPr>
            <a:xfrm>
              <a:off x="723101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72" name="tx1372"/>
            <p:cNvSpPr/>
            <p:nvPr/>
          </p:nvSpPr>
          <p:spPr>
            <a:xfrm>
              <a:off x="749620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373" name="tx1373"/>
            <p:cNvSpPr/>
            <p:nvPr/>
          </p:nvSpPr>
          <p:spPr>
            <a:xfrm>
              <a:off x="776138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374" name="tx1374"/>
            <p:cNvSpPr/>
            <p:nvPr/>
          </p:nvSpPr>
          <p:spPr>
            <a:xfrm>
              <a:off x="802656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375" name="tx1375"/>
            <p:cNvSpPr/>
            <p:nvPr/>
          </p:nvSpPr>
          <p:spPr>
            <a:xfrm>
              <a:off x="829175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76" name="tx1376"/>
            <p:cNvSpPr/>
            <p:nvPr/>
          </p:nvSpPr>
          <p:spPr>
            <a:xfrm>
              <a:off x="855693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77" name="tx1377"/>
            <p:cNvSpPr/>
            <p:nvPr/>
          </p:nvSpPr>
          <p:spPr>
            <a:xfrm>
              <a:off x="192733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78" name="tx1378"/>
            <p:cNvSpPr/>
            <p:nvPr/>
          </p:nvSpPr>
          <p:spPr>
            <a:xfrm>
              <a:off x="219252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79" name="tx1379"/>
            <p:cNvSpPr/>
            <p:nvPr/>
          </p:nvSpPr>
          <p:spPr>
            <a:xfrm>
              <a:off x="245770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380" name="tx1380"/>
            <p:cNvSpPr/>
            <p:nvPr/>
          </p:nvSpPr>
          <p:spPr>
            <a:xfrm>
              <a:off x="272289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81" name="tx1381"/>
            <p:cNvSpPr/>
            <p:nvPr/>
          </p:nvSpPr>
          <p:spPr>
            <a:xfrm>
              <a:off x="298807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82" name="tx1382"/>
            <p:cNvSpPr/>
            <p:nvPr/>
          </p:nvSpPr>
          <p:spPr>
            <a:xfrm>
              <a:off x="325325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83" name="tx1383"/>
            <p:cNvSpPr/>
            <p:nvPr/>
          </p:nvSpPr>
          <p:spPr>
            <a:xfrm>
              <a:off x="351844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84" name="tx1384"/>
            <p:cNvSpPr/>
            <p:nvPr/>
          </p:nvSpPr>
          <p:spPr>
            <a:xfrm>
              <a:off x="378362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85" name="tx1385"/>
            <p:cNvSpPr/>
            <p:nvPr/>
          </p:nvSpPr>
          <p:spPr>
            <a:xfrm>
              <a:off x="404881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86" name="tx1386"/>
            <p:cNvSpPr/>
            <p:nvPr/>
          </p:nvSpPr>
          <p:spPr>
            <a:xfrm>
              <a:off x="431399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87" name="tx1387"/>
            <p:cNvSpPr/>
            <p:nvPr/>
          </p:nvSpPr>
          <p:spPr>
            <a:xfrm>
              <a:off x="457917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8" name="tx1388"/>
            <p:cNvSpPr/>
            <p:nvPr/>
          </p:nvSpPr>
          <p:spPr>
            <a:xfrm>
              <a:off x="484436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89" name="tx1389"/>
            <p:cNvSpPr/>
            <p:nvPr/>
          </p:nvSpPr>
          <p:spPr>
            <a:xfrm>
              <a:off x="510954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90" name="tx1390"/>
            <p:cNvSpPr/>
            <p:nvPr/>
          </p:nvSpPr>
          <p:spPr>
            <a:xfrm>
              <a:off x="537473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1" name="tx1391"/>
            <p:cNvSpPr/>
            <p:nvPr/>
          </p:nvSpPr>
          <p:spPr>
            <a:xfrm>
              <a:off x="563991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2" name="tx1392"/>
            <p:cNvSpPr/>
            <p:nvPr/>
          </p:nvSpPr>
          <p:spPr>
            <a:xfrm>
              <a:off x="590509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3" name="tx1393"/>
            <p:cNvSpPr/>
            <p:nvPr/>
          </p:nvSpPr>
          <p:spPr>
            <a:xfrm>
              <a:off x="617028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4" name="tx1394"/>
            <p:cNvSpPr/>
            <p:nvPr/>
          </p:nvSpPr>
          <p:spPr>
            <a:xfrm>
              <a:off x="643546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5" name="tx1395"/>
            <p:cNvSpPr/>
            <p:nvPr/>
          </p:nvSpPr>
          <p:spPr>
            <a:xfrm>
              <a:off x="670065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6" name="tx1396"/>
            <p:cNvSpPr/>
            <p:nvPr/>
          </p:nvSpPr>
          <p:spPr>
            <a:xfrm>
              <a:off x="696583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97" name="tx1397"/>
            <p:cNvSpPr/>
            <p:nvPr/>
          </p:nvSpPr>
          <p:spPr>
            <a:xfrm>
              <a:off x="723101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98" name="tx1398"/>
            <p:cNvSpPr/>
            <p:nvPr/>
          </p:nvSpPr>
          <p:spPr>
            <a:xfrm>
              <a:off x="749620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99" name="tx1399"/>
            <p:cNvSpPr/>
            <p:nvPr/>
          </p:nvSpPr>
          <p:spPr>
            <a:xfrm>
              <a:off x="776138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00" name="tx1400"/>
            <p:cNvSpPr/>
            <p:nvPr/>
          </p:nvSpPr>
          <p:spPr>
            <a:xfrm>
              <a:off x="802656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01" name="tx1401"/>
            <p:cNvSpPr/>
            <p:nvPr/>
          </p:nvSpPr>
          <p:spPr>
            <a:xfrm>
              <a:off x="829175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02" name="tx1402"/>
            <p:cNvSpPr/>
            <p:nvPr/>
          </p:nvSpPr>
          <p:spPr>
            <a:xfrm>
              <a:off x="855693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03" name="tx1403"/>
            <p:cNvSpPr/>
            <p:nvPr/>
          </p:nvSpPr>
          <p:spPr>
            <a:xfrm>
              <a:off x="192733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04" name="tx1404"/>
            <p:cNvSpPr/>
            <p:nvPr/>
          </p:nvSpPr>
          <p:spPr>
            <a:xfrm>
              <a:off x="219252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05" name="tx1405"/>
            <p:cNvSpPr/>
            <p:nvPr/>
          </p:nvSpPr>
          <p:spPr>
            <a:xfrm>
              <a:off x="245770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06" name="tx1406"/>
            <p:cNvSpPr/>
            <p:nvPr/>
          </p:nvSpPr>
          <p:spPr>
            <a:xfrm>
              <a:off x="272289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07" name="tx1407"/>
            <p:cNvSpPr/>
            <p:nvPr/>
          </p:nvSpPr>
          <p:spPr>
            <a:xfrm>
              <a:off x="298807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08" name="tx1408"/>
            <p:cNvSpPr/>
            <p:nvPr/>
          </p:nvSpPr>
          <p:spPr>
            <a:xfrm>
              <a:off x="325325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09" name="tx1409"/>
            <p:cNvSpPr/>
            <p:nvPr/>
          </p:nvSpPr>
          <p:spPr>
            <a:xfrm>
              <a:off x="351844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10" name="tx1410"/>
            <p:cNvSpPr/>
            <p:nvPr/>
          </p:nvSpPr>
          <p:spPr>
            <a:xfrm>
              <a:off x="378362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11" name="tx1411"/>
            <p:cNvSpPr/>
            <p:nvPr/>
          </p:nvSpPr>
          <p:spPr>
            <a:xfrm>
              <a:off x="404881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2" name="tx1412"/>
            <p:cNvSpPr/>
            <p:nvPr/>
          </p:nvSpPr>
          <p:spPr>
            <a:xfrm>
              <a:off x="431399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13" name="tx1413"/>
            <p:cNvSpPr/>
            <p:nvPr/>
          </p:nvSpPr>
          <p:spPr>
            <a:xfrm>
              <a:off x="457917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14" name="tx1414"/>
            <p:cNvSpPr/>
            <p:nvPr/>
          </p:nvSpPr>
          <p:spPr>
            <a:xfrm>
              <a:off x="484436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15" name="tx1415"/>
            <p:cNvSpPr/>
            <p:nvPr/>
          </p:nvSpPr>
          <p:spPr>
            <a:xfrm>
              <a:off x="510954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16" name="tx1416"/>
            <p:cNvSpPr/>
            <p:nvPr/>
          </p:nvSpPr>
          <p:spPr>
            <a:xfrm>
              <a:off x="537473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17" name="tx1417"/>
            <p:cNvSpPr/>
            <p:nvPr/>
          </p:nvSpPr>
          <p:spPr>
            <a:xfrm>
              <a:off x="563991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18" name="tx1418"/>
            <p:cNvSpPr/>
            <p:nvPr/>
          </p:nvSpPr>
          <p:spPr>
            <a:xfrm>
              <a:off x="590509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19" name="tx1419"/>
            <p:cNvSpPr/>
            <p:nvPr/>
          </p:nvSpPr>
          <p:spPr>
            <a:xfrm>
              <a:off x="617028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20" name="tx1420"/>
            <p:cNvSpPr/>
            <p:nvPr/>
          </p:nvSpPr>
          <p:spPr>
            <a:xfrm>
              <a:off x="643546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21" name="tx1421"/>
            <p:cNvSpPr/>
            <p:nvPr/>
          </p:nvSpPr>
          <p:spPr>
            <a:xfrm>
              <a:off x="670065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22" name="tx1422"/>
            <p:cNvSpPr/>
            <p:nvPr/>
          </p:nvSpPr>
          <p:spPr>
            <a:xfrm>
              <a:off x="696583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23" name="tx1423"/>
            <p:cNvSpPr/>
            <p:nvPr/>
          </p:nvSpPr>
          <p:spPr>
            <a:xfrm>
              <a:off x="723101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24" name="tx1424"/>
            <p:cNvSpPr/>
            <p:nvPr/>
          </p:nvSpPr>
          <p:spPr>
            <a:xfrm>
              <a:off x="749620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25" name="tx1425"/>
            <p:cNvSpPr/>
            <p:nvPr/>
          </p:nvSpPr>
          <p:spPr>
            <a:xfrm>
              <a:off x="776138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26" name="tx1426"/>
            <p:cNvSpPr/>
            <p:nvPr/>
          </p:nvSpPr>
          <p:spPr>
            <a:xfrm>
              <a:off x="802656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27" name="tx1427"/>
            <p:cNvSpPr/>
            <p:nvPr/>
          </p:nvSpPr>
          <p:spPr>
            <a:xfrm>
              <a:off x="829175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28" name="tx1428"/>
            <p:cNvSpPr/>
            <p:nvPr/>
          </p:nvSpPr>
          <p:spPr>
            <a:xfrm>
              <a:off x="855693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29" name="tx1429"/>
            <p:cNvSpPr/>
            <p:nvPr/>
          </p:nvSpPr>
          <p:spPr>
            <a:xfrm>
              <a:off x="192733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30" name="tx1430"/>
            <p:cNvSpPr/>
            <p:nvPr/>
          </p:nvSpPr>
          <p:spPr>
            <a:xfrm>
              <a:off x="219252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31" name="tx1431"/>
            <p:cNvSpPr/>
            <p:nvPr/>
          </p:nvSpPr>
          <p:spPr>
            <a:xfrm>
              <a:off x="245770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32" name="tx1432"/>
            <p:cNvSpPr/>
            <p:nvPr/>
          </p:nvSpPr>
          <p:spPr>
            <a:xfrm>
              <a:off x="272289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33" name="tx1433"/>
            <p:cNvSpPr/>
            <p:nvPr/>
          </p:nvSpPr>
          <p:spPr>
            <a:xfrm>
              <a:off x="298807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34" name="tx1434"/>
            <p:cNvSpPr/>
            <p:nvPr/>
          </p:nvSpPr>
          <p:spPr>
            <a:xfrm>
              <a:off x="325325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35" name="tx1435"/>
            <p:cNvSpPr/>
            <p:nvPr/>
          </p:nvSpPr>
          <p:spPr>
            <a:xfrm>
              <a:off x="351844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36" name="tx1436"/>
            <p:cNvSpPr/>
            <p:nvPr/>
          </p:nvSpPr>
          <p:spPr>
            <a:xfrm>
              <a:off x="378362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37" name="tx1437"/>
            <p:cNvSpPr/>
            <p:nvPr/>
          </p:nvSpPr>
          <p:spPr>
            <a:xfrm>
              <a:off x="404881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38" name="tx1438"/>
            <p:cNvSpPr/>
            <p:nvPr/>
          </p:nvSpPr>
          <p:spPr>
            <a:xfrm>
              <a:off x="431399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39" name="tx1439"/>
            <p:cNvSpPr/>
            <p:nvPr/>
          </p:nvSpPr>
          <p:spPr>
            <a:xfrm>
              <a:off x="457917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40" name="tx1440"/>
            <p:cNvSpPr/>
            <p:nvPr/>
          </p:nvSpPr>
          <p:spPr>
            <a:xfrm>
              <a:off x="484436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41" name="tx1441"/>
            <p:cNvSpPr/>
            <p:nvPr/>
          </p:nvSpPr>
          <p:spPr>
            <a:xfrm>
              <a:off x="510954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42" name="tx1442"/>
            <p:cNvSpPr/>
            <p:nvPr/>
          </p:nvSpPr>
          <p:spPr>
            <a:xfrm>
              <a:off x="537473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43" name="tx1443"/>
            <p:cNvSpPr/>
            <p:nvPr/>
          </p:nvSpPr>
          <p:spPr>
            <a:xfrm>
              <a:off x="563991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44" name="tx1444"/>
            <p:cNvSpPr/>
            <p:nvPr/>
          </p:nvSpPr>
          <p:spPr>
            <a:xfrm>
              <a:off x="590509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45" name="tx1445"/>
            <p:cNvSpPr/>
            <p:nvPr/>
          </p:nvSpPr>
          <p:spPr>
            <a:xfrm>
              <a:off x="617028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46" name="tx1446"/>
            <p:cNvSpPr/>
            <p:nvPr/>
          </p:nvSpPr>
          <p:spPr>
            <a:xfrm>
              <a:off x="643546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47" name="tx1447"/>
            <p:cNvSpPr/>
            <p:nvPr/>
          </p:nvSpPr>
          <p:spPr>
            <a:xfrm>
              <a:off x="670065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48" name="tx1448"/>
            <p:cNvSpPr/>
            <p:nvPr/>
          </p:nvSpPr>
          <p:spPr>
            <a:xfrm>
              <a:off x="696583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49" name="tx1449"/>
            <p:cNvSpPr/>
            <p:nvPr/>
          </p:nvSpPr>
          <p:spPr>
            <a:xfrm>
              <a:off x="723101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50" name="tx1450"/>
            <p:cNvSpPr/>
            <p:nvPr/>
          </p:nvSpPr>
          <p:spPr>
            <a:xfrm>
              <a:off x="749620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51" name="tx1451"/>
            <p:cNvSpPr/>
            <p:nvPr/>
          </p:nvSpPr>
          <p:spPr>
            <a:xfrm>
              <a:off x="776138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52" name="tx1452"/>
            <p:cNvSpPr/>
            <p:nvPr/>
          </p:nvSpPr>
          <p:spPr>
            <a:xfrm>
              <a:off x="802656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53" name="tx1453"/>
            <p:cNvSpPr/>
            <p:nvPr/>
          </p:nvSpPr>
          <p:spPr>
            <a:xfrm>
              <a:off x="829175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54" name="tx1454"/>
            <p:cNvSpPr/>
            <p:nvPr/>
          </p:nvSpPr>
          <p:spPr>
            <a:xfrm>
              <a:off x="855693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55" name="tx1455"/>
            <p:cNvSpPr/>
            <p:nvPr/>
          </p:nvSpPr>
          <p:spPr>
            <a:xfrm>
              <a:off x="272289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56" name="tx1456"/>
            <p:cNvSpPr/>
            <p:nvPr/>
          </p:nvSpPr>
          <p:spPr>
            <a:xfrm>
              <a:off x="298807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57" name="tx1457"/>
            <p:cNvSpPr/>
            <p:nvPr/>
          </p:nvSpPr>
          <p:spPr>
            <a:xfrm>
              <a:off x="325325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58" name="tx1458"/>
            <p:cNvSpPr/>
            <p:nvPr/>
          </p:nvSpPr>
          <p:spPr>
            <a:xfrm>
              <a:off x="351844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59" name="tx1459"/>
            <p:cNvSpPr/>
            <p:nvPr/>
          </p:nvSpPr>
          <p:spPr>
            <a:xfrm>
              <a:off x="378362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60" name="tx1460"/>
            <p:cNvSpPr/>
            <p:nvPr/>
          </p:nvSpPr>
          <p:spPr>
            <a:xfrm>
              <a:off x="404881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61" name="tx1461"/>
            <p:cNvSpPr/>
            <p:nvPr/>
          </p:nvSpPr>
          <p:spPr>
            <a:xfrm>
              <a:off x="431399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62" name="tx1462"/>
            <p:cNvSpPr/>
            <p:nvPr/>
          </p:nvSpPr>
          <p:spPr>
            <a:xfrm>
              <a:off x="457917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63" name="tx1463"/>
            <p:cNvSpPr/>
            <p:nvPr/>
          </p:nvSpPr>
          <p:spPr>
            <a:xfrm>
              <a:off x="484436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64" name="tx1464"/>
            <p:cNvSpPr/>
            <p:nvPr/>
          </p:nvSpPr>
          <p:spPr>
            <a:xfrm>
              <a:off x="510954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65" name="tx1465"/>
            <p:cNvSpPr/>
            <p:nvPr/>
          </p:nvSpPr>
          <p:spPr>
            <a:xfrm>
              <a:off x="537473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66" name="tx1466"/>
            <p:cNvSpPr/>
            <p:nvPr/>
          </p:nvSpPr>
          <p:spPr>
            <a:xfrm>
              <a:off x="563991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67" name="tx1467"/>
            <p:cNvSpPr/>
            <p:nvPr/>
          </p:nvSpPr>
          <p:spPr>
            <a:xfrm>
              <a:off x="590509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68" name="tx1468"/>
            <p:cNvSpPr/>
            <p:nvPr/>
          </p:nvSpPr>
          <p:spPr>
            <a:xfrm>
              <a:off x="617028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69" name="tx1469"/>
            <p:cNvSpPr/>
            <p:nvPr/>
          </p:nvSpPr>
          <p:spPr>
            <a:xfrm>
              <a:off x="643546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70" name="tx1470"/>
            <p:cNvSpPr/>
            <p:nvPr/>
          </p:nvSpPr>
          <p:spPr>
            <a:xfrm>
              <a:off x="670065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71" name="tx1471"/>
            <p:cNvSpPr/>
            <p:nvPr/>
          </p:nvSpPr>
          <p:spPr>
            <a:xfrm>
              <a:off x="696583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72" name="tx1472"/>
            <p:cNvSpPr/>
            <p:nvPr/>
          </p:nvSpPr>
          <p:spPr>
            <a:xfrm>
              <a:off x="723101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73" name="tx1473"/>
            <p:cNvSpPr/>
            <p:nvPr/>
          </p:nvSpPr>
          <p:spPr>
            <a:xfrm>
              <a:off x="749620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74" name="tx1474"/>
            <p:cNvSpPr/>
            <p:nvPr/>
          </p:nvSpPr>
          <p:spPr>
            <a:xfrm>
              <a:off x="776138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75" name="tx1475"/>
            <p:cNvSpPr/>
            <p:nvPr/>
          </p:nvSpPr>
          <p:spPr>
            <a:xfrm>
              <a:off x="802656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76" name="tx1476"/>
            <p:cNvSpPr/>
            <p:nvPr/>
          </p:nvSpPr>
          <p:spPr>
            <a:xfrm>
              <a:off x="829175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77" name="tx1477"/>
            <p:cNvSpPr/>
            <p:nvPr/>
          </p:nvSpPr>
          <p:spPr>
            <a:xfrm>
              <a:off x="855693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78" name="tx1478"/>
            <p:cNvSpPr/>
            <p:nvPr/>
          </p:nvSpPr>
          <p:spPr>
            <a:xfrm>
              <a:off x="192733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79" name="tx1479"/>
            <p:cNvSpPr/>
            <p:nvPr/>
          </p:nvSpPr>
          <p:spPr>
            <a:xfrm>
              <a:off x="219252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80" name="tx1480"/>
            <p:cNvSpPr/>
            <p:nvPr/>
          </p:nvSpPr>
          <p:spPr>
            <a:xfrm>
              <a:off x="245770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81" name="tx1481"/>
            <p:cNvSpPr/>
            <p:nvPr/>
          </p:nvSpPr>
          <p:spPr>
            <a:xfrm>
              <a:off x="272289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82" name="tx1482"/>
            <p:cNvSpPr/>
            <p:nvPr/>
          </p:nvSpPr>
          <p:spPr>
            <a:xfrm>
              <a:off x="298807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83" name="tx1483"/>
            <p:cNvSpPr/>
            <p:nvPr/>
          </p:nvSpPr>
          <p:spPr>
            <a:xfrm>
              <a:off x="325325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4" name="tx1484"/>
            <p:cNvSpPr/>
            <p:nvPr/>
          </p:nvSpPr>
          <p:spPr>
            <a:xfrm>
              <a:off x="351844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85" name="tx1485"/>
            <p:cNvSpPr/>
            <p:nvPr/>
          </p:nvSpPr>
          <p:spPr>
            <a:xfrm>
              <a:off x="378362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86" name="tx1486"/>
            <p:cNvSpPr/>
            <p:nvPr/>
          </p:nvSpPr>
          <p:spPr>
            <a:xfrm>
              <a:off x="404881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87" name="tx1487"/>
            <p:cNvSpPr/>
            <p:nvPr/>
          </p:nvSpPr>
          <p:spPr>
            <a:xfrm>
              <a:off x="431399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88" name="tx1488"/>
            <p:cNvSpPr/>
            <p:nvPr/>
          </p:nvSpPr>
          <p:spPr>
            <a:xfrm>
              <a:off x="457917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89" name="tx1489"/>
            <p:cNvSpPr/>
            <p:nvPr/>
          </p:nvSpPr>
          <p:spPr>
            <a:xfrm>
              <a:off x="484436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90" name="tx1490"/>
            <p:cNvSpPr/>
            <p:nvPr/>
          </p:nvSpPr>
          <p:spPr>
            <a:xfrm>
              <a:off x="510954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91" name="tx1491"/>
            <p:cNvSpPr/>
            <p:nvPr/>
          </p:nvSpPr>
          <p:spPr>
            <a:xfrm>
              <a:off x="537473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92" name="tx1492"/>
            <p:cNvSpPr/>
            <p:nvPr/>
          </p:nvSpPr>
          <p:spPr>
            <a:xfrm>
              <a:off x="563991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93" name="tx1493"/>
            <p:cNvSpPr/>
            <p:nvPr/>
          </p:nvSpPr>
          <p:spPr>
            <a:xfrm>
              <a:off x="590509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94" name="tx1494"/>
            <p:cNvSpPr/>
            <p:nvPr/>
          </p:nvSpPr>
          <p:spPr>
            <a:xfrm>
              <a:off x="617028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5" name="tx1495"/>
            <p:cNvSpPr/>
            <p:nvPr/>
          </p:nvSpPr>
          <p:spPr>
            <a:xfrm>
              <a:off x="643546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96" name="tx1496"/>
            <p:cNvSpPr/>
            <p:nvPr/>
          </p:nvSpPr>
          <p:spPr>
            <a:xfrm>
              <a:off x="670065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97" name="tx1497"/>
            <p:cNvSpPr/>
            <p:nvPr/>
          </p:nvSpPr>
          <p:spPr>
            <a:xfrm>
              <a:off x="696583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98" name="tx1498"/>
            <p:cNvSpPr/>
            <p:nvPr/>
          </p:nvSpPr>
          <p:spPr>
            <a:xfrm>
              <a:off x="723101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99" name="tx1499"/>
            <p:cNvSpPr/>
            <p:nvPr/>
          </p:nvSpPr>
          <p:spPr>
            <a:xfrm>
              <a:off x="749620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00" name="tx1500"/>
            <p:cNvSpPr/>
            <p:nvPr/>
          </p:nvSpPr>
          <p:spPr>
            <a:xfrm>
              <a:off x="776138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01" name="tx1501"/>
            <p:cNvSpPr/>
            <p:nvPr/>
          </p:nvSpPr>
          <p:spPr>
            <a:xfrm>
              <a:off x="802656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02" name="tx1502"/>
            <p:cNvSpPr/>
            <p:nvPr/>
          </p:nvSpPr>
          <p:spPr>
            <a:xfrm>
              <a:off x="829175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03" name="tx1503"/>
            <p:cNvSpPr/>
            <p:nvPr/>
          </p:nvSpPr>
          <p:spPr>
            <a:xfrm>
              <a:off x="855693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04" name="tx1504"/>
            <p:cNvSpPr/>
            <p:nvPr/>
          </p:nvSpPr>
          <p:spPr>
            <a:xfrm>
              <a:off x="192733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05" name="tx1505"/>
            <p:cNvSpPr/>
            <p:nvPr/>
          </p:nvSpPr>
          <p:spPr>
            <a:xfrm>
              <a:off x="219252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06" name="tx1506"/>
            <p:cNvSpPr/>
            <p:nvPr/>
          </p:nvSpPr>
          <p:spPr>
            <a:xfrm>
              <a:off x="245770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07" name="tx1507"/>
            <p:cNvSpPr/>
            <p:nvPr/>
          </p:nvSpPr>
          <p:spPr>
            <a:xfrm>
              <a:off x="272289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08" name="tx1508"/>
            <p:cNvSpPr/>
            <p:nvPr/>
          </p:nvSpPr>
          <p:spPr>
            <a:xfrm>
              <a:off x="298807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09" name="tx1509"/>
            <p:cNvSpPr/>
            <p:nvPr/>
          </p:nvSpPr>
          <p:spPr>
            <a:xfrm>
              <a:off x="325325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10" name="tx1510"/>
            <p:cNvSpPr/>
            <p:nvPr/>
          </p:nvSpPr>
          <p:spPr>
            <a:xfrm>
              <a:off x="351844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11" name="tx1511"/>
            <p:cNvSpPr/>
            <p:nvPr/>
          </p:nvSpPr>
          <p:spPr>
            <a:xfrm>
              <a:off x="378362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12" name="tx1512"/>
            <p:cNvSpPr/>
            <p:nvPr/>
          </p:nvSpPr>
          <p:spPr>
            <a:xfrm>
              <a:off x="404881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13" name="tx1513"/>
            <p:cNvSpPr/>
            <p:nvPr/>
          </p:nvSpPr>
          <p:spPr>
            <a:xfrm>
              <a:off x="431399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14" name="tx1514"/>
            <p:cNvSpPr/>
            <p:nvPr/>
          </p:nvSpPr>
          <p:spPr>
            <a:xfrm>
              <a:off x="457917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15" name="tx1515"/>
            <p:cNvSpPr/>
            <p:nvPr/>
          </p:nvSpPr>
          <p:spPr>
            <a:xfrm>
              <a:off x="484436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16" name="tx1516"/>
            <p:cNvSpPr/>
            <p:nvPr/>
          </p:nvSpPr>
          <p:spPr>
            <a:xfrm>
              <a:off x="510954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17" name="tx1517"/>
            <p:cNvSpPr/>
            <p:nvPr/>
          </p:nvSpPr>
          <p:spPr>
            <a:xfrm>
              <a:off x="537473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18" name="tx1518"/>
            <p:cNvSpPr/>
            <p:nvPr/>
          </p:nvSpPr>
          <p:spPr>
            <a:xfrm>
              <a:off x="563991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19" name="tx1519"/>
            <p:cNvSpPr/>
            <p:nvPr/>
          </p:nvSpPr>
          <p:spPr>
            <a:xfrm>
              <a:off x="590509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20" name="tx1520"/>
            <p:cNvSpPr/>
            <p:nvPr/>
          </p:nvSpPr>
          <p:spPr>
            <a:xfrm>
              <a:off x="617028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21" name="tx1521"/>
            <p:cNvSpPr/>
            <p:nvPr/>
          </p:nvSpPr>
          <p:spPr>
            <a:xfrm>
              <a:off x="643546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22" name="tx1522"/>
            <p:cNvSpPr/>
            <p:nvPr/>
          </p:nvSpPr>
          <p:spPr>
            <a:xfrm>
              <a:off x="670065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23" name="tx1523"/>
            <p:cNvSpPr/>
            <p:nvPr/>
          </p:nvSpPr>
          <p:spPr>
            <a:xfrm>
              <a:off x="696583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24" name="tx1524"/>
            <p:cNvSpPr/>
            <p:nvPr/>
          </p:nvSpPr>
          <p:spPr>
            <a:xfrm>
              <a:off x="723101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25" name="tx1525"/>
            <p:cNvSpPr/>
            <p:nvPr/>
          </p:nvSpPr>
          <p:spPr>
            <a:xfrm>
              <a:off x="749620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26" name="tx1526"/>
            <p:cNvSpPr/>
            <p:nvPr/>
          </p:nvSpPr>
          <p:spPr>
            <a:xfrm>
              <a:off x="776138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27" name="tx1527"/>
            <p:cNvSpPr/>
            <p:nvPr/>
          </p:nvSpPr>
          <p:spPr>
            <a:xfrm>
              <a:off x="802656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28" name="tx1528"/>
            <p:cNvSpPr/>
            <p:nvPr/>
          </p:nvSpPr>
          <p:spPr>
            <a:xfrm>
              <a:off x="829175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29" name="tx1529"/>
            <p:cNvSpPr/>
            <p:nvPr/>
          </p:nvSpPr>
          <p:spPr>
            <a:xfrm>
              <a:off x="855693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30" name="tx1530"/>
            <p:cNvSpPr/>
            <p:nvPr/>
          </p:nvSpPr>
          <p:spPr>
            <a:xfrm>
              <a:off x="192733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1" name="tx1531"/>
            <p:cNvSpPr/>
            <p:nvPr/>
          </p:nvSpPr>
          <p:spPr>
            <a:xfrm>
              <a:off x="219252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2" name="tx1532"/>
            <p:cNvSpPr/>
            <p:nvPr/>
          </p:nvSpPr>
          <p:spPr>
            <a:xfrm>
              <a:off x="245770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3" name="tx1533"/>
            <p:cNvSpPr/>
            <p:nvPr/>
          </p:nvSpPr>
          <p:spPr>
            <a:xfrm>
              <a:off x="272289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4" name="tx1534"/>
            <p:cNvSpPr/>
            <p:nvPr/>
          </p:nvSpPr>
          <p:spPr>
            <a:xfrm>
              <a:off x="298807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5" name="tx1535"/>
            <p:cNvSpPr/>
            <p:nvPr/>
          </p:nvSpPr>
          <p:spPr>
            <a:xfrm>
              <a:off x="325325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6" name="tx1536"/>
            <p:cNvSpPr/>
            <p:nvPr/>
          </p:nvSpPr>
          <p:spPr>
            <a:xfrm>
              <a:off x="351844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7" name="tx1537"/>
            <p:cNvSpPr/>
            <p:nvPr/>
          </p:nvSpPr>
          <p:spPr>
            <a:xfrm>
              <a:off x="378362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8" name="tx1538"/>
            <p:cNvSpPr/>
            <p:nvPr/>
          </p:nvSpPr>
          <p:spPr>
            <a:xfrm>
              <a:off x="404881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9" name="tx1539"/>
            <p:cNvSpPr/>
            <p:nvPr/>
          </p:nvSpPr>
          <p:spPr>
            <a:xfrm>
              <a:off x="431399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0" name="tx1540"/>
            <p:cNvSpPr/>
            <p:nvPr/>
          </p:nvSpPr>
          <p:spPr>
            <a:xfrm>
              <a:off x="457917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1" name="tx1541"/>
            <p:cNvSpPr/>
            <p:nvPr/>
          </p:nvSpPr>
          <p:spPr>
            <a:xfrm>
              <a:off x="484436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2" name="tx1542"/>
            <p:cNvSpPr/>
            <p:nvPr/>
          </p:nvSpPr>
          <p:spPr>
            <a:xfrm>
              <a:off x="510954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43" name="tx1543"/>
            <p:cNvSpPr/>
            <p:nvPr/>
          </p:nvSpPr>
          <p:spPr>
            <a:xfrm>
              <a:off x="537473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4" name="tx1544"/>
            <p:cNvSpPr/>
            <p:nvPr/>
          </p:nvSpPr>
          <p:spPr>
            <a:xfrm>
              <a:off x="563991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45" name="tx1545"/>
            <p:cNvSpPr/>
            <p:nvPr/>
          </p:nvSpPr>
          <p:spPr>
            <a:xfrm>
              <a:off x="590509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6" name="tx1546"/>
            <p:cNvSpPr/>
            <p:nvPr/>
          </p:nvSpPr>
          <p:spPr>
            <a:xfrm>
              <a:off x="617028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47" name="tx1547"/>
            <p:cNvSpPr/>
            <p:nvPr/>
          </p:nvSpPr>
          <p:spPr>
            <a:xfrm>
              <a:off x="643546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8" name="tx1548"/>
            <p:cNvSpPr/>
            <p:nvPr/>
          </p:nvSpPr>
          <p:spPr>
            <a:xfrm>
              <a:off x="670065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49" name="tx1549"/>
            <p:cNvSpPr/>
            <p:nvPr/>
          </p:nvSpPr>
          <p:spPr>
            <a:xfrm>
              <a:off x="696583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50" name="tx1550"/>
            <p:cNvSpPr/>
            <p:nvPr/>
          </p:nvSpPr>
          <p:spPr>
            <a:xfrm>
              <a:off x="723101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1" name="tx1551"/>
            <p:cNvSpPr/>
            <p:nvPr/>
          </p:nvSpPr>
          <p:spPr>
            <a:xfrm>
              <a:off x="749620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2" name="tx1552"/>
            <p:cNvSpPr/>
            <p:nvPr/>
          </p:nvSpPr>
          <p:spPr>
            <a:xfrm>
              <a:off x="776138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3" name="tx1553"/>
            <p:cNvSpPr/>
            <p:nvPr/>
          </p:nvSpPr>
          <p:spPr>
            <a:xfrm>
              <a:off x="802656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4" name="tx1554"/>
            <p:cNvSpPr/>
            <p:nvPr/>
          </p:nvSpPr>
          <p:spPr>
            <a:xfrm>
              <a:off x="829175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5" name="tx1555"/>
            <p:cNvSpPr/>
            <p:nvPr/>
          </p:nvSpPr>
          <p:spPr>
            <a:xfrm>
              <a:off x="855693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6" name="tx1556"/>
            <p:cNvSpPr/>
            <p:nvPr/>
          </p:nvSpPr>
          <p:spPr>
            <a:xfrm>
              <a:off x="192733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57" name="tx1557"/>
            <p:cNvSpPr/>
            <p:nvPr/>
          </p:nvSpPr>
          <p:spPr>
            <a:xfrm>
              <a:off x="219252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8" name="tx1558"/>
            <p:cNvSpPr/>
            <p:nvPr/>
          </p:nvSpPr>
          <p:spPr>
            <a:xfrm>
              <a:off x="245770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9" name="tx1559"/>
            <p:cNvSpPr/>
            <p:nvPr/>
          </p:nvSpPr>
          <p:spPr>
            <a:xfrm>
              <a:off x="272289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0" name="tx1560"/>
            <p:cNvSpPr/>
            <p:nvPr/>
          </p:nvSpPr>
          <p:spPr>
            <a:xfrm>
              <a:off x="298807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1" name="tx1561"/>
            <p:cNvSpPr/>
            <p:nvPr/>
          </p:nvSpPr>
          <p:spPr>
            <a:xfrm>
              <a:off x="325325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2" name="tx1562"/>
            <p:cNvSpPr/>
            <p:nvPr/>
          </p:nvSpPr>
          <p:spPr>
            <a:xfrm>
              <a:off x="351844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3" name="tx1563"/>
            <p:cNvSpPr/>
            <p:nvPr/>
          </p:nvSpPr>
          <p:spPr>
            <a:xfrm>
              <a:off x="378362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4" name="tx1564"/>
            <p:cNvSpPr/>
            <p:nvPr/>
          </p:nvSpPr>
          <p:spPr>
            <a:xfrm>
              <a:off x="404881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65" name="tx1565"/>
            <p:cNvSpPr/>
            <p:nvPr/>
          </p:nvSpPr>
          <p:spPr>
            <a:xfrm>
              <a:off x="431399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6" name="tx1566"/>
            <p:cNvSpPr/>
            <p:nvPr/>
          </p:nvSpPr>
          <p:spPr>
            <a:xfrm>
              <a:off x="457917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7" name="tx1567"/>
            <p:cNvSpPr/>
            <p:nvPr/>
          </p:nvSpPr>
          <p:spPr>
            <a:xfrm>
              <a:off x="484436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8" name="tx1568"/>
            <p:cNvSpPr/>
            <p:nvPr/>
          </p:nvSpPr>
          <p:spPr>
            <a:xfrm>
              <a:off x="510954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9" name="tx1569"/>
            <p:cNvSpPr/>
            <p:nvPr/>
          </p:nvSpPr>
          <p:spPr>
            <a:xfrm>
              <a:off x="537473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0" name="tx1570"/>
            <p:cNvSpPr/>
            <p:nvPr/>
          </p:nvSpPr>
          <p:spPr>
            <a:xfrm>
              <a:off x="563991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1" name="tx1571"/>
            <p:cNvSpPr/>
            <p:nvPr/>
          </p:nvSpPr>
          <p:spPr>
            <a:xfrm>
              <a:off x="590509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2" name="tx1572"/>
            <p:cNvSpPr/>
            <p:nvPr/>
          </p:nvSpPr>
          <p:spPr>
            <a:xfrm>
              <a:off x="617028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3" name="tx1573"/>
            <p:cNvSpPr/>
            <p:nvPr/>
          </p:nvSpPr>
          <p:spPr>
            <a:xfrm>
              <a:off x="643546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4" name="tx1574"/>
            <p:cNvSpPr/>
            <p:nvPr/>
          </p:nvSpPr>
          <p:spPr>
            <a:xfrm>
              <a:off x="670065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5" name="tx1575"/>
            <p:cNvSpPr/>
            <p:nvPr/>
          </p:nvSpPr>
          <p:spPr>
            <a:xfrm>
              <a:off x="696583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6" name="tx1576"/>
            <p:cNvSpPr/>
            <p:nvPr/>
          </p:nvSpPr>
          <p:spPr>
            <a:xfrm>
              <a:off x="723101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77" name="tx1577"/>
            <p:cNvSpPr/>
            <p:nvPr/>
          </p:nvSpPr>
          <p:spPr>
            <a:xfrm>
              <a:off x="749620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78" name="tx1578"/>
            <p:cNvSpPr/>
            <p:nvPr/>
          </p:nvSpPr>
          <p:spPr>
            <a:xfrm>
              <a:off x="776138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9" name="tx1579"/>
            <p:cNvSpPr/>
            <p:nvPr/>
          </p:nvSpPr>
          <p:spPr>
            <a:xfrm>
              <a:off x="802656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80" name="tx1580"/>
            <p:cNvSpPr/>
            <p:nvPr/>
          </p:nvSpPr>
          <p:spPr>
            <a:xfrm>
              <a:off x="829175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1" name="tx1581"/>
            <p:cNvSpPr/>
            <p:nvPr/>
          </p:nvSpPr>
          <p:spPr>
            <a:xfrm>
              <a:off x="855693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82" name="tx1582"/>
            <p:cNvSpPr/>
            <p:nvPr/>
          </p:nvSpPr>
          <p:spPr>
            <a:xfrm>
              <a:off x="192733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83" name="tx1583"/>
            <p:cNvSpPr/>
            <p:nvPr/>
          </p:nvSpPr>
          <p:spPr>
            <a:xfrm>
              <a:off x="219252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84" name="tx1584"/>
            <p:cNvSpPr/>
            <p:nvPr/>
          </p:nvSpPr>
          <p:spPr>
            <a:xfrm>
              <a:off x="245770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85" name="tx1585"/>
            <p:cNvSpPr/>
            <p:nvPr/>
          </p:nvSpPr>
          <p:spPr>
            <a:xfrm>
              <a:off x="272289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86" name="tx1586"/>
            <p:cNvSpPr/>
            <p:nvPr/>
          </p:nvSpPr>
          <p:spPr>
            <a:xfrm>
              <a:off x="298807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87" name="tx1587"/>
            <p:cNvSpPr/>
            <p:nvPr/>
          </p:nvSpPr>
          <p:spPr>
            <a:xfrm>
              <a:off x="325325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88" name="tx1588"/>
            <p:cNvSpPr/>
            <p:nvPr/>
          </p:nvSpPr>
          <p:spPr>
            <a:xfrm>
              <a:off x="351844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89" name="tx1589"/>
            <p:cNvSpPr/>
            <p:nvPr/>
          </p:nvSpPr>
          <p:spPr>
            <a:xfrm>
              <a:off x="378362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0" name="tx1590"/>
            <p:cNvSpPr/>
            <p:nvPr/>
          </p:nvSpPr>
          <p:spPr>
            <a:xfrm>
              <a:off x="404881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1" name="tx1591"/>
            <p:cNvSpPr/>
            <p:nvPr/>
          </p:nvSpPr>
          <p:spPr>
            <a:xfrm>
              <a:off x="431399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2" name="tx1592"/>
            <p:cNvSpPr/>
            <p:nvPr/>
          </p:nvSpPr>
          <p:spPr>
            <a:xfrm>
              <a:off x="457917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3" name="tx1593"/>
            <p:cNvSpPr/>
            <p:nvPr/>
          </p:nvSpPr>
          <p:spPr>
            <a:xfrm>
              <a:off x="484436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4" name="tx1594"/>
            <p:cNvSpPr/>
            <p:nvPr/>
          </p:nvSpPr>
          <p:spPr>
            <a:xfrm>
              <a:off x="510954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5" name="tx1595"/>
            <p:cNvSpPr/>
            <p:nvPr/>
          </p:nvSpPr>
          <p:spPr>
            <a:xfrm>
              <a:off x="537473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6" name="tx1596"/>
            <p:cNvSpPr/>
            <p:nvPr/>
          </p:nvSpPr>
          <p:spPr>
            <a:xfrm>
              <a:off x="563991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7" name="tx1597"/>
            <p:cNvSpPr/>
            <p:nvPr/>
          </p:nvSpPr>
          <p:spPr>
            <a:xfrm>
              <a:off x="590509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98" name="tx1598"/>
            <p:cNvSpPr/>
            <p:nvPr/>
          </p:nvSpPr>
          <p:spPr>
            <a:xfrm>
              <a:off x="617028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9" name="tx1599"/>
            <p:cNvSpPr/>
            <p:nvPr/>
          </p:nvSpPr>
          <p:spPr>
            <a:xfrm>
              <a:off x="643546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00" name="tx1600"/>
            <p:cNvSpPr/>
            <p:nvPr/>
          </p:nvSpPr>
          <p:spPr>
            <a:xfrm>
              <a:off x="670065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1" name="tx1601"/>
            <p:cNvSpPr/>
            <p:nvPr/>
          </p:nvSpPr>
          <p:spPr>
            <a:xfrm>
              <a:off x="696583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2" name="tx1602"/>
            <p:cNvSpPr/>
            <p:nvPr/>
          </p:nvSpPr>
          <p:spPr>
            <a:xfrm>
              <a:off x="723101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3" name="tx1603"/>
            <p:cNvSpPr/>
            <p:nvPr/>
          </p:nvSpPr>
          <p:spPr>
            <a:xfrm>
              <a:off x="749620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04" name="tx1604"/>
            <p:cNvSpPr/>
            <p:nvPr/>
          </p:nvSpPr>
          <p:spPr>
            <a:xfrm>
              <a:off x="776138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05" name="tx1605"/>
            <p:cNvSpPr/>
            <p:nvPr/>
          </p:nvSpPr>
          <p:spPr>
            <a:xfrm>
              <a:off x="802656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06" name="tx1606"/>
            <p:cNvSpPr/>
            <p:nvPr/>
          </p:nvSpPr>
          <p:spPr>
            <a:xfrm>
              <a:off x="829175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07" name="tx1607"/>
            <p:cNvSpPr/>
            <p:nvPr/>
          </p:nvSpPr>
          <p:spPr>
            <a:xfrm>
              <a:off x="855693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08" name="tx1608"/>
            <p:cNvSpPr/>
            <p:nvPr/>
          </p:nvSpPr>
          <p:spPr>
            <a:xfrm>
              <a:off x="192733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09" name="tx1609"/>
            <p:cNvSpPr/>
            <p:nvPr/>
          </p:nvSpPr>
          <p:spPr>
            <a:xfrm>
              <a:off x="219252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10" name="tx1610"/>
            <p:cNvSpPr/>
            <p:nvPr/>
          </p:nvSpPr>
          <p:spPr>
            <a:xfrm>
              <a:off x="245770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11" name="tx1611"/>
            <p:cNvSpPr/>
            <p:nvPr/>
          </p:nvSpPr>
          <p:spPr>
            <a:xfrm>
              <a:off x="272289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12" name="tx1612"/>
            <p:cNvSpPr/>
            <p:nvPr/>
          </p:nvSpPr>
          <p:spPr>
            <a:xfrm>
              <a:off x="298807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13" name="tx1613"/>
            <p:cNvSpPr/>
            <p:nvPr/>
          </p:nvSpPr>
          <p:spPr>
            <a:xfrm>
              <a:off x="325325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14" name="tx1614"/>
            <p:cNvSpPr/>
            <p:nvPr/>
          </p:nvSpPr>
          <p:spPr>
            <a:xfrm>
              <a:off x="351844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15" name="tx1615"/>
            <p:cNvSpPr/>
            <p:nvPr/>
          </p:nvSpPr>
          <p:spPr>
            <a:xfrm>
              <a:off x="378362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16" name="tx1616"/>
            <p:cNvSpPr/>
            <p:nvPr/>
          </p:nvSpPr>
          <p:spPr>
            <a:xfrm>
              <a:off x="404881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17" name="tx1617"/>
            <p:cNvSpPr/>
            <p:nvPr/>
          </p:nvSpPr>
          <p:spPr>
            <a:xfrm>
              <a:off x="431399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18" name="tx1618"/>
            <p:cNvSpPr/>
            <p:nvPr/>
          </p:nvSpPr>
          <p:spPr>
            <a:xfrm>
              <a:off x="457917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19" name="tx1619"/>
            <p:cNvSpPr/>
            <p:nvPr/>
          </p:nvSpPr>
          <p:spPr>
            <a:xfrm>
              <a:off x="484436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20" name="tx1620"/>
            <p:cNvSpPr/>
            <p:nvPr/>
          </p:nvSpPr>
          <p:spPr>
            <a:xfrm>
              <a:off x="510954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21" name="tx1621"/>
            <p:cNvSpPr/>
            <p:nvPr/>
          </p:nvSpPr>
          <p:spPr>
            <a:xfrm>
              <a:off x="537473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22" name="tx1622"/>
            <p:cNvSpPr/>
            <p:nvPr/>
          </p:nvSpPr>
          <p:spPr>
            <a:xfrm>
              <a:off x="590509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23" name="tx1623"/>
            <p:cNvSpPr/>
            <p:nvPr/>
          </p:nvSpPr>
          <p:spPr>
            <a:xfrm>
              <a:off x="617028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624" name="tx1624"/>
            <p:cNvSpPr/>
            <p:nvPr/>
          </p:nvSpPr>
          <p:spPr>
            <a:xfrm>
              <a:off x="643546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25" name="tx1625"/>
            <p:cNvSpPr/>
            <p:nvPr/>
          </p:nvSpPr>
          <p:spPr>
            <a:xfrm>
              <a:off x="670065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26" name="tx1626"/>
            <p:cNvSpPr/>
            <p:nvPr/>
          </p:nvSpPr>
          <p:spPr>
            <a:xfrm>
              <a:off x="696583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27" name="tx1627"/>
            <p:cNvSpPr/>
            <p:nvPr/>
          </p:nvSpPr>
          <p:spPr>
            <a:xfrm>
              <a:off x="723101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28" name="tx1628"/>
            <p:cNvSpPr/>
            <p:nvPr/>
          </p:nvSpPr>
          <p:spPr>
            <a:xfrm>
              <a:off x="749620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29" name="tx1629"/>
            <p:cNvSpPr/>
            <p:nvPr/>
          </p:nvSpPr>
          <p:spPr>
            <a:xfrm>
              <a:off x="776138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30" name="tx1630"/>
            <p:cNvSpPr/>
            <p:nvPr/>
          </p:nvSpPr>
          <p:spPr>
            <a:xfrm>
              <a:off x="802656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31" name="tx1631"/>
            <p:cNvSpPr/>
            <p:nvPr/>
          </p:nvSpPr>
          <p:spPr>
            <a:xfrm>
              <a:off x="829175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32" name="tx1632"/>
            <p:cNvSpPr/>
            <p:nvPr/>
          </p:nvSpPr>
          <p:spPr>
            <a:xfrm>
              <a:off x="855693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33" name="tx1633"/>
            <p:cNvSpPr/>
            <p:nvPr/>
          </p:nvSpPr>
          <p:spPr>
            <a:xfrm>
              <a:off x="192733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34" name="tx1634"/>
            <p:cNvSpPr/>
            <p:nvPr/>
          </p:nvSpPr>
          <p:spPr>
            <a:xfrm>
              <a:off x="219252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35" name="tx1635"/>
            <p:cNvSpPr/>
            <p:nvPr/>
          </p:nvSpPr>
          <p:spPr>
            <a:xfrm>
              <a:off x="245770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36" name="tx1636"/>
            <p:cNvSpPr/>
            <p:nvPr/>
          </p:nvSpPr>
          <p:spPr>
            <a:xfrm>
              <a:off x="272289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37" name="tx1637"/>
            <p:cNvSpPr/>
            <p:nvPr/>
          </p:nvSpPr>
          <p:spPr>
            <a:xfrm>
              <a:off x="298807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38" name="tx1638"/>
            <p:cNvSpPr/>
            <p:nvPr/>
          </p:nvSpPr>
          <p:spPr>
            <a:xfrm>
              <a:off x="325325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39" name="tx1639"/>
            <p:cNvSpPr/>
            <p:nvPr/>
          </p:nvSpPr>
          <p:spPr>
            <a:xfrm>
              <a:off x="351844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0" name="tx1640"/>
            <p:cNvSpPr/>
            <p:nvPr/>
          </p:nvSpPr>
          <p:spPr>
            <a:xfrm>
              <a:off x="378362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1" name="tx1641"/>
            <p:cNvSpPr/>
            <p:nvPr/>
          </p:nvSpPr>
          <p:spPr>
            <a:xfrm>
              <a:off x="404881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2" name="tx1642"/>
            <p:cNvSpPr/>
            <p:nvPr/>
          </p:nvSpPr>
          <p:spPr>
            <a:xfrm>
              <a:off x="431399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3" name="tx1643"/>
            <p:cNvSpPr/>
            <p:nvPr/>
          </p:nvSpPr>
          <p:spPr>
            <a:xfrm>
              <a:off x="457917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4" name="tx1644"/>
            <p:cNvSpPr/>
            <p:nvPr/>
          </p:nvSpPr>
          <p:spPr>
            <a:xfrm>
              <a:off x="484436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5" name="tx1645"/>
            <p:cNvSpPr/>
            <p:nvPr/>
          </p:nvSpPr>
          <p:spPr>
            <a:xfrm>
              <a:off x="510954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46" name="tx1646"/>
            <p:cNvSpPr/>
            <p:nvPr/>
          </p:nvSpPr>
          <p:spPr>
            <a:xfrm>
              <a:off x="537473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47" name="tx1647"/>
            <p:cNvSpPr/>
            <p:nvPr/>
          </p:nvSpPr>
          <p:spPr>
            <a:xfrm>
              <a:off x="563991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48" name="tx1648"/>
            <p:cNvSpPr/>
            <p:nvPr/>
          </p:nvSpPr>
          <p:spPr>
            <a:xfrm>
              <a:off x="590509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49" name="tx1649"/>
            <p:cNvSpPr/>
            <p:nvPr/>
          </p:nvSpPr>
          <p:spPr>
            <a:xfrm>
              <a:off x="617028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50" name="tx1650"/>
            <p:cNvSpPr/>
            <p:nvPr/>
          </p:nvSpPr>
          <p:spPr>
            <a:xfrm>
              <a:off x="643546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51" name="tx1651"/>
            <p:cNvSpPr/>
            <p:nvPr/>
          </p:nvSpPr>
          <p:spPr>
            <a:xfrm>
              <a:off x="670065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52" name="tx1652"/>
            <p:cNvSpPr/>
            <p:nvPr/>
          </p:nvSpPr>
          <p:spPr>
            <a:xfrm>
              <a:off x="696583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53" name="tx1653"/>
            <p:cNvSpPr/>
            <p:nvPr/>
          </p:nvSpPr>
          <p:spPr>
            <a:xfrm>
              <a:off x="723101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54" name="tx1654"/>
            <p:cNvSpPr/>
            <p:nvPr/>
          </p:nvSpPr>
          <p:spPr>
            <a:xfrm>
              <a:off x="749620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55" name="tx1655"/>
            <p:cNvSpPr/>
            <p:nvPr/>
          </p:nvSpPr>
          <p:spPr>
            <a:xfrm>
              <a:off x="776138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56" name="tx1656"/>
            <p:cNvSpPr/>
            <p:nvPr/>
          </p:nvSpPr>
          <p:spPr>
            <a:xfrm>
              <a:off x="802656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57" name="tx1657"/>
            <p:cNvSpPr/>
            <p:nvPr/>
          </p:nvSpPr>
          <p:spPr>
            <a:xfrm>
              <a:off x="829175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58" name="tx1658"/>
            <p:cNvSpPr/>
            <p:nvPr/>
          </p:nvSpPr>
          <p:spPr>
            <a:xfrm>
              <a:off x="855693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59" name="tx1659"/>
            <p:cNvSpPr/>
            <p:nvPr/>
          </p:nvSpPr>
          <p:spPr>
            <a:xfrm>
              <a:off x="192733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0" name="tx1660"/>
            <p:cNvSpPr/>
            <p:nvPr/>
          </p:nvSpPr>
          <p:spPr>
            <a:xfrm>
              <a:off x="219252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1" name="tx1661"/>
            <p:cNvSpPr/>
            <p:nvPr/>
          </p:nvSpPr>
          <p:spPr>
            <a:xfrm>
              <a:off x="245770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2" name="tx1662"/>
            <p:cNvSpPr/>
            <p:nvPr/>
          </p:nvSpPr>
          <p:spPr>
            <a:xfrm>
              <a:off x="272289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3" name="tx1663"/>
            <p:cNvSpPr/>
            <p:nvPr/>
          </p:nvSpPr>
          <p:spPr>
            <a:xfrm>
              <a:off x="298807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4" name="tx1664"/>
            <p:cNvSpPr/>
            <p:nvPr/>
          </p:nvSpPr>
          <p:spPr>
            <a:xfrm>
              <a:off x="325325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5" name="tx1665"/>
            <p:cNvSpPr/>
            <p:nvPr/>
          </p:nvSpPr>
          <p:spPr>
            <a:xfrm>
              <a:off x="351844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6" name="tx1666"/>
            <p:cNvSpPr/>
            <p:nvPr/>
          </p:nvSpPr>
          <p:spPr>
            <a:xfrm>
              <a:off x="378362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67" name="tx1667"/>
            <p:cNvSpPr/>
            <p:nvPr/>
          </p:nvSpPr>
          <p:spPr>
            <a:xfrm>
              <a:off x="404881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8" name="tx1668"/>
            <p:cNvSpPr/>
            <p:nvPr/>
          </p:nvSpPr>
          <p:spPr>
            <a:xfrm>
              <a:off x="431399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9" name="tx1669"/>
            <p:cNvSpPr/>
            <p:nvPr/>
          </p:nvSpPr>
          <p:spPr>
            <a:xfrm>
              <a:off x="457917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0" name="tx1670"/>
            <p:cNvSpPr/>
            <p:nvPr/>
          </p:nvSpPr>
          <p:spPr>
            <a:xfrm>
              <a:off x="484436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1" name="tx1671"/>
            <p:cNvSpPr/>
            <p:nvPr/>
          </p:nvSpPr>
          <p:spPr>
            <a:xfrm>
              <a:off x="510954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2" name="tx1672"/>
            <p:cNvSpPr/>
            <p:nvPr/>
          </p:nvSpPr>
          <p:spPr>
            <a:xfrm>
              <a:off x="537473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3" name="tx1673"/>
            <p:cNvSpPr/>
            <p:nvPr/>
          </p:nvSpPr>
          <p:spPr>
            <a:xfrm>
              <a:off x="563991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4" name="tx1674"/>
            <p:cNvSpPr/>
            <p:nvPr/>
          </p:nvSpPr>
          <p:spPr>
            <a:xfrm>
              <a:off x="590509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5" name="tx1675"/>
            <p:cNvSpPr/>
            <p:nvPr/>
          </p:nvSpPr>
          <p:spPr>
            <a:xfrm>
              <a:off x="617028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6" name="tx1676"/>
            <p:cNvSpPr/>
            <p:nvPr/>
          </p:nvSpPr>
          <p:spPr>
            <a:xfrm>
              <a:off x="643546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77" name="tx1677"/>
            <p:cNvSpPr/>
            <p:nvPr/>
          </p:nvSpPr>
          <p:spPr>
            <a:xfrm>
              <a:off x="670065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78" name="tx1678"/>
            <p:cNvSpPr/>
            <p:nvPr/>
          </p:nvSpPr>
          <p:spPr>
            <a:xfrm>
              <a:off x="696583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79" name="tx1679"/>
            <p:cNvSpPr/>
            <p:nvPr/>
          </p:nvSpPr>
          <p:spPr>
            <a:xfrm>
              <a:off x="723101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80" name="tx1680"/>
            <p:cNvSpPr/>
            <p:nvPr/>
          </p:nvSpPr>
          <p:spPr>
            <a:xfrm>
              <a:off x="749620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81" name="tx1681"/>
            <p:cNvSpPr/>
            <p:nvPr/>
          </p:nvSpPr>
          <p:spPr>
            <a:xfrm>
              <a:off x="776138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82" name="tx1682"/>
            <p:cNvSpPr/>
            <p:nvPr/>
          </p:nvSpPr>
          <p:spPr>
            <a:xfrm>
              <a:off x="802656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83" name="tx1683"/>
            <p:cNvSpPr/>
            <p:nvPr/>
          </p:nvSpPr>
          <p:spPr>
            <a:xfrm>
              <a:off x="829175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84" name="tx1684"/>
            <p:cNvSpPr/>
            <p:nvPr/>
          </p:nvSpPr>
          <p:spPr>
            <a:xfrm>
              <a:off x="855693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85" name="tx1685"/>
            <p:cNvSpPr/>
            <p:nvPr/>
          </p:nvSpPr>
          <p:spPr>
            <a:xfrm>
              <a:off x="192733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86" name="tx1686"/>
            <p:cNvSpPr/>
            <p:nvPr/>
          </p:nvSpPr>
          <p:spPr>
            <a:xfrm>
              <a:off x="219252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87" name="tx1687"/>
            <p:cNvSpPr/>
            <p:nvPr/>
          </p:nvSpPr>
          <p:spPr>
            <a:xfrm>
              <a:off x="245770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88" name="tx1688"/>
            <p:cNvSpPr/>
            <p:nvPr/>
          </p:nvSpPr>
          <p:spPr>
            <a:xfrm>
              <a:off x="272289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89" name="tx1689"/>
            <p:cNvSpPr/>
            <p:nvPr/>
          </p:nvSpPr>
          <p:spPr>
            <a:xfrm>
              <a:off x="298807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90" name="tx1690"/>
            <p:cNvSpPr/>
            <p:nvPr/>
          </p:nvSpPr>
          <p:spPr>
            <a:xfrm>
              <a:off x="325325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91" name="tx1691"/>
            <p:cNvSpPr/>
            <p:nvPr/>
          </p:nvSpPr>
          <p:spPr>
            <a:xfrm>
              <a:off x="351844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92" name="tx1692"/>
            <p:cNvSpPr/>
            <p:nvPr/>
          </p:nvSpPr>
          <p:spPr>
            <a:xfrm>
              <a:off x="378362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93" name="tx1693"/>
            <p:cNvSpPr/>
            <p:nvPr/>
          </p:nvSpPr>
          <p:spPr>
            <a:xfrm>
              <a:off x="404881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94" name="tx1694"/>
            <p:cNvSpPr/>
            <p:nvPr/>
          </p:nvSpPr>
          <p:spPr>
            <a:xfrm>
              <a:off x="431399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95" name="tx1695"/>
            <p:cNvSpPr/>
            <p:nvPr/>
          </p:nvSpPr>
          <p:spPr>
            <a:xfrm>
              <a:off x="457917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96" name="tx1696"/>
            <p:cNvSpPr/>
            <p:nvPr/>
          </p:nvSpPr>
          <p:spPr>
            <a:xfrm>
              <a:off x="484436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97" name="tx1697"/>
            <p:cNvSpPr/>
            <p:nvPr/>
          </p:nvSpPr>
          <p:spPr>
            <a:xfrm>
              <a:off x="510954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98" name="tx1698"/>
            <p:cNvSpPr/>
            <p:nvPr/>
          </p:nvSpPr>
          <p:spPr>
            <a:xfrm>
              <a:off x="537473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99" name="tx1699"/>
            <p:cNvSpPr/>
            <p:nvPr/>
          </p:nvSpPr>
          <p:spPr>
            <a:xfrm>
              <a:off x="563991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00" name="tx1700"/>
            <p:cNvSpPr/>
            <p:nvPr/>
          </p:nvSpPr>
          <p:spPr>
            <a:xfrm>
              <a:off x="590509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01" name="tx1701"/>
            <p:cNvSpPr/>
            <p:nvPr/>
          </p:nvSpPr>
          <p:spPr>
            <a:xfrm>
              <a:off x="617028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02" name="tx1702"/>
            <p:cNvSpPr/>
            <p:nvPr/>
          </p:nvSpPr>
          <p:spPr>
            <a:xfrm>
              <a:off x="643546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3" name="tx1703"/>
            <p:cNvSpPr/>
            <p:nvPr/>
          </p:nvSpPr>
          <p:spPr>
            <a:xfrm>
              <a:off x="670065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04" name="tx1704"/>
            <p:cNvSpPr/>
            <p:nvPr/>
          </p:nvSpPr>
          <p:spPr>
            <a:xfrm>
              <a:off x="696583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5" name="tx1705"/>
            <p:cNvSpPr/>
            <p:nvPr/>
          </p:nvSpPr>
          <p:spPr>
            <a:xfrm>
              <a:off x="723101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06" name="tx1706"/>
            <p:cNvSpPr/>
            <p:nvPr/>
          </p:nvSpPr>
          <p:spPr>
            <a:xfrm>
              <a:off x="749620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07" name="tx1707"/>
            <p:cNvSpPr/>
            <p:nvPr/>
          </p:nvSpPr>
          <p:spPr>
            <a:xfrm>
              <a:off x="776138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08" name="tx1708"/>
            <p:cNvSpPr/>
            <p:nvPr/>
          </p:nvSpPr>
          <p:spPr>
            <a:xfrm>
              <a:off x="802656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09" name="tx1709"/>
            <p:cNvSpPr/>
            <p:nvPr/>
          </p:nvSpPr>
          <p:spPr>
            <a:xfrm>
              <a:off x="829175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0" name="tx1710"/>
            <p:cNvSpPr/>
            <p:nvPr/>
          </p:nvSpPr>
          <p:spPr>
            <a:xfrm>
              <a:off x="855693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1" name="tx1711"/>
            <p:cNvSpPr/>
            <p:nvPr/>
          </p:nvSpPr>
          <p:spPr>
            <a:xfrm>
              <a:off x="192733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12" name="tx1712"/>
            <p:cNvSpPr/>
            <p:nvPr/>
          </p:nvSpPr>
          <p:spPr>
            <a:xfrm>
              <a:off x="219252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3" name="tx1713"/>
            <p:cNvSpPr/>
            <p:nvPr/>
          </p:nvSpPr>
          <p:spPr>
            <a:xfrm>
              <a:off x="245770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4" name="tx1714"/>
            <p:cNvSpPr/>
            <p:nvPr/>
          </p:nvSpPr>
          <p:spPr>
            <a:xfrm>
              <a:off x="272289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5" name="tx1715"/>
            <p:cNvSpPr/>
            <p:nvPr/>
          </p:nvSpPr>
          <p:spPr>
            <a:xfrm>
              <a:off x="298807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16" name="tx1716"/>
            <p:cNvSpPr/>
            <p:nvPr/>
          </p:nvSpPr>
          <p:spPr>
            <a:xfrm>
              <a:off x="325325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7" name="tx1717"/>
            <p:cNvSpPr/>
            <p:nvPr/>
          </p:nvSpPr>
          <p:spPr>
            <a:xfrm>
              <a:off x="351844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8" name="tx1718"/>
            <p:cNvSpPr/>
            <p:nvPr/>
          </p:nvSpPr>
          <p:spPr>
            <a:xfrm>
              <a:off x="378362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9" name="tx1719"/>
            <p:cNvSpPr/>
            <p:nvPr/>
          </p:nvSpPr>
          <p:spPr>
            <a:xfrm>
              <a:off x="404881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0" name="tx1720"/>
            <p:cNvSpPr/>
            <p:nvPr/>
          </p:nvSpPr>
          <p:spPr>
            <a:xfrm>
              <a:off x="431399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1" name="tx1721"/>
            <p:cNvSpPr/>
            <p:nvPr/>
          </p:nvSpPr>
          <p:spPr>
            <a:xfrm>
              <a:off x="457917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2" name="tx1722"/>
            <p:cNvSpPr/>
            <p:nvPr/>
          </p:nvSpPr>
          <p:spPr>
            <a:xfrm>
              <a:off x="484436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3" name="tx1723"/>
            <p:cNvSpPr/>
            <p:nvPr/>
          </p:nvSpPr>
          <p:spPr>
            <a:xfrm>
              <a:off x="510954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4" name="tx1724"/>
            <p:cNvSpPr/>
            <p:nvPr/>
          </p:nvSpPr>
          <p:spPr>
            <a:xfrm>
              <a:off x="537473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5" name="tx1725"/>
            <p:cNvSpPr/>
            <p:nvPr/>
          </p:nvSpPr>
          <p:spPr>
            <a:xfrm>
              <a:off x="563991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6" name="tx1726"/>
            <p:cNvSpPr/>
            <p:nvPr/>
          </p:nvSpPr>
          <p:spPr>
            <a:xfrm>
              <a:off x="590509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7" name="tx1727"/>
            <p:cNvSpPr/>
            <p:nvPr/>
          </p:nvSpPr>
          <p:spPr>
            <a:xfrm>
              <a:off x="617028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28" name="tx1728"/>
            <p:cNvSpPr/>
            <p:nvPr/>
          </p:nvSpPr>
          <p:spPr>
            <a:xfrm>
              <a:off x="643546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29" name="tx1729"/>
            <p:cNvSpPr/>
            <p:nvPr/>
          </p:nvSpPr>
          <p:spPr>
            <a:xfrm>
              <a:off x="670065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30" name="tx1730"/>
            <p:cNvSpPr/>
            <p:nvPr/>
          </p:nvSpPr>
          <p:spPr>
            <a:xfrm>
              <a:off x="696583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1" name="tx1731"/>
            <p:cNvSpPr/>
            <p:nvPr/>
          </p:nvSpPr>
          <p:spPr>
            <a:xfrm>
              <a:off x="723101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2" name="tx1732"/>
            <p:cNvSpPr/>
            <p:nvPr/>
          </p:nvSpPr>
          <p:spPr>
            <a:xfrm>
              <a:off x="749620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3" name="tx1733"/>
            <p:cNvSpPr/>
            <p:nvPr/>
          </p:nvSpPr>
          <p:spPr>
            <a:xfrm>
              <a:off x="776138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4" name="tx1734"/>
            <p:cNvSpPr/>
            <p:nvPr/>
          </p:nvSpPr>
          <p:spPr>
            <a:xfrm>
              <a:off x="802656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5" name="tx1735"/>
            <p:cNvSpPr/>
            <p:nvPr/>
          </p:nvSpPr>
          <p:spPr>
            <a:xfrm>
              <a:off x="829175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36" name="tx1736"/>
            <p:cNvSpPr/>
            <p:nvPr/>
          </p:nvSpPr>
          <p:spPr>
            <a:xfrm>
              <a:off x="855693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7" name="tx1737"/>
            <p:cNvSpPr/>
            <p:nvPr/>
          </p:nvSpPr>
          <p:spPr>
            <a:xfrm>
              <a:off x="192733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8" name="tx1738"/>
            <p:cNvSpPr/>
            <p:nvPr/>
          </p:nvSpPr>
          <p:spPr>
            <a:xfrm>
              <a:off x="219252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39" name="tx1739"/>
            <p:cNvSpPr/>
            <p:nvPr/>
          </p:nvSpPr>
          <p:spPr>
            <a:xfrm>
              <a:off x="245770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0" name="tx1740"/>
            <p:cNvSpPr/>
            <p:nvPr/>
          </p:nvSpPr>
          <p:spPr>
            <a:xfrm>
              <a:off x="272289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41" name="tx1741"/>
            <p:cNvSpPr/>
            <p:nvPr/>
          </p:nvSpPr>
          <p:spPr>
            <a:xfrm>
              <a:off x="298807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42" name="tx1742"/>
            <p:cNvSpPr/>
            <p:nvPr/>
          </p:nvSpPr>
          <p:spPr>
            <a:xfrm>
              <a:off x="325325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3" name="tx1743"/>
            <p:cNvSpPr/>
            <p:nvPr/>
          </p:nvSpPr>
          <p:spPr>
            <a:xfrm>
              <a:off x="351844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4" name="tx1744"/>
            <p:cNvSpPr/>
            <p:nvPr/>
          </p:nvSpPr>
          <p:spPr>
            <a:xfrm>
              <a:off x="378362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5" name="tx1745"/>
            <p:cNvSpPr/>
            <p:nvPr/>
          </p:nvSpPr>
          <p:spPr>
            <a:xfrm>
              <a:off x="404881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46" name="tx1746"/>
            <p:cNvSpPr/>
            <p:nvPr/>
          </p:nvSpPr>
          <p:spPr>
            <a:xfrm>
              <a:off x="431399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47" name="tx1747"/>
            <p:cNvSpPr/>
            <p:nvPr/>
          </p:nvSpPr>
          <p:spPr>
            <a:xfrm>
              <a:off x="457917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48" name="tx1748"/>
            <p:cNvSpPr/>
            <p:nvPr/>
          </p:nvSpPr>
          <p:spPr>
            <a:xfrm>
              <a:off x="484436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9" name="tx1749"/>
            <p:cNvSpPr/>
            <p:nvPr/>
          </p:nvSpPr>
          <p:spPr>
            <a:xfrm>
              <a:off x="510954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0" name="tx1750"/>
            <p:cNvSpPr/>
            <p:nvPr/>
          </p:nvSpPr>
          <p:spPr>
            <a:xfrm>
              <a:off x="537473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1" name="tx1751"/>
            <p:cNvSpPr/>
            <p:nvPr/>
          </p:nvSpPr>
          <p:spPr>
            <a:xfrm>
              <a:off x="563991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2" name="tx1752"/>
            <p:cNvSpPr/>
            <p:nvPr/>
          </p:nvSpPr>
          <p:spPr>
            <a:xfrm>
              <a:off x="590509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53" name="tx1753"/>
            <p:cNvSpPr/>
            <p:nvPr/>
          </p:nvSpPr>
          <p:spPr>
            <a:xfrm>
              <a:off x="617028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54" name="tx1754"/>
            <p:cNvSpPr/>
            <p:nvPr/>
          </p:nvSpPr>
          <p:spPr>
            <a:xfrm>
              <a:off x="643546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5" name="tx1755"/>
            <p:cNvSpPr/>
            <p:nvPr/>
          </p:nvSpPr>
          <p:spPr>
            <a:xfrm>
              <a:off x="670065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6" name="tx1756"/>
            <p:cNvSpPr/>
            <p:nvPr/>
          </p:nvSpPr>
          <p:spPr>
            <a:xfrm>
              <a:off x="696583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7" name="tx1757"/>
            <p:cNvSpPr/>
            <p:nvPr/>
          </p:nvSpPr>
          <p:spPr>
            <a:xfrm>
              <a:off x="723101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8" name="tx1758"/>
            <p:cNvSpPr/>
            <p:nvPr/>
          </p:nvSpPr>
          <p:spPr>
            <a:xfrm>
              <a:off x="749620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59" name="tx1759"/>
            <p:cNvSpPr/>
            <p:nvPr/>
          </p:nvSpPr>
          <p:spPr>
            <a:xfrm>
              <a:off x="776138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0" name="tx1760"/>
            <p:cNvSpPr/>
            <p:nvPr/>
          </p:nvSpPr>
          <p:spPr>
            <a:xfrm>
              <a:off x="802656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1" name="tx1761"/>
            <p:cNvSpPr/>
            <p:nvPr/>
          </p:nvSpPr>
          <p:spPr>
            <a:xfrm>
              <a:off x="829175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2" name="tx1762"/>
            <p:cNvSpPr/>
            <p:nvPr/>
          </p:nvSpPr>
          <p:spPr>
            <a:xfrm>
              <a:off x="855693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3" name="tx1763"/>
            <p:cNvSpPr/>
            <p:nvPr/>
          </p:nvSpPr>
          <p:spPr>
            <a:xfrm>
              <a:off x="192733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4" name="tx1764"/>
            <p:cNvSpPr/>
            <p:nvPr/>
          </p:nvSpPr>
          <p:spPr>
            <a:xfrm>
              <a:off x="219252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5" name="tx1765"/>
            <p:cNvSpPr/>
            <p:nvPr/>
          </p:nvSpPr>
          <p:spPr>
            <a:xfrm>
              <a:off x="245770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6" name="tx1766"/>
            <p:cNvSpPr/>
            <p:nvPr/>
          </p:nvSpPr>
          <p:spPr>
            <a:xfrm>
              <a:off x="272289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7" name="tx1767"/>
            <p:cNvSpPr/>
            <p:nvPr/>
          </p:nvSpPr>
          <p:spPr>
            <a:xfrm>
              <a:off x="298807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8" name="tx1768"/>
            <p:cNvSpPr/>
            <p:nvPr/>
          </p:nvSpPr>
          <p:spPr>
            <a:xfrm>
              <a:off x="325325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9" name="tx1769"/>
            <p:cNvSpPr/>
            <p:nvPr/>
          </p:nvSpPr>
          <p:spPr>
            <a:xfrm>
              <a:off x="351844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0" name="tx1770"/>
            <p:cNvSpPr/>
            <p:nvPr/>
          </p:nvSpPr>
          <p:spPr>
            <a:xfrm>
              <a:off x="378362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1" name="tx1771"/>
            <p:cNvSpPr/>
            <p:nvPr/>
          </p:nvSpPr>
          <p:spPr>
            <a:xfrm>
              <a:off x="404881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2" name="tx1772"/>
            <p:cNvSpPr/>
            <p:nvPr/>
          </p:nvSpPr>
          <p:spPr>
            <a:xfrm>
              <a:off x="431399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3" name="tx1773"/>
            <p:cNvSpPr/>
            <p:nvPr/>
          </p:nvSpPr>
          <p:spPr>
            <a:xfrm>
              <a:off x="457917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4" name="tx1774"/>
            <p:cNvSpPr/>
            <p:nvPr/>
          </p:nvSpPr>
          <p:spPr>
            <a:xfrm>
              <a:off x="484436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5" name="tx1775"/>
            <p:cNvSpPr/>
            <p:nvPr/>
          </p:nvSpPr>
          <p:spPr>
            <a:xfrm>
              <a:off x="510954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6" name="tx1776"/>
            <p:cNvSpPr/>
            <p:nvPr/>
          </p:nvSpPr>
          <p:spPr>
            <a:xfrm>
              <a:off x="537473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7" name="tx1777"/>
            <p:cNvSpPr/>
            <p:nvPr/>
          </p:nvSpPr>
          <p:spPr>
            <a:xfrm>
              <a:off x="563991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8" name="tx1778"/>
            <p:cNvSpPr/>
            <p:nvPr/>
          </p:nvSpPr>
          <p:spPr>
            <a:xfrm>
              <a:off x="590509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9" name="tx1779"/>
            <p:cNvSpPr/>
            <p:nvPr/>
          </p:nvSpPr>
          <p:spPr>
            <a:xfrm>
              <a:off x="617028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0" name="tx1780"/>
            <p:cNvSpPr/>
            <p:nvPr/>
          </p:nvSpPr>
          <p:spPr>
            <a:xfrm>
              <a:off x="643546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1" name="tx1781"/>
            <p:cNvSpPr/>
            <p:nvPr/>
          </p:nvSpPr>
          <p:spPr>
            <a:xfrm>
              <a:off x="670065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2" name="tx1782"/>
            <p:cNvSpPr/>
            <p:nvPr/>
          </p:nvSpPr>
          <p:spPr>
            <a:xfrm>
              <a:off x="696583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3" name="tx1783"/>
            <p:cNvSpPr/>
            <p:nvPr/>
          </p:nvSpPr>
          <p:spPr>
            <a:xfrm>
              <a:off x="723101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4" name="tx1784"/>
            <p:cNvSpPr/>
            <p:nvPr/>
          </p:nvSpPr>
          <p:spPr>
            <a:xfrm>
              <a:off x="749620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85" name="tx1785"/>
            <p:cNvSpPr/>
            <p:nvPr/>
          </p:nvSpPr>
          <p:spPr>
            <a:xfrm>
              <a:off x="776138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6" name="tx1786"/>
            <p:cNvSpPr/>
            <p:nvPr/>
          </p:nvSpPr>
          <p:spPr>
            <a:xfrm>
              <a:off x="802656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7" name="tx1787"/>
            <p:cNvSpPr/>
            <p:nvPr/>
          </p:nvSpPr>
          <p:spPr>
            <a:xfrm>
              <a:off x="829175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8" name="tx1788"/>
            <p:cNvSpPr/>
            <p:nvPr/>
          </p:nvSpPr>
          <p:spPr>
            <a:xfrm>
              <a:off x="855693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89" name="tx1789"/>
            <p:cNvSpPr/>
            <p:nvPr/>
          </p:nvSpPr>
          <p:spPr>
            <a:xfrm>
              <a:off x="192733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90" name="tx1790"/>
            <p:cNvSpPr/>
            <p:nvPr/>
          </p:nvSpPr>
          <p:spPr>
            <a:xfrm>
              <a:off x="245770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91" name="tx1791"/>
            <p:cNvSpPr/>
            <p:nvPr/>
          </p:nvSpPr>
          <p:spPr>
            <a:xfrm>
              <a:off x="272289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792" name="tx1792"/>
            <p:cNvSpPr/>
            <p:nvPr/>
          </p:nvSpPr>
          <p:spPr>
            <a:xfrm>
              <a:off x="298807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93" name="tx1793"/>
            <p:cNvSpPr/>
            <p:nvPr/>
          </p:nvSpPr>
          <p:spPr>
            <a:xfrm>
              <a:off x="325325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94" name="tx1794"/>
            <p:cNvSpPr/>
            <p:nvPr/>
          </p:nvSpPr>
          <p:spPr>
            <a:xfrm>
              <a:off x="351844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95" name="tx1795"/>
            <p:cNvSpPr/>
            <p:nvPr/>
          </p:nvSpPr>
          <p:spPr>
            <a:xfrm>
              <a:off x="404881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96" name="tx1796"/>
            <p:cNvSpPr/>
            <p:nvPr/>
          </p:nvSpPr>
          <p:spPr>
            <a:xfrm>
              <a:off x="431399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97" name="tx1797"/>
            <p:cNvSpPr/>
            <p:nvPr/>
          </p:nvSpPr>
          <p:spPr>
            <a:xfrm>
              <a:off x="457917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98" name="tx1798"/>
            <p:cNvSpPr/>
            <p:nvPr/>
          </p:nvSpPr>
          <p:spPr>
            <a:xfrm>
              <a:off x="484436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99" name="tx1799"/>
            <p:cNvSpPr/>
            <p:nvPr/>
          </p:nvSpPr>
          <p:spPr>
            <a:xfrm>
              <a:off x="510954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00" name="tx1800"/>
            <p:cNvSpPr/>
            <p:nvPr/>
          </p:nvSpPr>
          <p:spPr>
            <a:xfrm>
              <a:off x="537473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01" name="tx1801"/>
            <p:cNvSpPr/>
            <p:nvPr/>
          </p:nvSpPr>
          <p:spPr>
            <a:xfrm>
              <a:off x="563991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02" name="tx1802"/>
            <p:cNvSpPr/>
            <p:nvPr/>
          </p:nvSpPr>
          <p:spPr>
            <a:xfrm>
              <a:off x="590509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03" name="tx1803"/>
            <p:cNvSpPr/>
            <p:nvPr/>
          </p:nvSpPr>
          <p:spPr>
            <a:xfrm>
              <a:off x="617028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04" name="tx1804"/>
            <p:cNvSpPr/>
            <p:nvPr/>
          </p:nvSpPr>
          <p:spPr>
            <a:xfrm>
              <a:off x="643546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05" name="tx1805"/>
            <p:cNvSpPr/>
            <p:nvPr/>
          </p:nvSpPr>
          <p:spPr>
            <a:xfrm>
              <a:off x="670065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06" name="tx1806"/>
            <p:cNvSpPr/>
            <p:nvPr/>
          </p:nvSpPr>
          <p:spPr>
            <a:xfrm>
              <a:off x="696583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07" name="tx1807"/>
            <p:cNvSpPr/>
            <p:nvPr/>
          </p:nvSpPr>
          <p:spPr>
            <a:xfrm>
              <a:off x="723101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808" name="tx1808"/>
            <p:cNvSpPr/>
            <p:nvPr/>
          </p:nvSpPr>
          <p:spPr>
            <a:xfrm>
              <a:off x="749620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09" name="tx1809"/>
            <p:cNvSpPr/>
            <p:nvPr/>
          </p:nvSpPr>
          <p:spPr>
            <a:xfrm>
              <a:off x="776138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10" name="tx1810"/>
            <p:cNvSpPr/>
            <p:nvPr/>
          </p:nvSpPr>
          <p:spPr>
            <a:xfrm>
              <a:off x="802656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11" name="tx1811"/>
            <p:cNvSpPr/>
            <p:nvPr/>
          </p:nvSpPr>
          <p:spPr>
            <a:xfrm>
              <a:off x="829175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12" name="tx1812"/>
            <p:cNvSpPr/>
            <p:nvPr/>
          </p:nvSpPr>
          <p:spPr>
            <a:xfrm>
              <a:off x="855693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13" name="tx1813"/>
            <p:cNvSpPr/>
            <p:nvPr/>
          </p:nvSpPr>
          <p:spPr>
            <a:xfrm>
              <a:off x="192733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14" name="tx1814"/>
            <p:cNvSpPr/>
            <p:nvPr/>
          </p:nvSpPr>
          <p:spPr>
            <a:xfrm>
              <a:off x="219252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15" name="tx1815"/>
            <p:cNvSpPr/>
            <p:nvPr/>
          </p:nvSpPr>
          <p:spPr>
            <a:xfrm>
              <a:off x="245770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16" name="tx1816"/>
            <p:cNvSpPr/>
            <p:nvPr/>
          </p:nvSpPr>
          <p:spPr>
            <a:xfrm>
              <a:off x="272289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17" name="tx1817"/>
            <p:cNvSpPr/>
            <p:nvPr/>
          </p:nvSpPr>
          <p:spPr>
            <a:xfrm>
              <a:off x="298807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18" name="tx1818"/>
            <p:cNvSpPr/>
            <p:nvPr/>
          </p:nvSpPr>
          <p:spPr>
            <a:xfrm>
              <a:off x="325325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19" name="tx1819"/>
            <p:cNvSpPr/>
            <p:nvPr/>
          </p:nvSpPr>
          <p:spPr>
            <a:xfrm>
              <a:off x="351844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20" name="tx1820"/>
            <p:cNvSpPr/>
            <p:nvPr/>
          </p:nvSpPr>
          <p:spPr>
            <a:xfrm>
              <a:off x="378362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21" name="tx1821"/>
            <p:cNvSpPr/>
            <p:nvPr/>
          </p:nvSpPr>
          <p:spPr>
            <a:xfrm>
              <a:off x="404881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22" name="tx1822"/>
            <p:cNvSpPr/>
            <p:nvPr/>
          </p:nvSpPr>
          <p:spPr>
            <a:xfrm>
              <a:off x="431399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23" name="tx1823"/>
            <p:cNvSpPr/>
            <p:nvPr/>
          </p:nvSpPr>
          <p:spPr>
            <a:xfrm>
              <a:off x="457917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24" name="tx1824"/>
            <p:cNvSpPr/>
            <p:nvPr/>
          </p:nvSpPr>
          <p:spPr>
            <a:xfrm>
              <a:off x="484436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5" name="tx1825"/>
            <p:cNvSpPr/>
            <p:nvPr/>
          </p:nvSpPr>
          <p:spPr>
            <a:xfrm>
              <a:off x="510954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6" name="tx1826"/>
            <p:cNvSpPr/>
            <p:nvPr/>
          </p:nvSpPr>
          <p:spPr>
            <a:xfrm>
              <a:off x="537473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7" name="tx1827"/>
            <p:cNvSpPr/>
            <p:nvPr/>
          </p:nvSpPr>
          <p:spPr>
            <a:xfrm>
              <a:off x="563991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8" name="tx1828"/>
            <p:cNvSpPr/>
            <p:nvPr/>
          </p:nvSpPr>
          <p:spPr>
            <a:xfrm>
              <a:off x="590509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9" name="tx1829"/>
            <p:cNvSpPr/>
            <p:nvPr/>
          </p:nvSpPr>
          <p:spPr>
            <a:xfrm>
              <a:off x="617028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30" name="tx1830"/>
            <p:cNvSpPr/>
            <p:nvPr/>
          </p:nvSpPr>
          <p:spPr>
            <a:xfrm>
              <a:off x="643546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31" name="tx1831"/>
            <p:cNvSpPr/>
            <p:nvPr/>
          </p:nvSpPr>
          <p:spPr>
            <a:xfrm>
              <a:off x="670065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32" name="tx1832"/>
            <p:cNvSpPr/>
            <p:nvPr/>
          </p:nvSpPr>
          <p:spPr>
            <a:xfrm>
              <a:off x="696583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33" name="tx1833"/>
            <p:cNvSpPr/>
            <p:nvPr/>
          </p:nvSpPr>
          <p:spPr>
            <a:xfrm>
              <a:off x="723101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34" name="tx1834"/>
            <p:cNvSpPr/>
            <p:nvPr/>
          </p:nvSpPr>
          <p:spPr>
            <a:xfrm>
              <a:off x="749620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5" name="tx1835"/>
            <p:cNvSpPr/>
            <p:nvPr/>
          </p:nvSpPr>
          <p:spPr>
            <a:xfrm>
              <a:off x="776138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36" name="tx1836"/>
            <p:cNvSpPr/>
            <p:nvPr/>
          </p:nvSpPr>
          <p:spPr>
            <a:xfrm>
              <a:off x="802656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37" name="tx1837"/>
            <p:cNvSpPr/>
            <p:nvPr/>
          </p:nvSpPr>
          <p:spPr>
            <a:xfrm>
              <a:off x="829175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38" name="tx1838"/>
            <p:cNvSpPr/>
            <p:nvPr/>
          </p:nvSpPr>
          <p:spPr>
            <a:xfrm>
              <a:off x="855693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9" name="tx1839"/>
            <p:cNvSpPr/>
            <p:nvPr/>
          </p:nvSpPr>
          <p:spPr>
            <a:xfrm>
              <a:off x="192733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40" name="tx1840"/>
            <p:cNvSpPr/>
            <p:nvPr/>
          </p:nvSpPr>
          <p:spPr>
            <a:xfrm>
              <a:off x="219252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41" name="tx1841"/>
            <p:cNvSpPr/>
            <p:nvPr/>
          </p:nvSpPr>
          <p:spPr>
            <a:xfrm>
              <a:off x="245770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42" name="tx1842"/>
            <p:cNvSpPr/>
            <p:nvPr/>
          </p:nvSpPr>
          <p:spPr>
            <a:xfrm>
              <a:off x="272289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3" name="tx1843"/>
            <p:cNvSpPr/>
            <p:nvPr/>
          </p:nvSpPr>
          <p:spPr>
            <a:xfrm>
              <a:off x="298807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4" name="tx1844"/>
            <p:cNvSpPr/>
            <p:nvPr/>
          </p:nvSpPr>
          <p:spPr>
            <a:xfrm>
              <a:off x="325325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5" name="tx1845"/>
            <p:cNvSpPr/>
            <p:nvPr/>
          </p:nvSpPr>
          <p:spPr>
            <a:xfrm>
              <a:off x="351844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6" name="tx1846"/>
            <p:cNvSpPr/>
            <p:nvPr/>
          </p:nvSpPr>
          <p:spPr>
            <a:xfrm>
              <a:off x="378362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7" name="tx1847"/>
            <p:cNvSpPr/>
            <p:nvPr/>
          </p:nvSpPr>
          <p:spPr>
            <a:xfrm>
              <a:off x="404881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8" name="tx1848"/>
            <p:cNvSpPr/>
            <p:nvPr/>
          </p:nvSpPr>
          <p:spPr>
            <a:xfrm>
              <a:off x="431399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9" name="tx1849"/>
            <p:cNvSpPr/>
            <p:nvPr/>
          </p:nvSpPr>
          <p:spPr>
            <a:xfrm>
              <a:off x="457917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0" name="tx1850"/>
            <p:cNvSpPr/>
            <p:nvPr/>
          </p:nvSpPr>
          <p:spPr>
            <a:xfrm>
              <a:off x="484436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1" name="tx1851"/>
            <p:cNvSpPr/>
            <p:nvPr/>
          </p:nvSpPr>
          <p:spPr>
            <a:xfrm>
              <a:off x="510954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2" name="tx1852"/>
            <p:cNvSpPr/>
            <p:nvPr/>
          </p:nvSpPr>
          <p:spPr>
            <a:xfrm>
              <a:off x="537473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3" name="tx1853"/>
            <p:cNvSpPr/>
            <p:nvPr/>
          </p:nvSpPr>
          <p:spPr>
            <a:xfrm>
              <a:off x="563991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54" name="tx1854"/>
            <p:cNvSpPr/>
            <p:nvPr/>
          </p:nvSpPr>
          <p:spPr>
            <a:xfrm>
              <a:off x="590509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55" name="tx1855"/>
            <p:cNvSpPr/>
            <p:nvPr/>
          </p:nvSpPr>
          <p:spPr>
            <a:xfrm>
              <a:off x="617028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6" name="tx1856"/>
            <p:cNvSpPr/>
            <p:nvPr/>
          </p:nvSpPr>
          <p:spPr>
            <a:xfrm>
              <a:off x="643546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7" name="tx1857"/>
            <p:cNvSpPr/>
            <p:nvPr/>
          </p:nvSpPr>
          <p:spPr>
            <a:xfrm>
              <a:off x="670065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8" name="tx1858"/>
            <p:cNvSpPr/>
            <p:nvPr/>
          </p:nvSpPr>
          <p:spPr>
            <a:xfrm>
              <a:off x="696583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9" name="tx1859"/>
            <p:cNvSpPr/>
            <p:nvPr/>
          </p:nvSpPr>
          <p:spPr>
            <a:xfrm>
              <a:off x="723101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60" name="tx1860"/>
            <p:cNvSpPr/>
            <p:nvPr/>
          </p:nvSpPr>
          <p:spPr>
            <a:xfrm>
              <a:off x="749620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1" name="tx1861"/>
            <p:cNvSpPr/>
            <p:nvPr/>
          </p:nvSpPr>
          <p:spPr>
            <a:xfrm>
              <a:off x="776138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62" name="tx1862"/>
            <p:cNvSpPr/>
            <p:nvPr/>
          </p:nvSpPr>
          <p:spPr>
            <a:xfrm>
              <a:off x="802656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63" name="tx1863"/>
            <p:cNvSpPr/>
            <p:nvPr/>
          </p:nvSpPr>
          <p:spPr>
            <a:xfrm>
              <a:off x="829175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64" name="tx1864"/>
            <p:cNvSpPr/>
            <p:nvPr/>
          </p:nvSpPr>
          <p:spPr>
            <a:xfrm>
              <a:off x="855693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65" name="tx1865"/>
            <p:cNvSpPr/>
            <p:nvPr/>
          </p:nvSpPr>
          <p:spPr>
            <a:xfrm>
              <a:off x="192733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66" name="tx1866"/>
            <p:cNvSpPr/>
            <p:nvPr/>
          </p:nvSpPr>
          <p:spPr>
            <a:xfrm>
              <a:off x="219252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67" name="tx1867"/>
            <p:cNvSpPr/>
            <p:nvPr/>
          </p:nvSpPr>
          <p:spPr>
            <a:xfrm>
              <a:off x="245770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8" name="tx1868"/>
            <p:cNvSpPr/>
            <p:nvPr/>
          </p:nvSpPr>
          <p:spPr>
            <a:xfrm>
              <a:off x="272289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9" name="tx1869"/>
            <p:cNvSpPr/>
            <p:nvPr/>
          </p:nvSpPr>
          <p:spPr>
            <a:xfrm>
              <a:off x="298807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70" name="tx1870"/>
            <p:cNvSpPr/>
            <p:nvPr/>
          </p:nvSpPr>
          <p:spPr>
            <a:xfrm>
              <a:off x="325325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71" name="tx1871"/>
            <p:cNvSpPr/>
            <p:nvPr/>
          </p:nvSpPr>
          <p:spPr>
            <a:xfrm>
              <a:off x="351844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72" name="tx1872"/>
            <p:cNvSpPr/>
            <p:nvPr/>
          </p:nvSpPr>
          <p:spPr>
            <a:xfrm>
              <a:off x="378362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73" name="tx1873"/>
            <p:cNvSpPr/>
            <p:nvPr/>
          </p:nvSpPr>
          <p:spPr>
            <a:xfrm>
              <a:off x="404881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74" name="tx1874"/>
            <p:cNvSpPr/>
            <p:nvPr/>
          </p:nvSpPr>
          <p:spPr>
            <a:xfrm>
              <a:off x="431399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75" name="tx1875"/>
            <p:cNvSpPr/>
            <p:nvPr/>
          </p:nvSpPr>
          <p:spPr>
            <a:xfrm>
              <a:off x="457917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76" name="tx1876"/>
            <p:cNvSpPr/>
            <p:nvPr/>
          </p:nvSpPr>
          <p:spPr>
            <a:xfrm>
              <a:off x="484436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77" name="tx1877"/>
            <p:cNvSpPr/>
            <p:nvPr/>
          </p:nvSpPr>
          <p:spPr>
            <a:xfrm>
              <a:off x="510954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78" name="tx1878"/>
            <p:cNvSpPr/>
            <p:nvPr/>
          </p:nvSpPr>
          <p:spPr>
            <a:xfrm>
              <a:off x="537473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79" name="tx1879"/>
            <p:cNvSpPr/>
            <p:nvPr/>
          </p:nvSpPr>
          <p:spPr>
            <a:xfrm>
              <a:off x="563991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80" name="tx1880"/>
            <p:cNvSpPr/>
            <p:nvPr/>
          </p:nvSpPr>
          <p:spPr>
            <a:xfrm>
              <a:off x="590509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81" name="tx1881"/>
            <p:cNvSpPr/>
            <p:nvPr/>
          </p:nvSpPr>
          <p:spPr>
            <a:xfrm>
              <a:off x="617028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82" name="tx1882"/>
            <p:cNvSpPr/>
            <p:nvPr/>
          </p:nvSpPr>
          <p:spPr>
            <a:xfrm>
              <a:off x="643546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83" name="tx1883"/>
            <p:cNvSpPr/>
            <p:nvPr/>
          </p:nvSpPr>
          <p:spPr>
            <a:xfrm>
              <a:off x="670065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84" name="tx1884"/>
            <p:cNvSpPr/>
            <p:nvPr/>
          </p:nvSpPr>
          <p:spPr>
            <a:xfrm>
              <a:off x="696583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85" name="tx1885"/>
            <p:cNvSpPr/>
            <p:nvPr/>
          </p:nvSpPr>
          <p:spPr>
            <a:xfrm>
              <a:off x="723101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86" name="tx1886"/>
            <p:cNvSpPr/>
            <p:nvPr/>
          </p:nvSpPr>
          <p:spPr>
            <a:xfrm>
              <a:off x="749620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87" name="tx1887"/>
            <p:cNvSpPr/>
            <p:nvPr/>
          </p:nvSpPr>
          <p:spPr>
            <a:xfrm>
              <a:off x="776138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88" name="tx1888"/>
            <p:cNvSpPr/>
            <p:nvPr/>
          </p:nvSpPr>
          <p:spPr>
            <a:xfrm>
              <a:off x="802656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89" name="tx1889"/>
            <p:cNvSpPr/>
            <p:nvPr/>
          </p:nvSpPr>
          <p:spPr>
            <a:xfrm>
              <a:off x="829175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90" name="tx1890"/>
            <p:cNvSpPr/>
            <p:nvPr/>
          </p:nvSpPr>
          <p:spPr>
            <a:xfrm>
              <a:off x="855693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91" name="tx1891"/>
            <p:cNvSpPr/>
            <p:nvPr/>
          </p:nvSpPr>
          <p:spPr>
            <a:xfrm>
              <a:off x="192733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2" name="tx1892"/>
            <p:cNvSpPr/>
            <p:nvPr/>
          </p:nvSpPr>
          <p:spPr>
            <a:xfrm>
              <a:off x="219252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93" name="tx1893"/>
            <p:cNvSpPr/>
            <p:nvPr/>
          </p:nvSpPr>
          <p:spPr>
            <a:xfrm>
              <a:off x="245770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4" name="tx1894"/>
            <p:cNvSpPr/>
            <p:nvPr/>
          </p:nvSpPr>
          <p:spPr>
            <a:xfrm>
              <a:off x="272289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95" name="tx1895"/>
            <p:cNvSpPr/>
            <p:nvPr/>
          </p:nvSpPr>
          <p:spPr>
            <a:xfrm>
              <a:off x="298807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6" name="tx1896"/>
            <p:cNvSpPr/>
            <p:nvPr/>
          </p:nvSpPr>
          <p:spPr>
            <a:xfrm>
              <a:off x="325325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7" name="tx1897"/>
            <p:cNvSpPr/>
            <p:nvPr/>
          </p:nvSpPr>
          <p:spPr>
            <a:xfrm>
              <a:off x="351844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8" name="tx1898"/>
            <p:cNvSpPr/>
            <p:nvPr/>
          </p:nvSpPr>
          <p:spPr>
            <a:xfrm>
              <a:off x="378362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9" name="tx1899"/>
            <p:cNvSpPr/>
            <p:nvPr/>
          </p:nvSpPr>
          <p:spPr>
            <a:xfrm>
              <a:off x="404881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0" name="tx1900"/>
            <p:cNvSpPr/>
            <p:nvPr/>
          </p:nvSpPr>
          <p:spPr>
            <a:xfrm>
              <a:off x="431399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1" name="tx1901"/>
            <p:cNvSpPr/>
            <p:nvPr/>
          </p:nvSpPr>
          <p:spPr>
            <a:xfrm>
              <a:off x="457917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484436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3" name="tx1903"/>
            <p:cNvSpPr/>
            <p:nvPr/>
          </p:nvSpPr>
          <p:spPr>
            <a:xfrm>
              <a:off x="510954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4" name="tx1904"/>
            <p:cNvSpPr/>
            <p:nvPr/>
          </p:nvSpPr>
          <p:spPr>
            <a:xfrm>
              <a:off x="537473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5" name="tx1905"/>
            <p:cNvSpPr/>
            <p:nvPr/>
          </p:nvSpPr>
          <p:spPr>
            <a:xfrm>
              <a:off x="563991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6" name="tx1906"/>
            <p:cNvSpPr/>
            <p:nvPr/>
          </p:nvSpPr>
          <p:spPr>
            <a:xfrm>
              <a:off x="590509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7" name="tx1907"/>
            <p:cNvSpPr/>
            <p:nvPr/>
          </p:nvSpPr>
          <p:spPr>
            <a:xfrm>
              <a:off x="617028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8" name="tx1908"/>
            <p:cNvSpPr/>
            <p:nvPr/>
          </p:nvSpPr>
          <p:spPr>
            <a:xfrm>
              <a:off x="643546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9" name="tx1909"/>
            <p:cNvSpPr/>
            <p:nvPr/>
          </p:nvSpPr>
          <p:spPr>
            <a:xfrm>
              <a:off x="670065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0" name="tx1910"/>
            <p:cNvSpPr/>
            <p:nvPr/>
          </p:nvSpPr>
          <p:spPr>
            <a:xfrm>
              <a:off x="696583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1" name="tx1911"/>
            <p:cNvSpPr/>
            <p:nvPr/>
          </p:nvSpPr>
          <p:spPr>
            <a:xfrm>
              <a:off x="723101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2" name="tx1912"/>
            <p:cNvSpPr/>
            <p:nvPr/>
          </p:nvSpPr>
          <p:spPr>
            <a:xfrm>
              <a:off x="749620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3" name="tx1913"/>
            <p:cNvSpPr/>
            <p:nvPr/>
          </p:nvSpPr>
          <p:spPr>
            <a:xfrm>
              <a:off x="776138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4" name="tx1914"/>
            <p:cNvSpPr/>
            <p:nvPr/>
          </p:nvSpPr>
          <p:spPr>
            <a:xfrm>
              <a:off x="802656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5" name="tx1915"/>
            <p:cNvSpPr/>
            <p:nvPr/>
          </p:nvSpPr>
          <p:spPr>
            <a:xfrm>
              <a:off x="829175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6" name="tx1916"/>
            <p:cNvSpPr/>
            <p:nvPr/>
          </p:nvSpPr>
          <p:spPr>
            <a:xfrm>
              <a:off x="855693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7" name="tx1917"/>
            <p:cNvSpPr/>
            <p:nvPr/>
          </p:nvSpPr>
          <p:spPr>
            <a:xfrm>
              <a:off x="192733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18" name="tx1918"/>
            <p:cNvSpPr/>
            <p:nvPr/>
          </p:nvSpPr>
          <p:spPr>
            <a:xfrm>
              <a:off x="219252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19" name="tx1919"/>
            <p:cNvSpPr/>
            <p:nvPr/>
          </p:nvSpPr>
          <p:spPr>
            <a:xfrm>
              <a:off x="245770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20" name="tx1920"/>
            <p:cNvSpPr/>
            <p:nvPr/>
          </p:nvSpPr>
          <p:spPr>
            <a:xfrm>
              <a:off x="272289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21" name="tx1921"/>
            <p:cNvSpPr/>
            <p:nvPr/>
          </p:nvSpPr>
          <p:spPr>
            <a:xfrm>
              <a:off x="298807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22" name="tx1922"/>
            <p:cNvSpPr/>
            <p:nvPr/>
          </p:nvSpPr>
          <p:spPr>
            <a:xfrm>
              <a:off x="325325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23" name="tx1923"/>
            <p:cNvSpPr/>
            <p:nvPr/>
          </p:nvSpPr>
          <p:spPr>
            <a:xfrm>
              <a:off x="351844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24" name="tx1924"/>
            <p:cNvSpPr/>
            <p:nvPr/>
          </p:nvSpPr>
          <p:spPr>
            <a:xfrm>
              <a:off x="378362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25" name="tx1925"/>
            <p:cNvSpPr/>
            <p:nvPr/>
          </p:nvSpPr>
          <p:spPr>
            <a:xfrm>
              <a:off x="404881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6" name="tx1926"/>
            <p:cNvSpPr/>
            <p:nvPr/>
          </p:nvSpPr>
          <p:spPr>
            <a:xfrm>
              <a:off x="431399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27" name="tx1927"/>
            <p:cNvSpPr/>
            <p:nvPr/>
          </p:nvSpPr>
          <p:spPr>
            <a:xfrm>
              <a:off x="457917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28" name="tx1928"/>
            <p:cNvSpPr/>
            <p:nvPr/>
          </p:nvSpPr>
          <p:spPr>
            <a:xfrm>
              <a:off x="484436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9" name="tx1929"/>
            <p:cNvSpPr/>
            <p:nvPr/>
          </p:nvSpPr>
          <p:spPr>
            <a:xfrm>
              <a:off x="510954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30" name="tx1930"/>
            <p:cNvSpPr/>
            <p:nvPr/>
          </p:nvSpPr>
          <p:spPr>
            <a:xfrm>
              <a:off x="537473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31" name="tx1931"/>
            <p:cNvSpPr/>
            <p:nvPr/>
          </p:nvSpPr>
          <p:spPr>
            <a:xfrm>
              <a:off x="563991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2" name="tx1932"/>
            <p:cNvSpPr/>
            <p:nvPr/>
          </p:nvSpPr>
          <p:spPr>
            <a:xfrm>
              <a:off x="590509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3" name="tx1933"/>
            <p:cNvSpPr/>
            <p:nvPr/>
          </p:nvSpPr>
          <p:spPr>
            <a:xfrm>
              <a:off x="617028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4" name="tx1934"/>
            <p:cNvSpPr/>
            <p:nvPr/>
          </p:nvSpPr>
          <p:spPr>
            <a:xfrm>
              <a:off x="643546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5" name="tx1935"/>
            <p:cNvSpPr/>
            <p:nvPr/>
          </p:nvSpPr>
          <p:spPr>
            <a:xfrm>
              <a:off x="670065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6" name="tx1936"/>
            <p:cNvSpPr/>
            <p:nvPr/>
          </p:nvSpPr>
          <p:spPr>
            <a:xfrm>
              <a:off x="696583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7" name="tx1937"/>
            <p:cNvSpPr/>
            <p:nvPr/>
          </p:nvSpPr>
          <p:spPr>
            <a:xfrm>
              <a:off x="723101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8" name="tx1938"/>
            <p:cNvSpPr/>
            <p:nvPr/>
          </p:nvSpPr>
          <p:spPr>
            <a:xfrm>
              <a:off x="776138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39" name="tx1939"/>
            <p:cNvSpPr/>
            <p:nvPr/>
          </p:nvSpPr>
          <p:spPr>
            <a:xfrm>
              <a:off x="802656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40" name="tx1940"/>
            <p:cNvSpPr/>
            <p:nvPr/>
          </p:nvSpPr>
          <p:spPr>
            <a:xfrm>
              <a:off x="829175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41" name="tx1941"/>
            <p:cNvSpPr/>
            <p:nvPr/>
          </p:nvSpPr>
          <p:spPr>
            <a:xfrm>
              <a:off x="855693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42" name="tx1942"/>
            <p:cNvSpPr/>
            <p:nvPr/>
          </p:nvSpPr>
          <p:spPr>
            <a:xfrm>
              <a:off x="192733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3" name="tx1943"/>
            <p:cNvSpPr/>
            <p:nvPr/>
          </p:nvSpPr>
          <p:spPr>
            <a:xfrm>
              <a:off x="219252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44" name="tx1944"/>
            <p:cNvSpPr/>
            <p:nvPr/>
          </p:nvSpPr>
          <p:spPr>
            <a:xfrm>
              <a:off x="245770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45" name="tx1945"/>
            <p:cNvSpPr/>
            <p:nvPr/>
          </p:nvSpPr>
          <p:spPr>
            <a:xfrm>
              <a:off x="272289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6" name="tx1946"/>
            <p:cNvSpPr/>
            <p:nvPr/>
          </p:nvSpPr>
          <p:spPr>
            <a:xfrm>
              <a:off x="298807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47" name="tx1947"/>
            <p:cNvSpPr/>
            <p:nvPr/>
          </p:nvSpPr>
          <p:spPr>
            <a:xfrm>
              <a:off x="325325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48" name="tx1948"/>
            <p:cNvSpPr/>
            <p:nvPr/>
          </p:nvSpPr>
          <p:spPr>
            <a:xfrm>
              <a:off x="351844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9" name="tx1949"/>
            <p:cNvSpPr/>
            <p:nvPr/>
          </p:nvSpPr>
          <p:spPr>
            <a:xfrm>
              <a:off x="378362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50" name="tx1950"/>
            <p:cNvSpPr/>
            <p:nvPr/>
          </p:nvSpPr>
          <p:spPr>
            <a:xfrm>
              <a:off x="404881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51" name="tx1951"/>
            <p:cNvSpPr/>
            <p:nvPr/>
          </p:nvSpPr>
          <p:spPr>
            <a:xfrm>
              <a:off x="431399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52" name="tx1952"/>
            <p:cNvSpPr/>
            <p:nvPr/>
          </p:nvSpPr>
          <p:spPr>
            <a:xfrm>
              <a:off x="457917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53" name="tx1953"/>
            <p:cNvSpPr/>
            <p:nvPr/>
          </p:nvSpPr>
          <p:spPr>
            <a:xfrm>
              <a:off x="484436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54" name="tx1954"/>
            <p:cNvSpPr/>
            <p:nvPr/>
          </p:nvSpPr>
          <p:spPr>
            <a:xfrm>
              <a:off x="510954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55" name="tx1955"/>
            <p:cNvSpPr/>
            <p:nvPr/>
          </p:nvSpPr>
          <p:spPr>
            <a:xfrm>
              <a:off x="537473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56" name="tx1956"/>
            <p:cNvSpPr/>
            <p:nvPr/>
          </p:nvSpPr>
          <p:spPr>
            <a:xfrm>
              <a:off x="563991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7" name="tx1957"/>
            <p:cNvSpPr/>
            <p:nvPr/>
          </p:nvSpPr>
          <p:spPr>
            <a:xfrm>
              <a:off x="590509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8" name="tx1958"/>
            <p:cNvSpPr/>
            <p:nvPr/>
          </p:nvSpPr>
          <p:spPr>
            <a:xfrm>
              <a:off x="617028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59" name="tx1959"/>
            <p:cNvSpPr/>
            <p:nvPr/>
          </p:nvSpPr>
          <p:spPr>
            <a:xfrm>
              <a:off x="643546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0" name="tx1960"/>
            <p:cNvSpPr/>
            <p:nvPr/>
          </p:nvSpPr>
          <p:spPr>
            <a:xfrm>
              <a:off x="670065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1" name="tx1961"/>
            <p:cNvSpPr/>
            <p:nvPr/>
          </p:nvSpPr>
          <p:spPr>
            <a:xfrm>
              <a:off x="696583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2" name="tx1962"/>
            <p:cNvSpPr/>
            <p:nvPr/>
          </p:nvSpPr>
          <p:spPr>
            <a:xfrm>
              <a:off x="723101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3" name="tx1963"/>
            <p:cNvSpPr/>
            <p:nvPr/>
          </p:nvSpPr>
          <p:spPr>
            <a:xfrm>
              <a:off x="749620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4" name="tx1964"/>
            <p:cNvSpPr/>
            <p:nvPr/>
          </p:nvSpPr>
          <p:spPr>
            <a:xfrm>
              <a:off x="776138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5" name="tx1965"/>
            <p:cNvSpPr/>
            <p:nvPr/>
          </p:nvSpPr>
          <p:spPr>
            <a:xfrm>
              <a:off x="802656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66" name="tx1966"/>
            <p:cNvSpPr/>
            <p:nvPr/>
          </p:nvSpPr>
          <p:spPr>
            <a:xfrm>
              <a:off x="829175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67" name="tx1967"/>
            <p:cNvSpPr/>
            <p:nvPr/>
          </p:nvSpPr>
          <p:spPr>
            <a:xfrm>
              <a:off x="855693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68" name="tx1968"/>
            <p:cNvSpPr/>
            <p:nvPr/>
          </p:nvSpPr>
          <p:spPr>
            <a:xfrm>
              <a:off x="192733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69" name="tx1969"/>
            <p:cNvSpPr/>
            <p:nvPr/>
          </p:nvSpPr>
          <p:spPr>
            <a:xfrm>
              <a:off x="219252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70" name="tx1970"/>
            <p:cNvSpPr/>
            <p:nvPr/>
          </p:nvSpPr>
          <p:spPr>
            <a:xfrm>
              <a:off x="245770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71" name="tx1971"/>
            <p:cNvSpPr/>
            <p:nvPr/>
          </p:nvSpPr>
          <p:spPr>
            <a:xfrm>
              <a:off x="272289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72" name="tx1972"/>
            <p:cNvSpPr/>
            <p:nvPr/>
          </p:nvSpPr>
          <p:spPr>
            <a:xfrm>
              <a:off x="298807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73" name="tx1973"/>
            <p:cNvSpPr/>
            <p:nvPr/>
          </p:nvSpPr>
          <p:spPr>
            <a:xfrm>
              <a:off x="325325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74" name="tx1974"/>
            <p:cNvSpPr/>
            <p:nvPr/>
          </p:nvSpPr>
          <p:spPr>
            <a:xfrm>
              <a:off x="351844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5" name="tx1975"/>
            <p:cNvSpPr/>
            <p:nvPr/>
          </p:nvSpPr>
          <p:spPr>
            <a:xfrm>
              <a:off x="378362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76" name="tx1976"/>
            <p:cNvSpPr/>
            <p:nvPr/>
          </p:nvSpPr>
          <p:spPr>
            <a:xfrm>
              <a:off x="404881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77" name="tx1977"/>
            <p:cNvSpPr/>
            <p:nvPr/>
          </p:nvSpPr>
          <p:spPr>
            <a:xfrm>
              <a:off x="431399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8" name="tx1978"/>
            <p:cNvSpPr/>
            <p:nvPr/>
          </p:nvSpPr>
          <p:spPr>
            <a:xfrm>
              <a:off x="457917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9" name="tx1979"/>
            <p:cNvSpPr/>
            <p:nvPr/>
          </p:nvSpPr>
          <p:spPr>
            <a:xfrm>
              <a:off x="484436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0" name="tx1980"/>
            <p:cNvSpPr/>
            <p:nvPr/>
          </p:nvSpPr>
          <p:spPr>
            <a:xfrm>
              <a:off x="510954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1" name="tx1981"/>
            <p:cNvSpPr/>
            <p:nvPr/>
          </p:nvSpPr>
          <p:spPr>
            <a:xfrm>
              <a:off x="537473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2" name="tx1982"/>
            <p:cNvSpPr/>
            <p:nvPr/>
          </p:nvSpPr>
          <p:spPr>
            <a:xfrm>
              <a:off x="563991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3" name="tx1983"/>
            <p:cNvSpPr/>
            <p:nvPr/>
          </p:nvSpPr>
          <p:spPr>
            <a:xfrm>
              <a:off x="590509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4" name="tx1984"/>
            <p:cNvSpPr/>
            <p:nvPr/>
          </p:nvSpPr>
          <p:spPr>
            <a:xfrm>
              <a:off x="617028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5" name="tx1985"/>
            <p:cNvSpPr/>
            <p:nvPr/>
          </p:nvSpPr>
          <p:spPr>
            <a:xfrm>
              <a:off x="643546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6" name="tx1986"/>
            <p:cNvSpPr/>
            <p:nvPr/>
          </p:nvSpPr>
          <p:spPr>
            <a:xfrm>
              <a:off x="670065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7" name="tx1987"/>
            <p:cNvSpPr/>
            <p:nvPr/>
          </p:nvSpPr>
          <p:spPr>
            <a:xfrm>
              <a:off x="696583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8" name="tx1988"/>
            <p:cNvSpPr/>
            <p:nvPr/>
          </p:nvSpPr>
          <p:spPr>
            <a:xfrm>
              <a:off x="723101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9" name="tx1989"/>
            <p:cNvSpPr/>
            <p:nvPr/>
          </p:nvSpPr>
          <p:spPr>
            <a:xfrm>
              <a:off x="749620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0" name="tx1990"/>
            <p:cNvSpPr/>
            <p:nvPr/>
          </p:nvSpPr>
          <p:spPr>
            <a:xfrm>
              <a:off x="776138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1" name="tx1991"/>
            <p:cNvSpPr/>
            <p:nvPr/>
          </p:nvSpPr>
          <p:spPr>
            <a:xfrm>
              <a:off x="802656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2" name="tx1992"/>
            <p:cNvSpPr/>
            <p:nvPr/>
          </p:nvSpPr>
          <p:spPr>
            <a:xfrm>
              <a:off x="829175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3" name="tx1993"/>
            <p:cNvSpPr/>
            <p:nvPr/>
          </p:nvSpPr>
          <p:spPr>
            <a:xfrm>
              <a:off x="855693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4" name="tx1994"/>
            <p:cNvSpPr/>
            <p:nvPr/>
          </p:nvSpPr>
          <p:spPr>
            <a:xfrm>
              <a:off x="192733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5" name="tx1995"/>
            <p:cNvSpPr/>
            <p:nvPr/>
          </p:nvSpPr>
          <p:spPr>
            <a:xfrm>
              <a:off x="219252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6" name="tx1996"/>
            <p:cNvSpPr/>
            <p:nvPr/>
          </p:nvSpPr>
          <p:spPr>
            <a:xfrm>
              <a:off x="245770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97" name="tx1997"/>
            <p:cNvSpPr/>
            <p:nvPr/>
          </p:nvSpPr>
          <p:spPr>
            <a:xfrm>
              <a:off x="272289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98" name="tx1998"/>
            <p:cNvSpPr/>
            <p:nvPr/>
          </p:nvSpPr>
          <p:spPr>
            <a:xfrm>
              <a:off x="298807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99" name="tx1999"/>
            <p:cNvSpPr/>
            <p:nvPr/>
          </p:nvSpPr>
          <p:spPr>
            <a:xfrm>
              <a:off x="325325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00" name="tx2000"/>
            <p:cNvSpPr/>
            <p:nvPr/>
          </p:nvSpPr>
          <p:spPr>
            <a:xfrm>
              <a:off x="351844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1" name="tx2001"/>
            <p:cNvSpPr/>
            <p:nvPr/>
          </p:nvSpPr>
          <p:spPr>
            <a:xfrm>
              <a:off x="378362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2" name="tx2002"/>
            <p:cNvSpPr/>
            <p:nvPr/>
          </p:nvSpPr>
          <p:spPr>
            <a:xfrm>
              <a:off x="404881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3" name="tx2003"/>
            <p:cNvSpPr/>
            <p:nvPr/>
          </p:nvSpPr>
          <p:spPr>
            <a:xfrm>
              <a:off x="431399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4" name="tx2004"/>
            <p:cNvSpPr/>
            <p:nvPr/>
          </p:nvSpPr>
          <p:spPr>
            <a:xfrm>
              <a:off x="457917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5" name="tx2005"/>
            <p:cNvSpPr/>
            <p:nvPr/>
          </p:nvSpPr>
          <p:spPr>
            <a:xfrm>
              <a:off x="484436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6" name="tx2006"/>
            <p:cNvSpPr/>
            <p:nvPr/>
          </p:nvSpPr>
          <p:spPr>
            <a:xfrm>
              <a:off x="510954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7" name="tx2007"/>
            <p:cNvSpPr/>
            <p:nvPr/>
          </p:nvSpPr>
          <p:spPr>
            <a:xfrm>
              <a:off x="537473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8" name="tx2008"/>
            <p:cNvSpPr/>
            <p:nvPr/>
          </p:nvSpPr>
          <p:spPr>
            <a:xfrm>
              <a:off x="563991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9" name="tx2009"/>
            <p:cNvSpPr/>
            <p:nvPr/>
          </p:nvSpPr>
          <p:spPr>
            <a:xfrm>
              <a:off x="590509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0" name="tx2010"/>
            <p:cNvSpPr/>
            <p:nvPr/>
          </p:nvSpPr>
          <p:spPr>
            <a:xfrm>
              <a:off x="617028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1" name="tx2011"/>
            <p:cNvSpPr/>
            <p:nvPr/>
          </p:nvSpPr>
          <p:spPr>
            <a:xfrm>
              <a:off x="643546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2" name="tx2012"/>
            <p:cNvSpPr/>
            <p:nvPr/>
          </p:nvSpPr>
          <p:spPr>
            <a:xfrm>
              <a:off x="670065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3" name="tx2013"/>
            <p:cNvSpPr/>
            <p:nvPr/>
          </p:nvSpPr>
          <p:spPr>
            <a:xfrm>
              <a:off x="696583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4" name="tx2014"/>
            <p:cNvSpPr/>
            <p:nvPr/>
          </p:nvSpPr>
          <p:spPr>
            <a:xfrm>
              <a:off x="723101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5" name="tx2015"/>
            <p:cNvSpPr/>
            <p:nvPr/>
          </p:nvSpPr>
          <p:spPr>
            <a:xfrm>
              <a:off x="749620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6" name="tx2016"/>
            <p:cNvSpPr/>
            <p:nvPr/>
          </p:nvSpPr>
          <p:spPr>
            <a:xfrm>
              <a:off x="776138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7" name="tx2017"/>
            <p:cNvSpPr/>
            <p:nvPr/>
          </p:nvSpPr>
          <p:spPr>
            <a:xfrm>
              <a:off x="802656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8" name="tx2018"/>
            <p:cNvSpPr/>
            <p:nvPr/>
          </p:nvSpPr>
          <p:spPr>
            <a:xfrm>
              <a:off x="829175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9" name="tx2019"/>
            <p:cNvSpPr/>
            <p:nvPr/>
          </p:nvSpPr>
          <p:spPr>
            <a:xfrm>
              <a:off x="855693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0" name="tx2020"/>
            <p:cNvSpPr/>
            <p:nvPr/>
          </p:nvSpPr>
          <p:spPr>
            <a:xfrm>
              <a:off x="404881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21" name="tx2021"/>
            <p:cNvSpPr/>
            <p:nvPr/>
          </p:nvSpPr>
          <p:spPr>
            <a:xfrm>
              <a:off x="431399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22" name="tx2022"/>
            <p:cNvSpPr/>
            <p:nvPr/>
          </p:nvSpPr>
          <p:spPr>
            <a:xfrm>
              <a:off x="457917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23" name="tx2023"/>
            <p:cNvSpPr/>
            <p:nvPr/>
          </p:nvSpPr>
          <p:spPr>
            <a:xfrm>
              <a:off x="617028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24" name="tx2024"/>
            <p:cNvSpPr/>
            <p:nvPr/>
          </p:nvSpPr>
          <p:spPr>
            <a:xfrm>
              <a:off x="643546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25" name="tx2025"/>
            <p:cNvSpPr/>
            <p:nvPr/>
          </p:nvSpPr>
          <p:spPr>
            <a:xfrm>
              <a:off x="670065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26" name="tx2026"/>
            <p:cNvSpPr/>
            <p:nvPr/>
          </p:nvSpPr>
          <p:spPr>
            <a:xfrm>
              <a:off x="696583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27" name="tx2027"/>
            <p:cNvSpPr/>
            <p:nvPr/>
          </p:nvSpPr>
          <p:spPr>
            <a:xfrm>
              <a:off x="723101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28" name="tx2028"/>
            <p:cNvSpPr/>
            <p:nvPr/>
          </p:nvSpPr>
          <p:spPr>
            <a:xfrm>
              <a:off x="776138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29" name="tx2029"/>
            <p:cNvSpPr/>
            <p:nvPr/>
          </p:nvSpPr>
          <p:spPr>
            <a:xfrm>
              <a:off x="802656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30" name="tx2030"/>
            <p:cNvSpPr/>
            <p:nvPr/>
          </p:nvSpPr>
          <p:spPr>
            <a:xfrm>
              <a:off x="829175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31" name="tx2031"/>
            <p:cNvSpPr/>
            <p:nvPr/>
          </p:nvSpPr>
          <p:spPr>
            <a:xfrm>
              <a:off x="855693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32" name="tx2032"/>
            <p:cNvSpPr/>
            <p:nvPr/>
          </p:nvSpPr>
          <p:spPr>
            <a:xfrm>
              <a:off x="192733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33" name="tx2033"/>
            <p:cNvSpPr/>
            <p:nvPr/>
          </p:nvSpPr>
          <p:spPr>
            <a:xfrm>
              <a:off x="219252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34" name="tx2034"/>
            <p:cNvSpPr/>
            <p:nvPr/>
          </p:nvSpPr>
          <p:spPr>
            <a:xfrm>
              <a:off x="245770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35" name="tx2035"/>
            <p:cNvSpPr/>
            <p:nvPr/>
          </p:nvSpPr>
          <p:spPr>
            <a:xfrm>
              <a:off x="272289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36" name="tx2036"/>
            <p:cNvSpPr/>
            <p:nvPr/>
          </p:nvSpPr>
          <p:spPr>
            <a:xfrm>
              <a:off x="298807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37" name="tx2037"/>
            <p:cNvSpPr/>
            <p:nvPr/>
          </p:nvSpPr>
          <p:spPr>
            <a:xfrm>
              <a:off x="325325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38" name="tx2038"/>
            <p:cNvSpPr/>
            <p:nvPr/>
          </p:nvSpPr>
          <p:spPr>
            <a:xfrm>
              <a:off x="351844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39" name="tx2039"/>
            <p:cNvSpPr/>
            <p:nvPr/>
          </p:nvSpPr>
          <p:spPr>
            <a:xfrm>
              <a:off x="378362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40" name="tx2040"/>
            <p:cNvSpPr/>
            <p:nvPr/>
          </p:nvSpPr>
          <p:spPr>
            <a:xfrm>
              <a:off x="404881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41" name="tx2041"/>
            <p:cNvSpPr/>
            <p:nvPr/>
          </p:nvSpPr>
          <p:spPr>
            <a:xfrm>
              <a:off x="431399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42" name="tx2042"/>
            <p:cNvSpPr/>
            <p:nvPr/>
          </p:nvSpPr>
          <p:spPr>
            <a:xfrm>
              <a:off x="457917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43" name="tx2043"/>
            <p:cNvSpPr/>
            <p:nvPr/>
          </p:nvSpPr>
          <p:spPr>
            <a:xfrm>
              <a:off x="484436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44" name="tx2044"/>
            <p:cNvSpPr/>
            <p:nvPr/>
          </p:nvSpPr>
          <p:spPr>
            <a:xfrm>
              <a:off x="510954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45" name="tx2045"/>
            <p:cNvSpPr/>
            <p:nvPr/>
          </p:nvSpPr>
          <p:spPr>
            <a:xfrm>
              <a:off x="537473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46" name="tx2046"/>
            <p:cNvSpPr/>
            <p:nvPr/>
          </p:nvSpPr>
          <p:spPr>
            <a:xfrm>
              <a:off x="563991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47" name="tx2047"/>
            <p:cNvSpPr/>
            <p:nvPr/>
          </p:nvSpPr>
          <p:spPr>
            <a:xfrm>
              <a:off x="590509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48" name="tx2048"/>
            <p:cNvSpPr/>
            <p:nvPr/>
          </p:nvSpPr>
          <p:spPr>
            <a:xfrm>
              <a:off x="617028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49" name="tx2049"/>
            <p:cNvSpPr/>
            <p:nvPr/>
          </p:nvSpPr>
          <p:spPr>
            <a:xfrm>
              <a:off x="643546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50" name="tx2050"/>
            <p:cNvSpPr/>
            <p:nvPr/>
          </p:nvSpPr>
          <p:spPr>
            <a:xfrm>
              <a:off x="670065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51" name="tx2051"/>
            <p:cNvSpPr/>
            <p:nvPr/>
          </p:nvSpPr>
          <p:spPr>
            <a:xfrm>
              <a:off x="696583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2" name="tx2052"/>
            <p:cNvSpPr/>
            <p:nvPr/>
          </p:nvSpPr>
          <p:spPr>
            <a:xfrm>
              <a:off x="723101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53" name="tx2053"/>
            <p:cNvSpPr/>
            <p:nvPr/>
          </p:nvSpPr>
          <p:spPr>
            <a:xfrm>
              <a:off x="749620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54" name="tx2054"/>
            <p:cNvSpPr/>
            <p:nvPr/>
          </p:nvSpPr>
          <p:spPr>
            <a:xfrm>
              <a:off x="776138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55" name="tx2055"/>
            <p:cNvSpPr/>
            <p:nvPr/>
          </p:nvSpPr>
          <p:spPr>
            <a:xfrm>
              <a:off x="802656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56" name="tx2056"/>
            <p:cNvSpPr/>
            <p:nvPr/>
          </p:nvSpPr>
          <p:spPr>
            <a:xfrm>
              <a:off x="829175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57" name="tx2057"/>
            <p:cNvSpPr/>
            <p:nvPr/>
          </p:nvSpPr>
          <p:spPr>
            <a:xfrm>
              <a:off x="855693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58" name="tx2058"/>
            <p:cNvSpPr/>
            <p:nvPr/>
          </p:nvSpPr>
          <p:spPr>
            <a:xfrm>
              <a:off x="192733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59" name="tx2059"/>
            <p:cNvSpPr/>
            <p:nvPr/>
          </p:nvSpPr>
          <p:spPr>
            <a:xfrm>
              <a:off x="219252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60" name="tx2060"/>
            <p:cNvSpPr/>
            <p:nvPr/>
          </p:nvSpPr>
          <p:spPr>
            <a:xfrm>
              <a:off x="245770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61" name="tx2061"/>
            <p:cNvSpPr/>
            <p:nvPr/>
          </p:nvSpPr>
          <p:spPr>
            <a:xfrm>
              <a:off x="272289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62" name="tx2062"/>
            <p:cNvSpPr/>
            <p:nvPr/>
          </p:nvSpPr>
          <p:spPr>
            <a:xfrm>
              <a:off x="298807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63" name="tx2063"/>
            <p:cNvSpPr/>
            <p:nvPr/>
          </p:nvSpPr>
          <p:spPr>
            <a:xfrm>
              <a:off x="325325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64" name="tx2064"/>
            <p:cNvSpPr/>
            <p:nvPr/>
          </p:nvSpPr>
          <p:spPr>
            <a:xfrm>
              <a:off x="351844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65" name="tx2065"/>
            <p:cNvSpPr/>
            <p:nvPr/>
          </p:nvSpPr>
          <p:spPr>
            <a:xfrm>
              <a:off x="378362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66" name="tx2066"/>
            <p:cNvSpPr/>
            <p:nvPr/>
          </p:nvSpPr>
          <p:spPr>
            <a:xfrm>
              <a:off x="404881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67" name="tx2067"/>
            <p:cNvSpPr/>
            <p:nvPr/>
          </p:nvSpPr>
          <p:spPr>
            <a:xfrm>
              <a:off x="431399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68" name="tx2068"/>
            <p:cNvSpPr/>
            <p:nvPr/>
          </p:nvSpPr>
          <p:spPr>
            <a:xfrm>
              <a:off x="457917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69" name="tx2069"/>
            <p:cNvSpPr/>
            <p:nvPr/>
          </p:nvSpPr>
          <p:spPr>
            <a:xfrm>
              <a:off x="484436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70" name="tx2070"/>
            <p:cNvSpPr/>
            <p:nvPr/>
          </p:nvSpPr>
          <p:spPr>
            <a:xfrm>
              <a:off x="510954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71" name="tx2071"/>
            <p:cNvSpPr/>
            <p:nvPr/>
          </p:nvSpPr>
          <p:spPr>
            <a:xfrm>
              <a:off x="537473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72" name="tx2072"/>
            <p:cNvSpPr/>
            <p:nvPr/>
          </p:nvSpPr>
          <p:spPr>
            <a:xfrm>
              <a:off x="563991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73" name="tx2073"/>
            <p:cNvSpPr/>
            <p:nvPr/>
          </p:nvSpPr>
          <p:spPr>
            <a:xfrm>
              <a:off x="590509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74" name="tx2074"/>
            <p:cNvSpPr/>
            <p:nvPr/>
          </p:nvSpPr>
          <p:spPr>
            <a:xfrm>
              <a:off x="617028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75" name="tx2075"/>
            <p:cNvSpPr/>
            <p:nvPr/>
          </p:nvSpPr>
          <p:spPr>
            <a:xfrm>
              <a:off x="192733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76" name="tx2076"/>
            <p:cNvSpPr/>
            <p:nvPr/>
          </p:nvSpPr>
          <p:spPr>
            <a:xfrm>
              <a:off x="219252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77" name="tx2077"/>
            <p:cNvSpPr/>
            <p:nvPr/>
          </p:nvSpPr>
          <p:spPr>
            <a:xfrm>
              <a:off x="245770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78" name="tx2078"/>
            <p:cNvSpPr/>
            <p:nvPr/>
          </p:nvSpPr>
          <p:spPr>
            <a:xfrm>
              <a:off x="272289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79" name="tx2079"/>
            <p:cNvSpPr/>
            <p:nvPr/>
          </p:nvSpPr>
          <p:spPr>
            <a:xfrm>
              <a:off x="298807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0" name="tx2080"/>
            <p:cNvSpPr/>
            <p:nvPr/>
          </p:nvSpPr>
          <p:spPr>
            <a:xfrm>
              <a:off x="325325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1" name="tx2081"/>
            <p:cNvSpPr/>
            <p:nvPr/>
          </p:nvSpPr>
          <p:spPr>
            <a:xfrm>
              <a:off x="351844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2" name="tx2082"/>
            <p:cNvSpPr/>
            <p:nvPr/>
          </p:nvSpPr>
          <p:spPr>
            <a:xfrm>
              <a:off x="378362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3" name="tx2083"/>
            <p:cNvSpPr/>
            <p:nvPr/>
          </p:nvSpPr>
          <p:spPr>
            <a:xfrm>
              <a:off x="404881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4" name="tx2084"/>
            <p:cNvSpPr/>
            <p:nvPr/>
          </p:nvSpPr>
          <p:spPr>
            <a:xfrm>
              <a:off x="431399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5" name="tx2085"/>
            <p:cNvSpPr/>
            <p:nvPr/>
          </p:nvSpPr>
          <p:spPr>
            <a:xfrm>
              <a:off x="457917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6" name="tx2086"/>
            <p:cNvSpPr/>
            <p:nvPr/>
          </p:nvSpPr>
          <p:spPr>
            <a:xfrm>
              <a:off x="484436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7" name="tx2087"/>
            <p:cNvSpPr/>
            <p:nvPr/>
          </p:nvSpPr>
          <p:spPr>
            <a:xfrm>
              <a:off x="510954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8" name="tx2088"/>
            <p:cNvSpPr/>
            <p:nvPr/>
          </p:nvSpPr>
          <p:spPr>
            <a:xfrm>
              <a:off x="537473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9" name="tx2089"/>
            <p:cNvSpPr/>
            <p:nvPr/>
          </p:nvSpPr>
          <p:spPr>
            <a:xfrm>
              <a:off x="563991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0" name="tx2090"/>
            <p:cNvSpPr/>
            <p:nvPr/>
          </p:nvSpPr>
          <p:spPr>
            <a:xfrm>
              <a:off x="590509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1" name="tx2091"/>
            <p:cNvSpPr/>
            <p:nvPr/>
          </p:nvSpPr>
          <p:spPr>
            <a:xfrm>
              <a:off x="617028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2" name="tx2092"/>
            <p:cNvSpPr/>
            <p:nvPr/>
          </p:nvSpPr>
          <p:spPr>
            <a:xfrm>
              <a:off x="643546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3" name="tx2093"/>
            <p:cNvSpPr/>
            <p:nvPr/>
          </p:nvSpPr>
          <p:spPr>
            <a:xfrm>
              <a:off x="670065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4" name="tx2094"/>
            <p:cNvSpPr/>
            <p:nvPr/>
          </p:nvSpPr>
          <p:spPr>
            <a:xfrm>
              <a:off x="696583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5" name="tx2095"/>
            <p:cNvSpPr/>
            <p:nvPr/>
          </p:nvSpPr>
          <p:spPr>
            <a:xfrm>
              <a:off x="723101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96" name="tx2096"/>
            <p:cNvSpPr/>
            <p:nvPr/>
          </p:nvSpPr>
          <p:spPr>
            <a:xfrm>
              <a:off x="749620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97" name="tx2097"/>
            <p:cNvSpPr/>
            <p:nvPr/>
          </p:nvSpPr>
          <p:spPr>
            <a:xfrm>
              <a:off x="776138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8" name="tx2098"/>
            <p:cNvSpPr/>
            <p:nvPr/>
          </p:nvSpPr>
          <p:spPr>
            <a:xfrm>
              <a:off x="802656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99" name="tx2099"/>
            <p:cNvSpPr/>
            <p:nvPr/>
          </p:nvSpPr>
          <p:spPr>
            <a:xfrm>
              <a:off x="829175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0" name="tx2100"/>
            <p:cNvSpPr/>
            <p:nvPr/>
          </p:nvSpPr>
          <p:spPr>
            <a:xfrm>
              <a:off x="855693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1" name="tx2101"/>
            <p:cNvSpPr/>
            <p:nvPr/>
          </p:nvSpPr>
          <p:spPr>
            <a:xfrm>
              <a:off x="192733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2" name="tx2102"/>
            <p:cNvSpPr/>
            <p:nvPr/>
          </p:nvSpPr>
          <p:spPr>
            <a:xfrm>
              <a:off x="219252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03" name="tx2103"/>
            <p:cNvSpPr/>
            <p:nvPr/>
          </p:nvSpPr>
          <p:spPr>
            <a:xfrm>
              <a:off x="245770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04" name="tx2104"/>
            <p:cNvSpPr/>
            <p:nvPr/>
          </p:nvSpPr>
          <p:spPr>
            <a:xfrm>
              <a:off x="272289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05" name="tx2105"/>
            <p:cNvSpPr/>
            <p:nvPr/>
          </p:nvSpPr>
          <p:spPr>
            <a:xfrm>
              <a:off x="298807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06" name="tx2106"/>
            <p:cNvSpPr/>
            <p:nvPr/>
          </p:nvSpPr>
          <p:spPr>
            <a:xfrm>
              <a:off x="325325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7" name="tx2107"/>
            <p:cNvSpPr/>
            <p:nvPr/>
          </p:nvSpPr>
          <p:spPr>
            <a:xfrm>
              <a:off x="351844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8" name="tx2108"/>
            <p:cNvSpPr/>
            <p:nvPr/>
          </p:nvSpPr>
          <p:spPr>
            <a:xfrm>
              <a:off x="378362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9" name="tx2109"/>
            <p:cNvSpPr/>
            <p:nvPr/>
          </p:nvSpPr>
          <p:spPr>
            <a:xfrm>
              <a:off x="404881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10" name="tx2110"/>
            <p:cNvSpPr/>
            <p:nvPr/>
          </p:nvSpPr>
          <p:spPr>
            <a:xfrm>
              <a:off x="431399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11" name="tx2111"/>
            <p:cNvSpPr/>
            <p:nvPr/>
          </p:nvSpPr>
          <p:spPr>
            <a:xfrm>
              <a:off x="457917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12" name="tx2112"/>
            <p:cNvSpPr/>
            <p:nvPr/>
          </p:nvSpPr>
          <p:spPr>
            <a:xfrm>
              <a:off x="484436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3" name="tx2113"/>
            <p:cNvSpPr/>
            <p:nvPr/>
          </p:nvSpPr>
          <p:spPr>
            <a:xfrm>
              <a:off x="510954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4" name="tx2114"/>
            <p:cNvSpPr/>
            <p:nvPr/>
          </p:nvSpPr>
          <p:spPr>
            <a:xfrm>
              <a:off x="537473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15" name="tx2115"/>
            <p:cNvSpPr/>
            <p:nvPr/>
          </p:nvSpPr>
          <p:spPr>
            <a:xfrm>
              <a:off x="563991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16" name="tx2116"/>
            <p:cNvSpPr/>
            <p:nvPr/>
          </p:nvSpPr>
          <p:spPr>
            <a:xfrm>
              <a:off x="590509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17" name="tx2117"/>
            <p:cNvSpPr/>
            <p:nvPr/>
          </p:nvSpPr>
          <p:spPr>
            <a:xfrm>
              <a:off x="617028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8" name="tx2118"/>
            <p:cNvSpPr/>
            <p:nvPr/>
          </p:nvSpPr>
          <p:spPr>
            <a:xfrm>
              <a:off x="643546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19" name="tx2119"/>
            <p:cNvSpPr/>
            <p:nvPr/>
          </p:nvSpPr>
          <p:spPr>
            <a:xfrm>
              <a:off x="670065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20" name="tx2120"/>
            <p:cNvSpPr/>
            <p:nvPr/>
          </p:nvSpPr>
          <p:spPr>
            <a:xfrm>
              <a:off x="696583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1" name="tx2121"/>
            <p:cNvSpPr/>
            <p:nvPr/>
          </p:nvSpPr>
          <p:spPr>
            <a:xfrm>
              <a:off x="723101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22" name="tx2122"/>
            <p:cNvSpPr/>
            <p:nvPr/>
          </p:nvSpPr>
          <p:spPr>
            <a:xfrm>
              <a:off x="749620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3" name="tx2123"/>
            <p:cNvSpPr/>
            <p:nvPr/>
          </p:nvSpPr>
          <p:spPr>
            <a:xfrm>
              <a:off x="776138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4" name="tx2124"/>
            <p:cNvSpPr/>
            <p:nvPr/>
          </p:nvSpPr>
          <p:spPr>
            <a:xfrm>
              <a:off x="802656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25" name="tx2125"/>
            <p:cNvSpPr/>
            <p:nvPr/>
          </p:nvSpPr>
          <p:spPr>
            <a:xfrm>
              <a:off x="829175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26" name="tx2126"/>
            <p:cNvSpPr/>
            <p:nvPr/>
          </p:nvSpPr>
          <p:spPr>
            <a:xfrm>
              <a:off x="855693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27" name="tx2127"/>
            <p:cNvSpPr/>
            <p:nvPr/>
          </p:nvSpPr>
          <p:spPr>
            <a:xfrm>
              <a:off x="192733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8" name="tx2128"/>
            <p:cNvSpPr/>
            <p:nvPr/>
          </p:nvSpPr>
          <p:spPr>
            <a:xfrm>
              <a:off x="219252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9" name="tx2129"/>
            <p:cNvSpPr/>
            <p:nvPr/>
          </p:nvSpPr>
          <p:spPr>
            <a:xfrm>
              <a:off x="245770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0" name="tx2130"/>
            <p:cNvSpPr/>
            <p:nvPr/>
          </p:nvSpPr>
          <p:spPr>
            <a:xfrm>
              <a:off x="272289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1" name="tx2131"/>
            <p:cNvSpPr/>
            <p:nvPr/>
          </p:nvSpPr>
          <p:spPr>
            <a:xfrm>
              <a:off x="298807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2" name="tx2132"/>
            <p:cNvSpPr/>
            <p:nvPr/>
          </p:nvSpPr>
          <p:spPr>
            <a:xfrm>
              <a:off x="325325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3" name="tx2133"/>
            <p:cNvSpPr/>
            <p:nvPr/>
          </p:nvSpPr>
          <p:spPr>
            <a:xfrm>
              <a:off x="351844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4" name="tx2134"/>
            <p:cNvSpPr/>
            <p:nvPr/>
          </p:nvSpPr>
          <p:spPr>
            <a:xfrm>
              <a:off x="378362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5" name="tx2135"/>
            <p:cNvSpPr/>
            <p:nvPr/>
          </p:nvSpPr>
          <p:spPr>
            <a:xfrm>
              <a:off x="404881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6" name="tx2136"/>
            <p:cNvSpPr/>
            <p:nvPr/>
          </p:nvSpPr>
          <p:spPr>
            <a:xfrm>
              <a:off x="431399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7" name="tx2137"/>
            <p:cNvSpPr/>
            <p:nvPr/>
          </p:nvSpPr>
          <p:spPr>
            <a:xfrm>
              <a:off x="457917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8" name="tx2138"/>
            <p:cNvSpPr/>
            <p:nvPr/>
          </p:nvSpPr>
          <p:spPr>
            <a:xfrm>
              <a:off x="484436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9" name="tx2139"/>
            <p:cNvSpPr/>
            <p:nvPr/>
          </p:nvSpPr>
          <p:spPr>
            <a:xfrm>
              <a:off x="510954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0" name="tx2140"/>
            <p:cNvSpPr/>
            <p:nvPr/>
          </p:nvSpPr>
          <p:spPr>
            <a:xfrm>
              <a:off x="537473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1" name="tx2141"/>
            <p:cNvSpPr/>
            <p:nvPr/>
          </p:nvSpPr>
          <p:spPr>
            <a:xfrm>
              <a:off x="563991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2" name="tx2142"/>
            <p:cNvSpPr/>
            <p:nvPr/>
          </p:nvSpPr>
          <p:spPr>
            <a:xfrm>
              <a:off x="590509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3" name="tx2143"/>
            <p:cNvSpPr/>
            <p:nvPr/>
          </p:nvSpPr>
          <p:spPr>
            <a:xfrm>
              <a:off x="617028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4" name="tx2144"/>
            <p:cNvSpPr/>
            <p:nvPr/>
          </p:nvSpPr>
          <p:spPr>
            <a:xfrm>
              <a:off x="643546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670065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696583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7" name="tx2147"/>
            <p:cNvSpPr/>
            <p:nvPr/>
          </p:nvSpPr>
          <p:spPr>
            <a:xfrm>
              <a:off x="723101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8" name="tx2148"/>
            <p:cNvSpPr/>
            <p:nvPr/>
          </p:nvSpPr>
          <p:spPr>
            <a:xfrm>
              <a:off x="749620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9" name="tx2149"/>
            <p:cNvSpPr/>
            <p:nvPr/>
          </p:nvSpPr>
          <p:spPr>
            <a:xfrm>
              <a:off x="776138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0" name="tx2150"/>
            <p:cNvSpPr/>
            <p:nvPr/>
          </p:nvSpPr>
          <p:spPr>
            <a:xfrm>
              <a:off x="802656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51" name="tx2151"/>
            <p:cNvSpPr/>
            <p:nvPr/>
          </p:nvSpPr>
          <p:spPr>
            <a:xfrm>
              <a:off x="829175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2" name="tx2152"/>
            <p:cNvSpPr/>
            <p:nvPr/>
          </p:nvSpPr>
          <p:spPr>
            <a:xfrm>
              <a:off x="855693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3" name="tx2153"/>
            <p:cNvSpPr/>
            <p:nvPr/>
          </p:nvSpPr>
          <p:spPr>
            <a:xfrm>
              <a:off x="192733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54" name="tx2154"/>
            <p:cNvSpPr/>
            <p:nvPr/>
          </p:nvSpPr>
          <p:spPr>
            <a:xfrm>
              <a:off x="219252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55" name="tx2155"/>
            <p:cNvSpPr/>
            <p:nvPr/>
          </p:nvSpPr>
          <p:spPr>
            <a:xfrm>
              <a:off x="245770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56" name="tx2156"/>
            <p:cNvSpPr/>
            <p:nvPr/>
          </p:nvSpPr>
          <p:spPr>
            <a:xfrm>
              <a:off x="272289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7" name="tx2157"/>
            <p:cNvSpPr/>
            <p:nvPr/>
          </p:nvSpPr>
          <p:spPr>
            <a:xfrm>
              <a:off x="298807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8" name="tx2158"/>
            <p:cNvSpPr/>
            <p:nvPr/>
          </p:nvSpPr>
          <p:spPr>
            <a:xfrm>
              <a:off x="325325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9" name="tx2159"/>
            <p:cNvSpPr/>
            <p:nvPr/>
          </p:nvSpPr>
          <p:spPr>
            <a:xfrm>
              <a:off x="351844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0" name="tx2160"/>
            <p:cNvSpPr/>
            <p:nvPr/>
          </p:nvSpPr>
          <p:spPr>
            <a:xfrm>
              <a:off x="378362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1" name="tx2161"/>
            <p:cNvSpPr/>
            <p:nvPr/>
          </p:nvSpPr>
          <p:spPr>
            <a:xfrm>
              <a:off x="404881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2" name="tx2162"/>
            <p:cNvSpPr/>
            <p:nvPr/>
          </p:nvSpPr>
          <p:spPr>
            <a:xfrm>
              <a:off x="431399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3" name="tx2163"/>
            <p:cNvSpPr/>
            <p:nvPr/>
          </p:nvSpPr>
          <p:spPr>
            <a:xfrm>
              <a:off x="457917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4" name="tx2164"/>
            <p:cNvSpPr/>
            <p:nvPr/>
          </p:nvSpPr>
          <p:spPr>
            <a:xfrm>
              <a:off x="484436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5" name="tx2165"/>
            <p:cNvSpPr/>
            <p:nvPr/>
          </p:nvSpPr>
          <p:spPr>
            <a:xfrm>
              <a:off x="510954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6" name="tx2166"/>
            <p:cNvSpPr/>
            <p:nvPr/>
          </p:nvSpPr>
          <p:spPr>
            <a:xfrm>
              <a:off x="537473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7" name="tx2167"/>
            <p:cNvSpPr/>
            <p:nvPr/>
          </p:nvSpPr>
          <p:spPr>
            <a:xfrm>
              <a:off x="563991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8" name="tx2168"/>
            <p:cNvSpPr/>
            <p:nvPr/>
          </p:nvSpPr>
          <p:spPr>
            <a:xfrm>
              <a:off x="590509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9" name="tx2169"/>
            <p:cNvSpPr/>
            <p:nvPr/>
          </p:nvSpPr>
          <p:spPr>
            <a:xfrm>
              <a:off x="617028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0" name="tx2170"/>
            <p:cNvSpPr/>
            <p:nvPr/>
          </p:nvSpPr>
          <p:spPr>
            <a:xfrm>
              <a:off x="643546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71" name="tx2171"/>
            <p:cNvSpPr/>
            <p:nvPr/>
          </p:nvSpPr>
          <p:spPr>
            <a:xfrm>
              <a:off x="670065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2" name="tx2172"/>
            <p:cNvSpPr/>
            <p:nvPr/>
          </p:nvSpPr>
          <p:spPr>
            <a:xfrm>
              <a:off x="696583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3" name="tx2173"/>
            <p:cNvSpPr/>
            <p:nvPr/>
          </p:nvSpPr>
          <p:spPr>
            <a:xfrm>
              <a:off x="723101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4" name="tx2174"/>
            <p:cNvSpPr/>
            <p:nvPr/>
          </p:nvSpPr>
          <p:spPr>
            <a:xfrm>
              <a:off x="749620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5" name="tx2175"/>
            <p:cNvSpPr/>
            <p:nvPr/>
          </p:nvSpPr>
          <p:spPr>
            <a:xfrm>
              <a:off x="776138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76" name="tx2176"/>
            <p:cNvSpPr/>
            <p:nvPr/>
          </p:nvSpPr>
          <p:spPr>
            <a:xfrm>
              <a:off x="802656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77" name="tx2177"/>
            <p:cNvSpPr/>
            <p:nvPr/>
          </p:nvSpPr>
          <p:spPr>
            <a:xfrm>
              <a:off x="829175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78" name="tx2178"/>
            <p:cNvSpPr/>
            <p:nvPr/>
          </p:nvSpPr>
          <p:spPr>
            <a:xfrm>
              <a:off x="855693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79" name="tx2179"/>
            <p:cNvSpPr/>
            <p:nvPr/>
          </p:nvSpPr>
          <p:spPr>
            <a:xfrm>
              <a:off x="192733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0" name="tx2180"/>
            <p:cNvSpPr/>
            <p:nvPr/>
          </p:nvSpPr>
          <p:spPr>
            <a:xfrm>
              <a:off x="219252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81" name="tx2181"/>
            <p:cNvSpPr/>
            <p:nvPr/>
          </p:nvSpPr>
          <p:spPr>
            <a:xfrm>
              <a:off x="245770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2" name="tx2182"/>
            <p:cNvSpPr/>
            <p:nvPr/>
          </p:nvSpPr>
          <p:spPr>
            <a:xfrm>
              <a:off x="272289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3" name="tx2183"/>
            <p:cNvSpPr/>
            <p:nvPr/>
          </p:nvSpPr>
          <p:spPr>
            <a:xfrm>
              <a:off x="298807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84" name="tx2184"/>
            <p:cNvSpPr/>
            <p:nvPr/>
          </p:nvSpPr>
          <p:spPr>
            <a:xfrm>
              <a:off x="325325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5" name="tx2185"/>
            <p:cNvSpPr/>
            <p:nvPr/>
          </p:nvSpPr>
          <p:spPr>
            <a:xfrm>
              <a:off x="351844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6" name="tx2186"/>
            <p:cNvSpPr/>
            <p:nvPr/>
          </p:nvSpPr>
          <p:spPr>
            <a:xfrm>
              <a:off x="378362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7" name="tx2187"/>
            <p:cNvSpPr/>
            <p:nvPr/>
          </p:nvSpPr>
          <p:spPr>
            <a:xfrm>
              <a:off x="404881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8" name="tx2188"/>
            <p:cNvSpPr/>
            <p:nvPr/>
          </p:nvSpPr>
          <p:spPr>
            <a:xfrm>
              <a:off x="431399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9" name="tx2189"/>
            <p:cNvSpPr/>
            <p:nvPr/>
          </p:nvSpPr>
          <p:spPr>
            <a:xfrm>
              <a:off x="457917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90" name="tx2190"/>
            <p:cNvSpPr/>
            <p:nvPr/>
          </p:nvSpPr>
          <p:spPr>
            <a:xfrm>
              <a:off x="484436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91" name="tx2191"/>
            <p:cNvSpPr/>
            <p:nvPr/>
          </p:nvSpPr>
          <p:spPr>
            <a:xfrm>
              <a:off x="510954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2" name="tx2192"/>
            <p:cNvSpPr/>
            <p:nvPr/>
          </p:nvSpPr>
          <p:spPr>
            <a:xfrm>
              <a:off x="537473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93" name="tx2193"/>
            <p:cNvSpPr/>
            <p:nvPr/>
          </p:nvSpPr>
          <p:spPr>
            <a:xfrm>
              <a:off x="563991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94" name="tx2194"/>
            <p:cNvSpPr/>
            <p:nvPr/>
          </p:nvSpPr>
          <p:spPr>
            <a:xfrm>
              <a:off x="590509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5" name="tx2195"/>
            <p:cNvSpPr/>
            <p:nvPr/>
          </p:nvSpPr>
          <p:spPr>
            <a:xfrm>
              <a:off x="617028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6" name="tx2196"/>
            <p:cNvSpPr/>
            <p:nvPr/>
          </p:nvSpPr>
          <p:spPr>
            <a:xfrm>
              <a:off x="643546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7" name="tx2197"/>
            <p:cNvSpPr/>
            <p:nvPr/>
          </p:nvSpPr>
          <p:spPr>
            <a:xfrm>
              <a:off x="670065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8" name="tx2198"/>
            <p:cNvSpPr/>
            <p:nvPr/>
          </p:nvSpPr>
          <p:spPr>
            <a:xfrm>
              <a:off x="696583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9" name="tx2199"/>
            <p:cNvSpPr/>
            <p:nvPr/>
          </p:nvSpPr>
          <p:spPr>
            <a:xfrm>
              <a:off x="723101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0" name="tx2200"/>
            <p:cNvSpPr/>
            <p:nvPr/>
          </p:nvSpPr>
          <p:spPr>
            <a:xfrm>
              <a:off x="749620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1" name="tx2201"/>
            <p:cNvSpPr/>
            <p:nvPr/>
          </p:nvSpPr>
          <p:spPr>
            <a:xfrm>
              <a:off x="776138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02" name="tx2202"/>
            <p:cNvSpPr/>
            <p:nvPr/>
          </p:nvSpPr>
          <p:spPr>
            <a:xfrm>
              <a:off x="802656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03" name="tx2203"/>
            <p:cNvSpPr/>
            <p:nvPr/>
          </p:nvSpPr>
          <p:spPr>
            <a:xfrm>
              <a:off x="829175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04" name="tx2204"/>
            <p:cNvSpPr/>
            <p:nvPr/>
          </p:nvSpPr>
          <p:spPr>
            <a:xfrm>
              <a:off x="855693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5" name="tx2205"/>
            <p:cNvSpPr/>
            <p:nvPr/>
          </p:nvSpPr>
          <p:spPr>
            <a:xfrm>
              <a:off x="245770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06" name="tx2206"/>
            <p:cNvSpPr/>
            <p:nvPr/>
          </p:nvSpPr>
          <p:spPr>
            <a:xfrm>
              <a:off x="272289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07" name="tx2207"/>
            <p:cNvSpPr/>
            <p:nvPr/>
          </p:nvSpPr>
          <p:spPr>
            <a:xfrm>
              <a:off x="298807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08" name="tx2208"/>
            <p:cNvSpPr/>
            <p:nvPr/>
          </p:nvSpPr>
          <p:spPr>
            <a:xfrm>
              <a:off x="325325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209" name="tx2209"/>
            <p:cNvSpPr/>
            <p:nvPr/>
          </p:nvSpPr>
          <p:spPr>
            <a:xfrm>
              <a:off x="351844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10" name="tx2210"/>
            <p:cNvSpPr/>
            <p:nvPr/>
          </p:nvSpPr>
          <p:spPr>
            <a:xfrm>
              <a:off x="378362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11" name="tx2211"/>
            <p:cNvSpPr/>
            <p:nvPr/>
          </p:nvSpPr>
          <p:spPr>
            <a:xfrm>
              <a:off x="404881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12" name="tx2212"/>
            <p:cNvSpPr/>
            <p:nvPr/>
          </p:nvSpPr>
          <p:spPr>
            <a:xfrm>
              <a:off x="431399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13" name="tx2213"/>
            <p:cNvSpPr/>
            <p:nvPr/>
          </p:nvSpPr>
          <p:spPr>
            <a:xfrm>
              <a:off x="457917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14" name="tx2214"/>
            <p:cNvSpPr/>
            <p:nvPr/>
          </p:nvSpPr>
          <p:spPr>
            <a:xfrm>
              <a:off x="484436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15" name="tx2215"/>
            <p:cNvSpPr/>
            <p:nvPr/>
          </p:nvSpPr>
          <p:spPr>
            <a:xfrm>
              <a:off x="510954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16" name="tx2216"/>
            <p:cNvSpPr/>
            <p:nvPr/>
          </p:nvSpPr>
          <p:spPr>
            <a:xfrm>
              <a:off x="537473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17" name="tx2217"/>
            <p:cNvSpPr/>
            <p:nvPr/>
          </p:nvSpPr>
          <p:spPr>
            <a:xfrm>
              <a:off x="563991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18" name="tx2218"/>
            <p:cNvSpPr/>
            <p:nvPr/>
          </p:nvSpPr>
          <p:spPr>
            <a:xfrm>
              <a:off x="590509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19" name="tx2219"/>
            <p:cNvSpPr/>
            <p:nvPr/>
          </p:nvSpPr>
          <p:spPr>
            <a:xfrm>
              <a:off x="617028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20" name="tx2220"/>
            <p:cNvSpPr/>
            <p:nvPr/>
          </p:nvSpPr>
          <p:spPr>
            <a:xfrm>
              <a:off x="643546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21" name="tx2221"/>
            <p:cNvSpPr/>
            <p:nvPr/>
          </p:nvSpPr>
          <p:spPr>
            <a:xfrm>
              <a:off x="670065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22" name="tx2222"/>
            <p:cNvSpPr/>
            <p:nvPr/>
          </p:nvSpPr>
          <p:spPr>
            <a:xfrm>
              <a:off x="696583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23" name="tx2223"/>
            <p:cNvSpPr/>
            <p:nvPr/>
          </p:nvSpPr>
          <p:spPr>
            <a:xfrm>
              <a:off x="723101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4" name="tx2224"/>
            <p:cNvSpPr/>
            <p:nvPr/>
          </p:nvSpPr>
          <p:spPr>
            <a:xfrm>
              <a:off x="749620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5" name="tx2225"/>
            <p:cNvSpPr/>
            <p:nvPr/>
          </p:nvSpPr>
          <p:spPr>
            <a:xfrm>
              <a:off x="776138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6" name="tx2226"/>
            <p:cNvSpPr/>
            <p:nvPr/>
          </p:nvSpPr>
          <p:spPr>
            <a:xfrm>
              <a:off x="802656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7" name="tx2227"/>
            <p:cNvSpPr/>
            <p:nvPr/>
          </p:nvSpPr>
          <p:spPr>
            <a:xfrm>
              <a:off x="829175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8" name="tx2228"/>
            <p:cNvSpPr/>
            <p:nvPr/>
          </p:nvSpPr>
          <p:spPr>
            <a:xfrm>
              <a:off x="855693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9" name="tx2229"/>
            <p:cNvSpPr/>
            <p:nvPr/>
          </p:nvSpPr>
          <p:spPr>
            <a:xfrm>
              <a:off x="192733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30" name="tx2230"/>
            <p:cNvSpPr/>
            <p:nvPr/>
          </p:nvSpPr>
          <p:spPr>
            <a:xfrm>
              <a:off x="219252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231" name="tx2231"/>
            <p:cNvSpPr/>
            <p:nvPr/>
          </p:nvSpPr>
          <p:spPr>
            <a:xfrm>
              <a:off x="245770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32" name="tx2232"/>
            <p:cNvSpPr/>
            <p:nvPr/>
          </p:nvSpPr>
          <p:spPr>
            <a:xfrm>
              <a:off x="272289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33" name="tx2233"/>
            <p:cNvSpPr/>
            <p:nvPr/>
          </p:nvSpPr>
          <p:spPr>
            <a:xfrm>
              <a:off x="298807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34" name="tx2234"/>
            <p:cNvSpPr/>
            <p:nvPr/>
          </p:nvSpPr>
          <p:spPr>
            <a:xfrm>
              <a:off x="325325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35" name="tx2235"/>
            <p:cNvSpPr/>
            <p:nvPr/>
          </p:nvSpPr>
          <p:spPr>
            <a:xfrm>
              <a:off x="351844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36" name="tx2236"/>
            <p:cNvSpPr/>
            <p:nvPr/>
          </p:nvSpPr>
          <p:spPr>
            <a:xfrm>
              <a:off x="378362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7" name="tx2237"/>
            <p:cNvSpPr/>
            <p:nvPr/>
          </p:nvSpPr>
          <p:spPr>
            <a:xfrm>
              <a:off x="404881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38" name="tx2238"/>
            <p:cNvSpPr/>
            <p:nvPr/>
          </p:nvSpPr>
          <p:spPr>
            <a:xfrm>
              <a:off x="431399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39" name="tx2239"/>
            <p:cNvSpPr/>
            <p:nvPr/>
          </p:nvSpPr>
          <p:spPr>
            <a:xfrm>
              <a:off x="457917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0" name="tx2240"/>
            <p:cNvSpPr/>
            <p:nvPr/>
          </p:nvSpPr>
          <p:spPr>
            <a:xfrm>
              <a:off x="484436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1" name="tx2241"/>
            <p:cNvSpPr/>
            <p:nvPr/>
          </p:nvSpPr>
          <p:spPr>
            <a:xfrm>
              <a:off x="510954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2" name="tx2242"/>
            <p:cNvSpPr/>
            <p:nvPr/>
          </p:nvSpPr>
          <p:spPr>
            <a:xfrm>
              <a:off x="537473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3" name="tx2243"/>
            <p:cNvSpPr/>
            <p:nvPr/>
          </p:nvSpPr>
          <p:spPr>
            <a:xfrm>
              <a:off x="563991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4" name="tx2244"/>
            <p:cNvSpPr/>
            <p:nvPr/>
          </p:nvSpPr>
          <p:spPr>
            <a:xfrm>
              <a:off x="590509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45" name="tx2245"/>
            <p:cNvSpPr/>
            <p:nvPr/>
          </p:nvSpPr>
          <p:spPr>
            <a:xfrm>
              <a:off x="617028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6" name="tx2246"/>
            <p:cNvSpPr/>
            <p:nvPr/>
          </p:nvSpPr>
          <p:spPr>
            <a:xfrm>
              <a:off x="643546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7" name="tx2247"/>
            <p:cNvSpPr/>
            <p:nvPr/>
          </p:nvSpPr>
          <p:spPr>
            <a:xfrm>
              <a:off x="670065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48" name="tx2248"/>
            <p:cNvSpPr/>
            <p:nvPr/>
          </p:nvSpPr>
          <p:spPr>
            <a:xfrm>
              <a:off x="696583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9" name="tx2249"/>
            <p:cNvSpPr/>
            <p:nvPr/>
          </p:nvSpPr>
          <p:spPr>
            <a:xfrm>
              <a:off x="723101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50" name="tx2250"/>
            <p:cNvSpPr/>
            <p:nvPr/>
          </p:nvSpPr>
          <p:spPr>
            <a:xfrm>
              <a:off x="749620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51" name="tx2251"/>
            <p:cNvSpPr/>
            <p:nvPr/>
          </p:nvSpPr>
          <p:spPr>
            <a:xfrm>
              <a:off x="776138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2" name="tx2252"/>
            <p:cNvSpPr/>
            <p:nvPr/>
          </p:nvSpPr>
          <p:spPr>
            <a:xfrm>
              <a:off x="802656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3" name="tx2253"/>
            <p:cNvSpPr/>
            <p:nvPr/>
          </p:nvSpPr>
          <p:spPr>
            <a:xfrm>
              <a:off x="829175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4" name="tx2254"/>
            <p:cNvSpPr/>
            <p:nvPr/>
          </p:nvSpPr>
          <p:spPr>
            <a:xfrm>
              <a:off x="855693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5" name="tx2255"/>
            <p:cNvSpPr/>
            <p:nvPr/>
          </p:nvSpPr>
          <p:spPr>
            <a:xfrm>
              <a:off x="192733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6" name="tx2256"/>
            <p:cNvSpPr/>
            <p:nvPr/>
          </p:nvSpPr>
          <p:spPr>
            <a:xfrm>
              <a:off x="219252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7" name="tx2257"/>
            <p:cNvSpPr/>
            <p:nvPr/>
          </p:nvSpPr>
          <p:spPr>
            <a:xfrm>
              <a:off x="245770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8" name="tx2258"/>
            <p:cNvSpPr/>
            <p:nvPr/>
          </p:nvSpPr>
          <p:spPr>
            <a:xfrm>
              <a:off x="272289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9" name="tx2259"/>
            <p:cNvSpPr/>
            <p:nvPr/>
          </p:nvSpPr>
          <p:spPr>
            <a:xfrm>
              <a:off x="298807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60" name="tx2260"/>
            <p:cNvSpPr/>
            <p:nvPr/>
          </p:nvSpPr>
          <p:spPr>
            <a:xfrm>
              <a:off x="325325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1" name="tx2261"/>
            <p:cNvSpPr/>
            <p:nvPr/>
          </p:nvSpPr>
          <p:spPr>
            <a:xfrm>
              <a:off x="351844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2" name="tx2262"/>
            <p:cNvSpPr/>
            <p:nvPr/>
          </p:nvSpPr>
          <p:spPr>
            <a:xfrm>
              <a:off x="378362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3" name="tx2263"/>
            <p:cNvSpPr/>
            <p:nvPr/>
          </p:nvSpPr>
          <p:spPr>
            <a:xfrm>
              <a:off x="404881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4" name="tx2264"/>
            <p:cNvSpPr/>
            <p:nvPr/>
          </p:nvSpPr>
          <p:spPr>
            <a:xfrm>
              <a:off x="431399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5" name="tx2265"/>
            <p:cNvSpPr/>
            <p:nvPr/>
          </p:nvSpPr>
          <p:spPr>
            <a:xfrm>
              <a:off x="457917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6" name="tx2266"/>
            <p:cNvSpPr/>
            <p:nvPr/>
          </p:nvSpPr>
          <p:spPr>
            <a:xfrm>
              <a:off x="484436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7" name="tx2267"/>
            <p:cNvSpPr/>
            <p:nvPr/>
          </p:nvSpPr>
          <p:spPr>
            <a:xfrm>
              <a:off x="510954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8" name="tx2268"/>
            <p:cNvSpPr/>
            <p:nvPr/>
          </p:nvSpPr>
          <p:spPr>
            <a:xfrm>
              <a:off x="537473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9" name="tx2269"/>
            <p:cNvSpPr/>
            <p:nvPr/>
          </p:nvSpPr>
          <p:spPr>
            <a:xfrm>
              <a:off x="563991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0" name="tx2270"/>
            <p:cNvSpPr/>
            <p:nvPr/>
          </p:nvSpPr>
          <p:spPr>
            <a:xfrm>
              <a:off x="590509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1" name="tx2271"/>
            <p:cNvSpPr/>
            <p:nvPr/>
          </p:nvSpPr>
          <p:spPr>
            <a:xfrm>
              <a:off x="617028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2" name="tx2272"/>
            <p:cNvSpPr/>
            <p:nvPr/>
          </p:nvSpPr>
          <p:spPr>
            <a:xfrm>
              <a:off x="643546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3" name="tx2273"/>
            <p:cNvSpPr/>
            <p:nvPr/>
          </p:nvSpPr>
          <p:spPr>
            <a:xfrm>
              <a:off x="670065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4" name="tx2274"/>
            <p:cNvSpPr/>
            <p:nvPr/>
          </p:nvSpPr>
          <p:spPr>
            <a:xfrm>
              <a:off x="696583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5" name="tx2275"/>
            <p:cNvSpPr/>
            <p:nvPr/>
          </p:nvSpPr>
          <p:spPr>
            <a:xfrm>
              <a:off x="723101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6" name="tx2276"/>
            <p:cNvSpPr/>
            <p:nvPr/>
          </p:nvSpPr>
          <p:spPr>
            <a:xfrm>
              <a:off x="749620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7" name="tx2277"/>
            <p:cNvSpPr/>
            <p:nvPr/>
          </p:nvSpPr>
          <p:spPr>
            <a:xfrm>
              <a:off x="776138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8" name="tx2278"/>
            <p:cNvSpPr/>
            <p:nvPr/>
          </p:nvSpPr>
          <p:spPr>
            <a:xfrm>
              <a:off x="802656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9" name="tx2279"/>
            <p:cNvSpPr/>
            <p:nvPr/>
          </p:nvSpPr>
          <p:spPr>
            <a:xfrm>
              <a:off x="829175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0" name="tx2280"/>
            <p:cNvSpPr/>
            <p:nvPr/>
          </p:nvSpPr>
          <p:spPr>
            <a:xfrm>
              <a:off x="855693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1" name="tx2281"/>
            <p:cNvSpPr/>
            <p:nvPr/>
          </p:nvSpPr>
          <p:spPr>
            <a:xfrm>
              <a:off x="192733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82" name="tx2282"/>
            <p:cNvSpPr/>
            <p:nvPr/>
          </p:nvSpPr>
          <p:spPr>
            <a:xfrm>
              <a:off x="219252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83" name="tx2283"/>
            <p:cNvSpPr/>
            <p:nvPr/>
          </p:nvSpPr>
          <p:spPr>
            <a:xfrm>
              <a:off x="245770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84" name="tx2284"/>
            <p:cNvSpPr/>
            <p:nvPr/>
          </p:nvSpPr>
          <p:spPr>
            <a:xfrm>
              <a:off x="272289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5" name="tx2285"/>
            <p:cNvSpPr/>
            <p:nvPr/>
          </p:nvSpPr>
          <p:spPr>
            <a:xfrm>
              <a:off x="298807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6" name="tx2286"/>
            <p:cNvSpPr/>
            <p:nvPr/>
          </p:nvSpPr>
          <p:spPr>
            <a:xfrm>
              <a:off x="325325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87" name="tx2287"/>
            <p:cNvSpPr/>
            <p:nvPr/>
          </p:nvSpPr>
          <p:spPr>
            <a:xfrm>
              <a:off x="351844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88" name="tx2288"/>
            <p:cNvSpPr/>
            <p:nvPr/>
          </p:nvSpPr>
          <p:spPr>
            <a:xfrm>
              <a:off x="378362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89" name="tx2289"/>
            <p:cNvSpPr/>
            <p:nvPr/>
          </p:nvSpPr>
          <p:spPr>
            <a:xfrm>
              <a:off x="404881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90" name="tx2290"/>
            <p:cNvSpPr/>
            <p:nvPr/>
          </p:nvSpPr>
          <p:spPr>
            <a:xfrm>
              <a:off x="431399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91" name="tx2291"/>
            <p:cNvSpPr/>
            <p:nvPr/>
          </p:nvSpPr>
          <p:spPr>
            <a:xfrm>
              <a:off x="457917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92" name="tx2292"/>
            <p:cNvSpPr/>
            <p:nvPr/>
          </p:nvSpPr>
          <p:spPr>
            <a:xfrm>
              <a:off x="484436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3" name="tx2293"/>
            <p:cNvSpPr/>
            <p:nvPr/>
          </p:nvSpPr>
          <p:spPr>
            <a:xfrm>
              <a:off x="510954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4" name="tx2294"/>
            <p:cNvSpPr/>
            <p:nvPr/>
          </p:nvSpPr>
          <p:spPr>
            <a:xfrm>
              <a:off x="537473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5" name="tx2295"/>
            <p:cNvSpPr/>
            <p:nvPr/>
          </p:nvSpPr>
          <p:spPr>
            <a:xfrm>
              <a:off x="563991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6" name="tx2296"/>
            <p:cNvSpPr/>
            <p:nvPr/>
          </p:nvSpPr>
          <p:spPr>
            <a:xfrm>
              <a:off x="590509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7" name="tx2297"/>
            <p:cNvSpPr/>
            <p:nvPr/>
          </p:nvSpPr>
          <p:spPr>
            <a:xfrm>
              <a:off x="617028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8" name="tx2298"/>
            <p:cNvSpPr/>
            <p:nvPr/>
          </p:nvSpPr>
          <p:spPr>
            <a:xfrm>
              <a:off x="643546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99" name="tx2299"/>
            <p:cNvSpPr/>
            <p:nvPr/>
          </p:nvSpPr>
          <p:spPr>
            <a:xfrm>
              <a:off x="670065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00" name="tx2300"/>
            <p:cNvSpPr/>
            <p:nvPr/>
          </p:nvSpPr>
          <p:spPr>
            <a:xfrm>
              <a:off x="696583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1" name="tx2301"/>
            <p:cNvSpPr/>
            <p:nvPr/>
          </p:nvSpPr>
          <p:spPr>
            <a:xfrm>
              <a:off x="723101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2" name="tx2302"/>
            <p:cNvSpPr/>
            <p:nvPr/>
          </p:nvSpPr>
          <p:spPr>
            <a:xfrm>
              <a:off x="749620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3" name="tx2303"/>
            <p:cNvSpPr/>
            <p:nvPr/>
          </p:nvSpPr>
          <p:spPr>
            <a:xfrm>
              <a:off x="776138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04" name="tx2304"/>
            <p:cNvSpPr/>
            <p:nvPr/>
          </p:nvSpPr>
          <p:spPr>
            <a:xfrm>
              <a:off x="802656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05" name="tx2305"/>
            <p:cNvSpPr/>
            <p:nvPr/>
          </p:nvSpPr>
          <p:spPr>
            <a:xfrm>
              <a:off x="829175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06" name="tx2306"/>
            <p:cNvSpPr/>
            <p:nvPr/>
          </p:nvSpPr>
          <p:spPr>
            <a:xfrm>
              <a:off x="855693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07" name="tx2307"/>
            <p:cNvSpPr/>
            <p:nvPr/>
          </p:nvSpPr>
          <p:spPr>
            <a:xfrm>
              <a:off x="192733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8" name="tx2308"/>
            <p:cNvSpPr/>
            <p:nvPr/>
          </p:nvSpPr>
          <p:spPr>
            <a:xfrm>
              <a:off x="219252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9" name="tx2309"/>
            <p:cNvSpPr/>
            <p:nvPr/>
          </p:nvSpPr>
          <p:spPr>
            <a:xfrm>
              <a:off x="245770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0" name="tx2310"/>
            <p:cNvSpPr/>
            <p:nvPr/>
          </p:nvSpPr>
          <p:spPr>
            <a:xfrm>
              <a:off x="272289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1" name="tx2311"/>
            <p:cNvSpPr/>
            <p:nvPr/>
          </p:nvSpPr>
          <p:spPr>
            <a:xfrm>
              <a:off x="298807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2" name="tx2312"/>
            <p:cNvSpPr/>
            <p:nvPr/>
          </p:nvSpPr>
          <p:spPr>
            <a:xfrm>
              <a:off x="325325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3" name="tx2313"/>
            <p:cNvSpPr/>
            <p:nvPr/>
          </p:nvSpPr>
          <p:spPr>
            <a:xfrm>
              <a:off x="351844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4" name="tx2314"/>
            <p:cNvSpPr/>
            <p:nvPr/>
          </p:nvSpPr>
          <p:spPr>
            <a:xfrm>
              <a:off x="378362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5" name="tx2315"/>
            <p:cNvSpPr/>
            <p:nvPr/>
          </p:nvSpPr>
          <p:spPr>
            <a:xfrm>
              <a:off x="404881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6" name="tx2316"/>
            <p:cNvSpPr/>
            <p:nvPr/>
          </p:nvSpPr>
          <p:spPr>
            <a:xfrm>
              <a:off x="431399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7" name="tx2317"/>
            <p:cNvSpPr/>
            <p:nvPr/>
          </p:nvSpPr>
          <p:spPr>
            <a:xfrm>
              <a:off x="457917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8" name="tx2318"/>
            <p:cNvSpPr/>
            <p:nvPr/>
          </p:nvSpPr>
          <p:spPr>
            <a:xfrm>
              <a:off x="484436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9" name="tx2319"/>
            <p:cNvSpPr/>
            <p:nvPr/>
          </p:nvSpPr>
          <p:spPr>
            <a:xfrm>
              <a:off x="510954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0" name="tx2320"/>
            <p:cNvSpPr/>
            <p:nvPr/>
          </p:nvSpPr>
          <p:spPr>
            <a:xfrm>
              <a:off x="537473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1" name="tx2321"/>
            <p:cNvSpPr/>
            <p:nvPr/>
          </p:nvSpPr>
          <p:spPr>
            <a:xfrm>
              <a:off x="563991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2" name="tx2322"/>
            <p:cNvSpPr/>
            <p:nvPr/>
          </p:nvSpPr>
          <p:spPr>
            <a:xfrm>
              <a:off x="590509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3" name="tx2323"/>
            <p:cNvSpPr/>
            <p:nvPr/>
          </p:nvSpPr>
          <p:spPr>
            <a:xfrm>
              <a:off x="617028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4" name="tx2324"/>
            <p:cNvSpPr/>
            <p:nvPr/>
          </p:nvSpPr>
          <p:spPr>
            <a:xfrm>
              <a:off x="643546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5" name="tx2325"/>
            <p:cNvSpPr/>
            <p:nvPr/>
          </p:nvSpPr>
          <p:spPr>
            <a:xfrm>
              <a:off x="670065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6" name="tx2326"/>
            <p:cNvSpPr/>
            <p:nvPr/>
          </p:nvSpPr>
          <p:spPr>
            <a:xfrm>
              <a:off x="696583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7" name="tx2327"/>
            <p:cNvSpPr/>
            <p:nvPr/>
          </p:nvSpPr>
          <p:spPr>
            <a:xfrm>
              <a:off x="723101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8" name="tx2328"/>
            <p:cNvSpPr/>
            <p:nvPr/>
          </p:nvSpPr>
          <p:spPr>
            <a:xfrm>
              <a:off x="749620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9" name="tx2329"/>
            <p:cNvSpPr/>
            <p:nvPr/>
          </p:nvSpPr>
          <p:spPr>
            <a:xfrm>
              <a:off x="776138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0" name="tx2330"/>
            <p:cNvSpPr/>
            <p:nvPr/>
          </p:nvSpPr>
          <p:spPr>
            <a:xfrm>
              <a:off x="802656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1" name="tx2331"/>
            <p:cNvSpPr/>
            <p:nvPr/>
          </p:nvSpPr>
          <p:spPr>
            <a:xfrm>
              <a:off x="829175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32" name="tx2332"/>
            <p:cNvSpPr/>
            <p:nvPr/>
          </p:nvSpPr>
          <p:spPr>
            <a:xfrm>
              <a:off x="855693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3" name="tx2333"/>
            <p:cNvSpPr/>
            <p:nvPr/>
          </p:nvSpPr>
          <p:spPr>
            <a:xfrm>
              <a:off x="192733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34" name="tx2334"/>
            <p:cNvSpPr/>
            <p:nvPr/>
          </p:nvSpPr>
          <p:spPr>
            <a:xfrm>
              <a:off x="219252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35" name="tx2335"/>
            <p:cNvSpPr/>
            <p:nvPr/>
          </p:nvSpPr>
          <p:spPr>
            <a:xfrm>
              <a:off x="245770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36" name="tx2336"/>
            <p:cNvSpPr/>
            <p:nvPr/>
          </p:nvSpPr>
          <p:spPr>
            <a:xfrm>
              <a:off x="272289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37" name="tx2337"/>
            <p:cNvSpPr/>
            <p:nvPr/>
          </p:nvSpPr>
          <p:spPr>
            <a:xfrm>
              <a:off x="298807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38" name="tx2338"/>
            <p:cNvSpPr/>
            <p:nvPr/>
          </p:nvSpPr>
          <p:spPr>
            <a:xfrm>
              <a:off x="325325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39" name="tx2339"/>
            <p:cNvSpPr/>
            <p:nvPr/>
          </p:nvSpPr>
          <p:spPr>
            <a:xfrm>
              <a:off x="351844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40" name="tx2340"/>
            <p:cNvSpPr/>
            <p:nvPr/>
          </p:nvSpPr>
          <p:spPr>
            <a:xfrm>
              <a:off x="378362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41" name="tx2341"/>
            <p:cNvSpPr/>
            <p:nvPr/>
          </p:nvSpPr>
          <p:spPr>
            <a:xfrm>
              <a:off x="404881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42" name="tx2342"/>
            <p:cNvSpPr/>
            <p:nvPr/>
          </p:nvSpPr>
          <p:spPr>
            <a:xfrm>
              <a:off x="431399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43" name="tx2343"/>
            <p:cNvSpPr/>
            <p:nvPr/>
          </p:nvSpPr>
          <p:spPr>
            <a:xfrm>
              <a:off x="457917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44" name="tx2344"/>
            <p:cNvSpPr/>
            <p:nvPr/>
          </p:nvSpPr>
          <p:spPr>
            <a:xfrm>
              <a:off x="484436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45" name="tx2345"/>
            <p:cNvSpPr/>
            <p:nvPr/>
          </p:nvSpPr>
          <p:spPr>
            <a:xfrm>
              <a:off x="510954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6" name="tx2346"/>
            <p:cNvSpPr/>
            <p:nvPr/>
          </p:nvSpPr>
          <p:spPr>
            <a:xfrm>
              <a:off x="537473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47" name="tx2347"/>
            <p:cNvSpPr/>
            <p:nvPr/>
          </p:nvSpPr>
          <p:spPr>
            <a:xfrm>
              <a:off x="563991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48" name="tx2348"/>
            <p:cNvSpPr/>
            <p:nvPr/>
          </p:nvSpPr>
          <p:spPr>
            <a:xfrm>
              <a:off x="590509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9" name="tx2349"/>
            <p:cNvSpPr/>
            <p:nvPr/>
          </p:nvSpPr>
          <p:spPr>
            <a:xfrm>
              <a:off x="617028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0" name="tx2350"/>
            <p:cNvSpPr/>
            <p:nvPr/>
          </p:nvSpPr>
          <p:spPr>
            <a:xfrm>
              <a:off x="643546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51" name="tx2351"/>
            <p:cNvSpPr/>
            <p:nvPr/>
          </p:nvSpPr>
          <p:spPr>
            <a:xfrm>
              <a:off x="670065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2" name="tx2352"/>
            <p:cNvSpPr/>
            <p:nvPr/>
          </p:nvSpPr>
          <p:spPr>
            <a:xfrm>
              <a:off x="696583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3" name="tx2353"/>
            <p:cNvSpPr/>
            <p:nvPr/>
          </p:nvSpPr>
          <p:spPr>
            <a:xfrm>
              <a:off x="723101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54" name="tx2354"/>
            <p:cNvSpPr/>
            <p:nvPr/>
          </p:nvSpPr>
          <p:spPr>
            <a:xfrm>
              <a:off x="749620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55" name="tx2355"/>
            <p:cNvSpPr/>
            <p:nvPr/>
          </p:nvSpPr>
          <p:spPr>
            <a:xfrm>
              <a:off x="776138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56" name="tx2356"/>
            <p:cNvSpPr/>
            <p:nvPr/>
          </p:nvSpPr>
          <p:spPr>
            <a:xfrm>
              <a:off x="802656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57" name="tx2357"/>
            <p:cNvSpPr/>
            <p:nvPr/>
          </p:nvSpPr>
          <p:spPr>
            <a:xfrm>
              <a:off x="829175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58" name="tx2358"/>
            <p:cNvSpPr/>
            <p:nvPr/>
          </p:nvSpPr>
          <p:spPr>
            <a:xfrm>
              <a:off x="855693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9" name="tx2359"/>
            <p:cNvSpPr/>
            <p:nvPr/>
          </p:nvSpPr>
          <p:spPr>
            <a:xfrm>
              <a:off x="192733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60" name="tx2360"/>
            <p:cNvSpPr/>
            <p:nvPr/>
          </p:nvSpPr>
          <p:spPr>
            <a:xfrm>
              <a:off x="219252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61" name="tx2361"/>
            <p:cNvSpPr/>
            <p:nvPr/>
          </p:nvSpPr>
          <p:spPr>
            <a:xfrm>
              <a:off x="245770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2" name="tx2362"/>
            <p:cNvSpPr/>
            <p:nvPr/>
          </p:nvSpPr>
          <p:spPr>
            <a:xfrm>
              <a:off x="272289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63" name="tx2363"/>
            <p:cNvSpPr/>
            <p:nvPr/>
          </p:nvSpPr>
          <p:spPr>
            <a:xfrm>
              <a:off x="298807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64" name="tx2364"/>
            <p:cNvSpPr/>
            <p:nvPr/>
          </p:nvSpPr>
          <p:spPr>
            <a:xfrm>
              <a:off x="325325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5" name="tx2365"/>
            <p:cNvSpPr/>
            <p:nvPr/>
          </p:nvSpPr>
          <p:spPr>
            <a:xfrm>
              <a:off x="351844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66" name="tx2366"/>
            <p:cNvSpPr/>
            <p:nvPr/>
          </p:nvSpPr>
          <p:spPr>
            <a:xfrm>
              <a:off x="378362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367" name="tx2367"/>
            <p:cNvSpPr/>
            <p:nvPr/>
          </p:nvSpPr>
          <p:spPr>
            <a:xfrm>
              <a:off x="404881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68" name="tx2368"/>
            <p:cNvSpPr/>
            <p:nvPr/>
          </p:nvSpPr>
          <p:spPr>
            <a:xfrm>
              <a:off x="431399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69" name="tx2369"/>
            <p:cNvSpPr/>
            <p:nvPr/>
          </p:nvSpPr>
          <p:spPr>
            <a:xfrm>
              <a:off x="457917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0" name="tx2370"/>
            <p:cNvSpPr/>
            <p:nvPr/>
          </p:nvSpPr>
          <p:spPr>
            <a:xfrm>
              <a:off x="484436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1" name="tx2371"/>
            <p:cNvSpPr/>
            <p:nvPr/>
          </p:nvSpPr>
          <p:spPr>
            <a:xfrm>
              <a:off x="510954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2" name="tx2372"/>
            <p:cNvSpPr/>
            <p:nvPr/>
          </p:nvSpPr>
          <p:spPr>
            <a:xfrm>
              <a:off x="537473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3" name="tx2373"/>
            <p:cNvSpPr/>
            <p:nvPr/>
          </p:nvSpPr>
          <p:spPr>
            <a:xfrm>
              <a:off x="563991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4" name="tx2374"/>
            <p:cNvSpPr/>
            <p:nvPr/>
          </p:nvSpPr>
          <p:spPr>
            <a:xfrm>
              <a:off x="590509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5" name="tx2375"/>
            <p:cNvSpPr/>
            <p:nvPr/>
          </p:nvSpPr>
          <p:spPr>
            <a:xfrm>
              <a:off x="617028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6" name="tx2376"/>
            <p:cNvSpPr/>
            <p:nvPr/>
          </p:nvSpPr>
          <p:spPr>
            <a:xfrm>
              <a:off x="643546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77" name="tx2377"/>
            <p:cNvSpPr/>
            <p:nvPr/>
          </p:nvSpPr>
          <p:spPr>
            <a:xfrm>
              <a:off x="670065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78" name="tx2378"/>
            <p:cNvSpPr/>
            <p:nvPr/>
          </p:nvSpPr>
          <p:spPr>
            <a:xfrm>
              <a:off x="696583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79" name="tx2379"/>
            <p:cNvSpPr/>
            <p:nvPr/>
          </p:nvSpPr>
          <p:spPr>
            <a:xfrm>
              <a:off x="723101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80" name="tx2380"/>
            <p:cNvSpPr/>
            <p:nvPr/>
          </p:nvSpPr>
          <p:spPr>
            <a:xfrm>
              <a:off x="749620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81" name="tx2381"/>
            <p:cNvSpPr/>
            <p:nvPr/>
          </p:nvSpPr>
          <p:spPr>
            <a:xfrm>
              <a:off x="802656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382" name="tx2382"/>
            <p:cNvSpPr/>
            <p:nvPr/>
          </p:nvSpPr>
          <p:spPr>
            <a:xfrm>
              <a:off x="829175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383" name="tx2383"/>
            <p:cNvSpPr/>
            <p:nvPr/>
          </p:nvSpPr>
          <p:spPr>
            <a:xfrm>
              <a:off x="192733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84" name="tx2384"/>
            <p:cNvSpPr/>
            <p:nvPr/>
          </p:nvSpPr>
          <p:spPr>
            <a:xfrm>
              <a:off x="219252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85" name="tx2385"/>
            <p:cNvSpPr/>
            <p:nvPr/>
          </p:nvSpPr>
          <p:spPr>
            <a:xfrm>
              <a:off x="245770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86" name="tx2386"/>
            <p:cNvSpPr/>
            <p:nvPr/>
          </p:nvSpPr>
          <p:spPr>
            <a:xfrm>
              <a:off x="272289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87" name="tx2387"/>
            <p:cNvSpPr/>
            <p:nvPr/>
          </p:nvSpPr>
          <p:spPr>
            <a:xfrm>
              <a:off x="298807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88" name="tx2388"/>
            <p:cNvSpPr/>
            <p:nvPr/>
          </p:nvSpPr>
          <p:spPr>
            <a:xfrm>
              <a:off x="325325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89" name="tx2389"/>
            <p:cNvSpPr/>
            <p:nvPr/>
          </p:nvSpPr>
          <p:spPr>
            <a:xfrm>
              <a:off x="351844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90" name="tx2390"/>
            <p:cNvSpPr/>
            <p:nvPr/>
          </p:nvSpPr>
          <p:spPr>
            <a:xfrm>
              <a:off x="378362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91" name="tx2391"/>
            <p:cNvSpPr/>
            <p:nvPr/>
          </p:nvSpPr>
          <p:spPr>
            <a:xfrm>
              <a:off x="404881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2" name="tx2392"/>
            <p:cNvSpPr/>
            <p:nvPr/>
          </p:nvSpPr>
          <p:spPr>
            <a:xfrm>
              <a:off x="431399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3" name="tx2393"/>
            <p:cNvSpPr/>
            <p:nvPr/>
          </p:nvSpPr>
          <p:spPr>
            <a:xfrm>
              <a:off x="457917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94" name="tx2394"/>
            <p:cNvSpPr/>
            <p:nvPr/>
          </p:nvSpPr>
          <p:spPr>
            <a:xfrm>
              <a:off x="484436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95" name="tx2395"/>
            <p:cNvSpPr/>
            <p:nvPr/>
          </p:nvSpPr>
          <p:spPr>
            <a:xfrm>
              <a:off x="510954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96" name="tx2396"/>
            <p:cNvSpPr/>
            <p:nvPr/>
          </p:nvSpPr>
          <p:spPr>
            <a:xfrm>
              <a:off x="537473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97" name="tx2397"/>
            <p:cNvSpPr/>
            <p:nvPr/>
          </p:nvSpPr>
          <p:spPr>
            <a:xfrm>
              <a:off x="563991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8" name="tx2398"/>
            <p:cNvSpPr/>
            <p:nvPr/>
          </p:nvSpPr>
          <p:spPr>
            <a:xfrm>
              <a:off x="590509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9" name="tx2399"/>
            <p:cNvSpPr/>
            <p:nvPr/>
          </p:nvSpPr>
          <p:spPr>
            <a:xfrm>
              <a:off x="617028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0" name="tx2400"/>
            <p:cNvSpPr/>
            <p:nvPr/>
          </p:nvSpPr>
          <p:spPr>
            <a:xfrm>
              <a:off x="643546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1" name="tx2401"/>
            <p:cNvSpPr/>
            <p:nvPr/>
          </p:nvSpPr>
          <p:spPr>
            <a:xfrm>
              <a:off x="670065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2" name="tx2402"/>
            <p:cNvSpPr/>
            <p:nvPr/>
          </p:nvSpPr>
          <p:spPr>
            <a:xfrm>
              <a:off x="696583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3" name="tx2403"/>
            <p:cNvSpPr/>
            <p:nvPr/>
          </p:nvSpPr>
          <p:spPr>
            <a:xfrm>
              <a:off x="723101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04" name="tx2404"/>
            <p:cNvSpPr/>
            <p:nvPr/>
          </p:nvSpPr>
          <p:spPr>
            <a:xfrm>
              <a:off x="749620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5" name="tx2405"/>
            <p:cNvSpPr/>
            <p:nvPr/>
          </p:nvSpPr>
          <p:spPr>
            <a:xfrm>
              <a:off x="776138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6" name="tx2406"/>
            <p:cNvSpPr/>
            <p:nvPr/>
          </p:nvSpPr>
          <p:spPr>
            <a:xfrm>
              <a:off x="802656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7" name="tx2407"/>
            <p:cNvSpPr/>
            <p:nvPr/>
          </p:nvSpPr>
          <p:spPr>
            <a:xfrm>
              <a:off x="829175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8" name="tx2408"/>
            <p:cNvSpPr/>
            <p:nvPr/>
          </p:nvSpPr>
          <p:spPr>
            <a:xfrm>
              <a:off x="855693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9" name="tx2409"/>
            <p:cNvSpPr/>
            <p:nvPr/>
          </p:nvSpPr>
          <p:spPr>
            <a:xfrm>
              <a:off x="192733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10" name="tx2410"/>
            <p:cNvSpPr/>
            <p:nvPr/>
          </p:nvSpPr>
          <p:spPr>
            <a:xfrm>
              <a:off x="219252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11" name="tx2411"/>
            <p:cNvSpPr/>
            <p:nvPr/>
          </p:nvSpPr>
          <p:spPr>
            <a:xfrm>
              <a:off x="245770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12" name="tx2412"/>
            <p:cNvSpPr/>
            <p:nvPr/>
          </p:nvSpPr>
          <p:spPr>
            <a:xfrm>
              <a:off x="272289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13" name="tx2413"/>
            <p:cNvSpPr/>
            <p:nvPr/>
          </p:nvSpPr>
          <p:spPr>
            <a:xfrm>
              <a:off x="298807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14" name="tx2414"/>
            <p:cNvSpPr/>
            <p:nvPr/>
          </p:nvSpPr>
          <p:spPr>
            <a:xfrm>
              <a:off x="325325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15" name="tx2415"/>
            <p:cNvSpPr/>
            <p:nvPr/>
          </p:nvSpPr>
          <p:spPr>
            <a:xfrm>
              <a:off x="351844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16" name="tx2416"/>
            <p:cNvSpPr/>
            <p:nvPr/>
          </p:nvSpPr>
          <p:spPr>
            <a:xfrm>
              <a:off x="378362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17" name="tx2417"/>
            <p:cNvSpPr/>
            <p:nvPr/>
          </p:nvSpPr>
          <p:spPr>
            <a:xfrm>
              <a:off x="404881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18" name="tx2418"/>
            <p:cNvSpPr/>
            <p:nvPr/>
          </p:nvSpPr>
          <p:spPr>
            <a:xfrm>
              <a:off x="431399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19" name="tx2419"/>
            <p:cNvSpPr/>
            <p:nvPr/>
          </p:nvSpPr>
          <p:spPr>
            <a:xfrm>
              <a:off x="457917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20" name="tx2420"/>
            <p:cNvSpPr/>
            <p:nvPr/>
          </p:nvSpPr>
          <p:spPr>
            <a:xfrm>
              <a:off x="484436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1" name="tx2421"/>
            <p:cNvSpPr/>
            <p:nvPr/>
          </p:nvSpPr>
          <p:spPr>
            <a:xfrm>
              <a:off x="510954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2" name="tx2422"/>
            <p:cNvSpPr/>
            <p:nvPr/>
          </p:nvSpPr>
          <p:spPr>
            <a:xfrm>
              <a:off x="537473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3" name="tx2423"/>
            <p:cNvSpPr/>
            <p:nvPr/>
          </p:nvSpPr>
          <p:spPr>
            <a:xfrm>
              <a:off x="563991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4" name="tx2424"/>
            <p:cNvSpPr/>
            <p:nvPr/>
          </p:nvSpPr>
          <p:spPr>
            <a:xfrm>
              <a:off x="590509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25" name="tx2425"/>
            <p:cNvSpPr/>
            <p:nvPr/>
          </p:nvSpPr>
          <p:spPr>
            <a:xfrm>
              <a:off x="617028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26" name="tx2426"/>
            <p:cNvSpPr/>
            <p:nvPr/>
          </p:nvSpPr>
          <p:spPr>
            <a:xfrm>
              <a:off x="643546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27" name="tx2427"/>
            <p:cNvSpPr/>
            <p:nvPr/>
          </p:nvSpPr>
          <p:spPr>
            <a:xfrm>
              <a:off x="670065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28" name="tx2428"/>
            <p:cNvSpPr/>
            <p:nvPr/>
          </p:nvSpPr>
          <p:spPr>
            <a:xfrm>
              <a:off x="696583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29" name="tx2429"/>
            <p:cNvSpPr/>
            <p:nvPr/>
          </p:nvSpPr>
          <p:spPr>
            <a:xfrm>
              <a:off x="723101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30" name="tx2430"/>
            <p:cNvSpPr/>
            <p:nvPr/>
          </p:nvSpPr>
          <p:spPr>
            <a:xfrm>
              <a:off x="749620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31" name="tx2431"/>
            <p:cNvSpPr/>
            <p:nvPr/>
          </p:nvSpPr>
          <p:spPr>
            <a:xfrm>
              <a:off x="776138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32" name="tx2432"/>
            <p:cNvSpPr/>
            <p:nvPr/>
          </p:nvSpPr>
          <p:spPr>
            <a:xfrm>
              <a:off x="802656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33" name="tx2433"/>
            <p:cNvSpPr/>
            <p:nvPr/>
          </p:nvSpPr>
          <p:spPr>
            <a:xfrm>
              <a:off x="829175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34" name="tx2434"/>
            <p:cNvSpPr/>
            <p:nvPr/>
          </p:nvSpPr>
          <p:spPr>
            <a:xfrm>
              <a:off x="855693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35" name="tx2435"/>
            <p:cNvSpPr/>
            <p:nvPr/>
          </p:nvSpPr>
          <p:spPr>
            <a:xfrm>
              <a:off x="192733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36" name="tx2436"/>
            <p:cNvSpPr/>
            <p:nvPr/>
          </p:nvSpPr>
          <p:spPr>
            <a:xfrm>
              <a:off x="219252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37" name="tx2437"/>
            <p:cNvSpPr/>
            <p:nvPr/>
          </p:nvSpPr>
          <p:spPr>
            <a:xfrm>
              <a:off x="245770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38" name="tx2438"/>
            <p:cNvSpPr/>
            <p:nvPr/>
          </p:nvSpPr>
          <p:spPr>
            <a:xfrm>
              <a:off x="272289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39" name="tx2439"/>
            <p:cNvSpPr/>
            <p:nvPr/>
          </p:nvSpPr>
          <p:spPr>
            <a:xfrm>
              <a:off x="298807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40" name="tx2440"/>
            <p:cNvSpPr/>
            <p:nvPr/>
          </p:nvSpPr>
          <p:spPr>
            <a:xfrm>
              <a:off x="325325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41" name="tx2441"/>
            <p:cNvSpPr/>
            <p:nvPr/>
          </p:nvSpPr>
          <p:spPr>
            <a:xfrm>
              <a:off x="351844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42" name="tx2442"/>
            <p:cNvSpPr/>
            <p:nvPr/>
          </p:nvSpPr>
          <p:spPr>
            <a:xfrm>
              <a:off x="378362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43" name="tx2443"/>
            <p:cNvSpPr/>
            <p:nvPr/>
          </p:nvSpPr>
          <p:spPr>
            <a:xfrm>
              <a:off x="404881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44" name="tx2444"/>
            <p:cNvSpPr/>
            <p:nvPr/>
          </p:nvSpPr>
          <p:spPr>
            <a:xfrm>
              <a:off x="431399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45" name="tx2445"/>
            <p:cNvSpPr/>
            <p:nvPr/>
          </p:nvSpPr>
          <p:spPr>
            <a:xfrm>
              <a:off x="457917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46" name="tx2446"/>
            <p:cNvSpPr/>
            <p:nvPr/>
          </p:nvSpPr>
          <p:spPr>
            <a:xfrm>
              <a:off x="484436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47" name="tx2447"/>
            <p:cNvSpPr/>
            <p:nvPr/>
          </p:nvSpPr>
          <p:spPr>
            <a:xfrm>
              <a:off x="510954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48" name="tx2448"/>
            <p:cNvSpPr/>
            <p:nvPr/>
          </p:nvSpPr>
          <p:spPr>
            <a:xfrm>
              <a:off x="537473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49" name="tx2449"/>
            <p:cNvSpPr/>
            <p:nvPr/>
          </p:nvSpPr>
          <p:spPr>
            <a:xfrm>
              <a:off x="563991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50" name="tx2450"/>
            <p:cNvSpPr/>
            <p:nvPr/>
          </p:nvSpPr>
          <p:spPr>
            <a:xfrm>
              <a:off x="590509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51" name="tx2451"/>
            <p:cNvSpPr/>
            <p:nvPr/>
          </p:nvSpPr>
          <p:spPr>
            <a:xfrm>
              <a:off x="617028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52" name="tx2452"/>
            <p:cNvSpPr/>
            <p:nvPr/>
          </p:nvSpPr>
          <p:spPr>
            <a:xfrm>
              <a:off x="643546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53" name="tx2453"/>
            <p:cNvSpPr/>
            <p:nvPr/>
          </p:nvSpPr>
          <p:spPr>
            <a:xfrm>
              <a:off x="670065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54" name="tx2454"/>
            <p:cNvSpPr/>
            <p:nvPr/>
          </p:nvSpPr>
          <p:spPr>
            <a:xfrm>
              <a:off x="696583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55" name="tx2455"/>
            <p:cNvSpPr/>
            <p:nvPr/>
          </p:nvSpPr>
          <p:spPr>
            <a:xfrm>
              <a:off x="723101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56" name="tx2456"/>
            <p:cNvSpPr/>
            <p:nvPr/>
          </p:nvSpPr>
          <p:spPr>
            <a:xfrm>
              <a:off x="749620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57" name="tx2457"/>
            <p:cNvSpPr/>
            <p:nvPr/>
          </p:nvSpPr>
          <p:spPr>
            <a:xfrm>
              <a:off x="776138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58" name="tx2458"/>
            <p:cNvSpPr/>
            <p:nvPr/>
          </p:nvSpPr>
          <p:spPr>
            <a:xfrm>
              <a:off x="802656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59" name="tx2459"/>
            <p:cNvSpPr/>
            <p:nvPr/>
          </p:nvSpPr>
          <p:spPr>
            <a:xfrm>
              <a:off x="829175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60" name="tx2460"/>
            <p:cNvSpPr/>
            <p:nvPr/>
          </p:nvSpPr>
          <p:spPr>
            <a:xfrm>
              <a:off x="855693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61" name="tx2461"/>
            <p:cNvSpPr/>
            <p:nvPr/>
          </p:nvSpPr>
          <p:spPr>
            <a:xfrm>
              <a:off x="192733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62" name="tx2462"/>
            <p:cNvSpPr/>
            <p:nvPr/>
          </p:nvSpPr>
          <p:spPr>
            <a:xfrm>
              <a:off x="219252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63" name="tx2463"/>
            <p:cNvSpPr/>
            <p:nvPr/>
          </p:nvSpPr>
          <p:spPr>
            <a:xfrm>
              <a:off x="325325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64" name="tx2464"/>
            <p:cNvSpPr/>
            <p:nvPr/>
          </p:nvSpPr>
          <p:spPr>
            <a:xfrm>
              <a:off x="192733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65" name="tx2465"/>
            <p:cNvSpPr/>
            <p:nvPr/>
          </p:nvSpPr>
          <p:spPr>
            <a:xfrm>
              <a:off x="219252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66" name="tx2466"/>
            <p:cNvSpPr/>
            <p:nvPr/>
          </p:nvSpPr>
          <p:spPr>
            <a:xfrm>
              <a:off x="245770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67" name="tx2467"/>
            <p:cNvSpPr/>
            <p:nvPr/>
          </p:nvSpPr>
          <p:spPr>
            <a:xfrm>
              <a:off x="563991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68" name="tx2468"/>
            <p:cNvSpPr/>
            <p:nvPr/>
          </p:nvSpPr>
          <p:spPr>
            <a:xfrm>
              <a:off x="219252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69" name="tx2469"/>
            <p:cNvSpPr/>
            <p:nvPr/>
          </p:nvSpPr>
          <p:spPr>
            <a:xfrm>
              <a:off x="378362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70" name="tx2470"/>
            <p:cNvSpPr/>
            <p:nvPr/>
          </p:nvSpPr>
          <p:spPr>
            <a:xfrm>
              <a:off x="749620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71" name="tx2471"/>
            <p:cNvSpPr/>
            <p:nvPr/>
          </p:nvSpPr>
          <p:spPr>
            <a:xfrm>
              <a:off x="192733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72" name="tx2472"/>
            <p:cNvSpPr/>
            <p:nvPr/>
          </p:nvSpPr>
          <p:spPr>
            <a:xfrm>
              <a:off x="219252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73" name="tx2473"/>
            <p:cNvSpPr/>
            <p:nvPr/>
          </p:nvSpPr>
          <p:spPr>
            <a:xfrm>
              <a:off x="245770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74" name="tx2474"/>
            <p:cNvSpPr/>
            <p:nvPr/>
          </p:nvSpPr>
          <p:spPr>
            <a:xfrm>
              <a:off x="272289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75" name="tx2475"/>
            <p:cNvSpPr/>
            <p:nvPr/>
          </p:nvSpPr>
          <p:spPr>
            <a:xfrm>
              <a:off x="298807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76" name="tx2476"/>
            <p:cNvSpPr/>
            <p:nvPr/>
          </p:nvSpPr>
          <p:spPr>
            <a:xfrm>
              <a:off x="325325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77" name="tx2477"/>
            <p:cNvSpPr/>
            <p:nvPr/>
          </p:nvSpPr>
          <p:spPr>
            <a:xfrm>
              <a:off x="351844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78" name="tx2478"/>
            <p:cNvSpPr/>
            <p:nvPr/>
          </p:nvSpPr>
          <p:spPr>
            <a:xfrm>
              <a:off x="378362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79" name="tx2479"/>
            <p:cNvSpPr/>
            <p:nvPr/>
          </p:nvSpPr>
          <p:spPr>
            <a:xfrm>
              <a:off x="484436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80" name="tx2480"/>
            <p:cNvSpPr/>
            <p:nvPr/>
          </p:nvSpPr>
          <p:spPr>
            <a:xfrm>
              <a:off x="510954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81" name="tx2481"/>
            <p:cNvSpPr/>
            <p:nvPr/>
          </p:nvSpPr>
          <p:spPr>
            <a:xfrm>
              <a:off x="537473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82" name="tx2482"/>
            <p:cNvSpPr/>
            <p:nvPr/>
          </p:nvSpPr>
          <p:spPr>
            <a:xfrm>
              <a:off x="563991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83" name="tx2483"/>
            <p:cNvSpPr/>
            <p:nvPr/>
          </p:nvSpPr>
          <p:spPr>
            <a:xfrm>
              <a:off x="590509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84" name="tx2484"/>
            <p:cNvSpPr/>
            <p:nvPr/>
          </p:nvSpPr>
          <p:spPr>
            <a:xfrm>
              <a:off x="749620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85" name="tx2485"/>
            <p:cNvSpPr/>
            <p:nvPr/>
          </p:nvSpPr>
          <p:spPr>
            <a:xfrm>
              <a:off x="643546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86" name="tx2486"/>
            <p:cNvSpPr/>
            <p:nvPr/>
          </p:nvSpPr>
          <p:spPr>
            <a:xfrm>
              <a:off x="670065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87" name="tx2487"/>
            <p:cNvSpPr/>
            <p:nvPr/>
          </p:nvSpPr>
          <p:spPr>
            <a:xfrm>
              <a:off x="696583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88" name="tx2488"/>
            <p:cNvSpPr/>
            <p:nvPr/>
          </p:nvSpPr>
          <p:spPr>
            <a:xfrm>
              <a:off x="723101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89" name="tx2489"/>
            <p:cNvSpPr/>
            <p:nvPr/>
          </p:nvSpPr>
          <p:spPr>
            <a:xfrm>
              <a:off x="749620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90" name="tx2490"/>
            <p:cNvSpPr/>
            <p:nvPr/>
          </p:nvSpPr>
          <p:spPr>
            <a:xfrm>
              <a:off x="776138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491" name="tx2491"/>
            <p:cNvSpPr/>
            <p:nvPr/>
          </p:nvSpPr>
          <p:spPr>
            <a:xfrm>
              <a:off x="802656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92" name="tx2492"/>
            <p:cNvSpPr/>
            <p:nvPr/>
          </p:nvSpPr>
          <p:spPr>
            <a:xfrm>
              <a:off x="829175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93" name="tx2493"/>
            <p:cNvSpPr/>
            <p:nvPr/>
          </p:nvSpPr>
          <p:spPr>
            <a:xfrm>
              <a:off x="855693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94" name="tx2494"/>
            <p:cNvSpPr/>
            <p:nvPr/>
          </p:nvSpPr>
          <p:spPr>
            <a:xfrm>
              <a:off x="776138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95" name="tx2495"/>
            <p:cNvSpPr/>
            <p:nvPr/>
          </p:nvSpPr>
          <p:spPr>
            <a:xfrm>
              <a:off x="855693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96" name="rc24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6" name="rc26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7" name="rc26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8" name="rc26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59" name="rc26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0" name="rc26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1" name="rc26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2" name="rc26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3" name="rc26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4" name="rc26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5" name="rc26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6" name="rc26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7" name="rc26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8" name="rc26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69" name="rc26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0" name="rc26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1" name="rc26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2" name="rc26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3" name="rc26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4" name="rc26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5" name="rc26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6" name="rc26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7" name="rc26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8" name="rc26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79" name="rc26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0" name="rc26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1" name="rc26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2" name="rc26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3" name="rc26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4" name="rc26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5" name="rc26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6" name="rc26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7" name="rc26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8" name="rc26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89" name="rc26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0" name="rc26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1" name="rc26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2" name="rc26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3" name="rc26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4" name="rc26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5" name="rc26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6" name="rc26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7" name="rc26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8" name="rc26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699" name="rc26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0" name="rc27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1" name="rc27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2" name="rc27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3" name="rc27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4" name="rc27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5" name="rc27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6" name="rc27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7" name="rc27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8" name="rc27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09" name="rc27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0" name="rc27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1" name="rc27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2" name="rc27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3" name="rc27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4" name="rc27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5" name="rc27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6" name="rc27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7" name="rc27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8" name="rc27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19" name="rc27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0" name="rc27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1" name="rc27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2" name="rc27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3" name="rc27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4" name="rc27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5" name="rc27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6" name="rc27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7" name="rc27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8" name="rc27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29" name="rc27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0" name="rc27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1" name="rc27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2" name="rc27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3" name="rc27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4" name="rc27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5" name="rc27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6" name="rc27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7" name="rc27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8" name="rc27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39" name="rc27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0" name="rc27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1" name="rc27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2" name="rc27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3" name="rc27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4" name="rc27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5" name="rc27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6" name="rc27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7" name="rc27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8" name="rc27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49" name="rc27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0" name="rc27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1" name="rc27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2" name="rc27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3" name="rc27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4" name="rc27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5" name="rc27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6" name="rc27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7" name="rc27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8" name="rc27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59" name="rc27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0" name="rc27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1" name="rc27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2" name="rc27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3" name="rc27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4" name="rc27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5" name="rc27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6" name="rc27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7" name="rc27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8" name="rc27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69" name="rc27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0" name="rc27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1" name="rc27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2" name="rc27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3" name="rc27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4" name="rc27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5" name="rc27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6" name="rc27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7" name="rc27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8" name="rc27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79" name="rc27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0" name="rc27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1" name="rc27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2" name="rc27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3" name="rc27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4" name="rc27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5" name="rc27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6" name="rc27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7" name="rc27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8" name="rc27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89" name="rc27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0" name="rc27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1" name="rc27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2" name="rc27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3" name="rc27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4" name="rc27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5" name="rc27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6" name="rc27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7" name="rc27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8" name="rc27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799" name="rc27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0" name="rc28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2" name="rc28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3" name="rc28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4" name="rc28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5" name="rc28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6" name="rc28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7" name="rc28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8" name="rc28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19" name="rc28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0" name="rc28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1" name="rc28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2" name="rc28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3" name="rc28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4" name="rc28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5" name="rc28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6" name="rc28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7" name="rc28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8" name="rc28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29" name="rc28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0" name="rc28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1" name="rc28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2" name="rc28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3" name="rc28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4" name="rc28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5" name="rc28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6" name="rc28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7" name="rc28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8" name="rc28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39" name="rc28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0" name="rc28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1" name="rc28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2" name="rc28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3" name="rc28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4" name="rc28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5" name="rc28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6" name="rc28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7" name="rc28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8" name="rc28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49" name="rc28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0" name="rc28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1" name="rc28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2" name="rc28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3" name="rc28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4" name="rc28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5" name="rc28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6" name="rc28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7" name="rc28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8" name="rc28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59" name="rc28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0" name="rc28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1" name="rc28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2" name="rc28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3" name="rc28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4" name="rc28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5" name="rc28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6" name="rc28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7" name="rc28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8" name="rc28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69" name="rc28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0" name="rc28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1" name="rc28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2" name="rc28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3" name="rc28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4" name="rc28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5" name="rc28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6" name="rc28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7" name="rc28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8" name="rc28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79" name="rc28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0" name="rc28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1" name="rc28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2" name="rc28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3" name="rc28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4" name="rc28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5" name="rc28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6" name="rc28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7" name="rc28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8" name="rc28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89" name="rc28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0" name="rc28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1" name="rc28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2" name="rc28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3" name="rc28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4" name="rc28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5" name="rc28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6" name="rc28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7" name="rc28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8" name="rc28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899" name="rc28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0" name="rc29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1" name="rc29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2" name="rc29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3" name="rc29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4" name="rc29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5" name="rc29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6" name="rc29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7" name="rc29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8" name="rc29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09" name="rc29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0" name="rc29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1" name="rc29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2" name="rc29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3" name="rc29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4" name="rc29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5" name="rc29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6" name="rc29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7" name="rc29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8" name="rc29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19" name="rc29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0" name="rc29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1" name="rc29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2" name="rc29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3" name="rc29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4" name="rc29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5" name="rc29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6" name="rc29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7" name="rc29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8" name="rc29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29" name="rc29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0" name="rc29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1" name="rc29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2" name="rc29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3" name="rc29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4" name="rc29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5" name="rc29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6" name="rc29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7" name="rc29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8" name="rc29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39" name="rc29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0" name="rc29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1" name="rc29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2" name="rc29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3" name="rc29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4" name="rc29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5" name="rc29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6" name="rc29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7" name="rc29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8" name="rc29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49" name="rc29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0" name="rc29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1" name="rc29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2" name="rc29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3" name="rc29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4" name="rc29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5" name="rc29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6" name="rc29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7" name="rc29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8" name="rc29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59" name="rc29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0" name="rc29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1" name="rc29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2" name="rc29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3" name="rc29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4" name="rc29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5" name="rc29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6" name="rc29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7" name="rc29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8" name="rc29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69" name="rc29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0" name="rc29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1" name="rc29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2" name="rc29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3" name="rc29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4" name="rc29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5" name="rc29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6" name="rc29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7" name="rc29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8" name="rc29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79" name="rc29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0" name="rc29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1" name="rc29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2" name="rc29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3" name="rc29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4" name="rc29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5" name="rc29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6" name="rc29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7" name="rc29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8" name="rc29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89" name="rc29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0" name="rc29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1" name="rc29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2" name="rc29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3" name="rc29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4" name="rc29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5" name="rc29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6" name="rc29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7" name="rc29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8" name="rc29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34889" y="3277207"/>
              <a:ext cx="6894782" cy="94063"/>
            </a:xfrm>
            <a:prstGeom prst="rect">
              <a:avLst/>
            </a:prstGeom>
            <a:noFill/>
            <a:ln w="27101" cap="flat">
              <a:solidFill>
                <a:srgbClr val="000000">
                  <a:alpha val="100000"/>
                </a:srgbClr>
              </a:solidFill>
              <a:prstDash val="solid"/>
              <a:miter/>
            </a:ln>
          </p:spPr>
          <p:txBody>
            <a:bodyPr/>
            <a:lstStyle/>
            <a:p/>
          </p:txBody>
        </p:sp>
        <p:sp>
          <p:nvSpPr>
            <p:cNvPr id="3742" name="tx3742"/>
            <p:cNvSpPr/>
            <p:nvPr/>
          </p:nvSpPr>
          <p:spPr>
            <a:xfrm rot="-2700000">
              <a:off x="18865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3743" name="tx3743"/>
            <p:cNvSpPr/>
            <p:nvPr/>
          </p:nvSpPr>
          <p:spPr>
            <a:xfrm rot="-2700000">
              <a:off x="215176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3744" name="tx3744"/>
            <p:cNvSpPr/>
            <p:nvPr/>
          </p:nvSpPr>
          <p:spPr>
            <a:xfrm rot="-2700000">
              <a:off x="241695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3745" name="tx3745"/>
            <p:cNvSpPr/>
            <p:nvPr/>
          </p:nvSpPr>
          <p:spPr>
            <a:xfrm rot="-2700000">
              <a:off x="26821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3746" name="tx3746"/>
            <p:cNvSpPr/>
            <p:nvPr/>
          </p:nvSpPr>
          <p:spPr>
            <a:xfrm rot="-2700000">
              <a:off x="294731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3747" name="tx3747"/>
            <p:cNvSpPr/>
            <p:nvPr/>
          </p:nvSpPr>
          <p:spPr>
            <a:xfrm rot="-2700000">
              <a:off x="3212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3748" name="tx3748"/>
            <p:cNvSpPr/>
            <p:nvPr/>
          </p:nvSpPr>
          <p:spPr>
            <a:xfrm rot="-2700000">
              <a:off x="34776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3749" name="tx3749"/>
            <p:cNvSpPr/>
            <p:nvPr/>
          </p:nvSpPr>
          <p:spPr>
            <a:xfrm rot="-2700000">
              <a:off x="37428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3750" name="tx3750"/>
            <p:cNvSpPr/>
            <p:nvPr/>
          </p:nvSpPr>
          <p:spPr>
            <a:xfrm rot="-2700000">
              <a:off x="400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3751" name="tx3751"/>
            <p:cNvSpPr/>
            <p:nvPr/>
          </p:nvSpPr>
          <p:spPr>
            <a:xfrm rot="-2700000">
              <a:off x="427323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3752" name="tx3752"/>
            <p:cNvSpPr/>
            <p:nvPr/>
          </p:nvSpPr>
          <p:spPr>
            <a:xfrm rot="-2700000">
              <a:off x="453842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3753" name="tx3753"/>
            <p:cNvSpPr/>
            <p:nvPr/>
          </p:nvSpPr>
          <p:spPr>
            <a:xfrm rot="-2700000">
              <a:off x="480512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3754" name="tx3754"/>
            <p:cNvSpPr/>
            <p:nvPr/>
          </p:nvSpPr>
          <p:spPr>
            <a:xfrm rot="-2700000">
              <a:off x="5068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3755" name="tx3755"/>
            <p:cNvSpPr/>
            <p:nvPr/>
          </p:nvSpPr>
          <p:spPr>
            <a:xfrm rot="-2700000">
              <a:off x="53339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3756" name="tx3756"/>
            <p:cNvSpPr/>
            <p:nvPr/>
          </p:nvSpPr>
          <p:spPr>
            <a:xfrm rot="-2700000">
              <a:off x="55991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3757" name="tx3757"/>
            <p:cNvSpPr/>
            <p:nvPr/>
          </p:nvSpPr>
          <p:spPr>
            <a:xfrm rot="-2700000">
              <a:off x="5864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3758" name="tx3758"/>
            <p:cNvSpPr/>
            <p:nvPr/>
          </p:nvSpPr>
          <p:spPr>
            <a:xfrm rot="-2700000">
              <a:off x="612952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3759" name="tx3759"/>
            <p:cNvSpPr/>
            <p:nvPr/>
          </p:nvSpPr>
          <p:spPr>
            <a:xfrm rot="-2700000">
              <a:off x="63947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3760" name="tx3760"/>
            <p:cNvSpPr/>
            <p:nvPr/>
          </p:nvSpPr>
          <p:spPr>
            <a:xfrm rot="-2700000">
              <a:off x="665989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3761" name="tx3761"/>
            <p:cNvSpPr/>
            <p:nvPr/>
          </p:nvSpPr>
          <p:spPr>
            <a:xfrm rot="-2700000">
              <a:off x="69250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3762" name="tx3762"/>
            <p:cNvSpPr/>
            <p:nvPr/>
          </p:nvSpPr>
          <p:spPr>
            <a:xfrm rot="-2700000">
              <a:off x="719026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3763" name="tx3763"/>
            <p:cNvSpPr/>
            <p:nvPr/>
          </p:nvSpPr>
          <p:spPr>
            <a:xfrm rot="-2700000">
              <a:off x="74554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3764" name="tx3764"/>
            <p:cNvSpPr/>
            <p:nvPr/>
          </p:nvSpPr>
          <p:spPr>
            <a:xfrm rot="-2700000">
              <a:off x="77206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3765" name="tx3765"/>
            <p:cNvSpPr/>
            <p:nvPr/>
          </p:nvSpPr>
          <p:spPr>
            <a:xfrm rot="-2700000">
              <a:off x="798581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3766" name="tx3766"/>
            <p:cNvSpPr/>
            <p:nvPr/>
          </p:nvSpPr>
          <p:spPr>
            <a:xfrm rot="-2700000">
              <a:off x="82509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3767" name="tx3767"/>
            <p:cNvSpPr/>
            <p:nvPr/>
          </p:nvSpPr>
          <p:spPr>
            <a:xfrm rot="-2700000">
              <a:off x="8516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3768" name="tx3768"/>
            <p:cNvSpPr/>
            <p:nvPr/>
          </p:nvSpPr>
          <p:spPr>
            <a:xfrm>
              <a:off x="656406" y="5634673"/>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Papua</a:t>
              </a:r>
            </a:p>
          </p:txBody>
        </p:sp>
        <p:sp>
          <p:nvSpPr>
            <p:cNvPr id="3769" name="tx3769"/>
            <p:cNvSpPr/>
            <p:nvPr/>
          </p:nvSpPr>
          <p:spPr>
            <a:xfrm>
              <a:off x="938224" y="5634673"/>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3770" name="tx3770"/>
            <p:cNvSpPr/>
            <p:nvPr/>
          </p:nvSpPr>
          <p:spPr>
            <a:xfrm>
              <a:off x="1140764" y="5634673"/>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71" name="tx3771"/>
            <p:cNvSpPr/>
            <p:nvPr/>
          </p:nvSpPr>
          <p:spPr>
            <a:xfrm>
              <a:off x="1012199" y="5540610"/>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3772" name="tx3772"/>
            <p:cNvSpPr/>
            <p:nvPr/>
          </p:nvSpPr>
          <p:spPr>
            <a:xfrm>
              <a:off x="1165636" y="5446547"/>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Bolivia</a:t>
              </a:r>
            </a:p>
          </p:txBody>
        </p:sp>
        <p:sp>
          <p:nvSpPr>
            <p:cNvPr id="3773" name="tx3773"/>
            <p:cNvSpPr/>
            <p:nvPr/>
          </p:nvSpPr>
          <p:spPr>
            <a:xfrm>
              <a:off x="1150640" y="5352483"/>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3774" name="tx3774"/>
            <p:cNvSpPr/>
            <p:nvPr/>
          </p:nvSpPr>
          <p:spPr>
            <a:xfrm>
              <a:off x="1145793" y="525842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3775" name="tx3775"/>
            <p:cNvSpPr/>
            <p:nvPr/>
          </p:nvSpPr>
          <p:spPr>
            <a:xfrm>
              <a:off x="1234673" y="5164357"/>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3776" name="tx3776"/>
            <p:cNvSpPr/>
            <p:nvPr/>
          </p:nvSpPr>
          <p:spPr>
            <a:xfrm>
              <a:off x="1056914" y="5070293"/>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3777" name="tx3777"/>
            <p:cNvSpPr/>
            <p:nvPr/>
          </p:nvSpPr>
          <p:spPr>
            <a:xfrm>
              <a:off x="1249669" y="4976230"/>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3778" name="tx3778"/>
            <p:cNvSpPr/>
            <p:nvPr/>
          </p:nvSpPr>
          <p:spPr>
            <a:xfrm>
              <a:off x="1140764" y="4882167"/>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79" name="tx3779"/>
            <p:cNvSpPr/>
            <p:nvPr/>
          </p:nvSpPr>
          <p:spPr>
            <a:xfrm>
              <a:off x="1066789" y="4788103"/>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3780" name="tx3780"/>
            <p:cNvSpPr/>
            <p:nvPr/>
          </p:nvSpPr>
          <p:spPr>
            <a:xfrm>
              <a:off x="1200109" y="4694040"/>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3781" name="tx3781"/>
            <p:cNvSpPr/>
            <p:nvPr/>
          </p:nvSpPr>
          <p:spPr>
            <a:xfrm>
              <a:off x="1096507" y="4599977"/>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3782" name="tx3782"/>
            <p:cNvSpPr/>
            <p:nvPr/>
          </p:nvSpPr>
          <p:spPr>
            <a:xfrm>
              <a:off x="928349" y="4505913"/>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3783" name="tx3783"/>
            <p:cNvSpPr/>
            <p:nvPr/>
          </p:nvSpPr>
          <p:spPr>
            <a:xfrm>
              <a:off x="1140855" y="4505913"/>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3784" name="tx3784"/>
            <p:cNvSpPr/>
            <p:nvPr/>
          </p:nvSpPr>
          <p:spPr>
            <a:xfrm>
              <a:off x="987785" y="4411850"/>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3785" name="tx3785"/>
            <p:cNvSpPr/>
            <p:nvPr/>
          </p:nvSpPr>
          <p:spPr>
            <a:xfrm>
              <a:off x="1101353" y="4317787"/>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3786" name="tx3786"/>
            <p:cNvSpPr/>
            <p:nvPr/>
          </p:nvSpPr>
          <p:spPr>
            <a:xfrm>
              <a:off x="1130980" y="4223723"/>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3787" name="tx3787"/>
            <p:cNvSpPr/>
            <p:nvPr/>
          </p:nvSpPr>
          <p:spPr>
            <a:xfrm>
              <a:off x="1012291" y="4129660"/>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3788" name="tx3788"/>
            <p:cNvSpPr/>
            <p:nvPr/>
          </p:nvSpPr>
          <p:spPr>
            <a:xfrm>
              <a:off x="1071544" y="4035597"/>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3789" name="tx3789"/>
            <p:cNvSpPr/>
            <p:nvPr/>
          </p:nvSpPr>
          <p:spPr>
            <a:xfrm>
              <a:off x="508182" y="3941533"/>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3790" name="tx3790"/>
            <p:cNvSpPr/>
            <p:nvPr/>
          </p:nvSpPr>
          <p:spPr>
            <a:xfrm>
              <a:off x="691062" y="3941533"/>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3791" name="tx3791"/>
            <p:cNvSpPr/>
            <p:nvPr/>
          </p:nvSpPr>
          <p:spPr>
            <a:xfrm>
              <a:off x="933195" y="3941533"/>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3792" name="tx3792"/>
            <p:cNvSpPr/>
            <p:nvPr/>
          </p:nvSpPr>
          <p:spPr>
            <a:xfrm>
              <a:off x="1106291" y="3941533"/>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3793" name="tx3793"/>
            <p:cNvSpPr/>
            <p:nvPr/>
          </p:nvSpPr>
          <p:spPr>
            <a:xfrm>
              <a:off x="1022166" y="3847470"/>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3794" name="tx3794"/>
            <p:cNvSpPr/>
            <p:nvPr/>
          </p:nvSpPr>
          <p:spPr>
            <a:xfrm>
              <a:off x="1111046" y="3753407"/>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3795" name="tx3795"/>
            <p:cNvSpPr/>
            <p:nvPr/>
          </p:nvSpPr>
          <p:spPr>
            <a:xfrm>
              <a:off x="1081237" y="3659343"/>
              <a:ext cx="34628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Lebanon</a:t>
              </a:r>
            </a:p>
          </p:txBody>
        </p:sp>
        <p:sp>
          <p:nvSpPr>
            <p:cNvPr id="3796" name="tx3796"/>
            <p:cNvSpPr/>
            <p:nvPr/>
          </p:nvSpPr>
          <p:spPr>
            <a:xfrm>
              <a:off x="1041917" y="3565280"/>
              <a:ext cx="385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Honduras</a:t>
              </a:r>
            </a:p>
          </p:txBody>
        </p:sp>
        <p:sp>
          <p:nvSpPr>
            <p:cNvPr id="3797" name="tx3797"/>
            <p:cNvSpPr/>
            <p:nvPr/>
          </p:nvSpPr>
          <p:spPr>
            <a:xfrm>
              <a:off x="956421" y="3471217"/>
              <a:ext cx="47109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Timor-Leste</a:t>
              </a:r>
            </a:p>
          </p:txBody>
        </p:sp>
        <p:sp>
          <p:nvSpPr>
            <p:cNvPr id="3798" name="tx3798"/>
            <p:cNvSpPr/>
            <p:nvPr/>
          </p:nvSpPr>
          <p:spPr>
            <a:xfrm>
              <a:off x="1061851" y="3377154"/>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3799" name="tx3799"/>
            <p:cNvSpPr/>
            <p:nvPr/>
          </p:nvSpPr>
          <p:spPr>
            <a:xfrm>
              <a:off x="1160789" y="3283044"/>
              <a:ext cx="266730"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LMICs</a:t>
              </a:r>
            </a:p>
          </p:txBody>
        </p:sp>
        <p:sp>
          <p:nvSpPr>
            <p:cNvPr id="3800" name="tx3800"/>
            <p:cNvSpPr/>
            <p:nvPr/>
          </p:nvSpPr>
          <p:spPr>
            <a:xfrm>
              <a:off x="770158" y="3189027"/>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3801" name="tx3801"/>
            <p:cNvSpPr/>
            <p:nvPr/>
          </p:nvSpPr>
          <p:spPr>
            <a:xfrm>
              <a:off x="1145793" y="318902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3802" name="tx3802"/>
            <p:cNvSpPr/>
            <p:nvPr/>
          </p:nvSpPr>
          <p:spPr>
            <a:xfrm>
              <a:off x="1175420" y="3094964"/>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3803" name="tx3803"/>
            <p:cNvSpPr/>
            <p:nvPr/>
          </p:nvSpPr>
          <p:spPr>
            <a:xfrm>
              <a:off x="1017320" y="3000900"/>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3804" name="tx3804"/>
            <p:cNvSpPr/>
            <p:nvPr/>
          </p:nvSpPr>
          <p:spPr>
            <a:xfrm>
              <a:off x="1086540" y="2906837"/>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3805" name="tx3805"/>
            <p:cNvSpPr/>
            <p:nvPr/>
          </p:nvSpPr>
          <p:spPr>
            <a:xfrm>
              <a:off x="1165453" y="2812774"/>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3806" name="tx3806"/>
            <p:cNvSpPr/>
            <p:nvPr/>
          </p:nvSpPr>
          <p:spPr>
            <a:xfrm>
              <a:off x="957793" y="2718710"/>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3807" name="tx3807"/>
            <p:cNvSpPr/>
            <p:nvPr/>
          </p:nvSpPr>
          <p:spPr>
            <a:xfrm>
              <a:off x="1101171" y="2624647"/>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3808" name="tx3808"/>
            <p:cNvSpPr/>
            <p:nvPr/>
          </p:nvSpPr>
          <p:spPr>
            <a:xfrm>
              <a:off x="1234673" y="2530584"/>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3809" name="tx3809"/>
            <p:cNvSpPr/>
            <p:nvPr/>
          </p:nvSpPr>
          <p:spPr>
            <a:xfrm>
              <a:off x="1012291" y="2436520"/>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3810" name="tx3810"/>
            <p:cNvSpPr/>
            <p:nvPr/>
          </p:nvSpPr>
          <p:spPr>
            <a:xfrm>
              <a:off x="1130980" y="2342457"/>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3811" name="tx3811"/>
            <p:cNvSpPr/>
            <p:nvPr/>
          </p:nvSpPr>
          <p:spPr>
            <a:xfrm>
              <a:off x="1022166" y="2248394"/>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3812" name="tx3812"/>
            <p:cNvSpPr/>
            <p:nvPr/>
          </p:nvSpPr>
          <p:spPr>
            <a:xfrm>
              <a:off x="1102816" y="2154330"/>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3813" name="tx3813"/>
            <p:cNvSpPr/>
            <p:nvPr/>
          </p:nvSpPr>
          <p:spPr>
            <a:xfrm>
              <a:off x="1144147" y="2060267"/>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3814" name="tx3814"/>
            <p:cNvSpPr/>
            <p:nvPr/>
          </p:nvSpPr>
          <p:spPr>
            <a:xfrm>
              <a:off x="1155760" y="1966204"/>
              <a:ext cx="27175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Kiribati</a:t>
              </a:r>
            </a:p>
          </p:txBody>
        </p:sp>
        <p:sp>
          <p:nvSpPr>
            <p:cNvPr id="3815" name="tx3815"/>
            <p:cNvSpPr/>
            <p:nvPr/>
          </p:nvSpPr>
          <p:spPr>
            <a:xfrm>
              <a:off x="1234673" y="1872140"/>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India</a:t>
              </a:r>
            </a:p>
          </p:txBody>
        </p:sp>
        <p:sp>
          <p:nvSpPr>
            <p:cNvPr id="3816" name="tx3816"/>
            <p:cNvSpPr/>
            <p:nvPr/>
          </p:nvSpPr>
          <p:spPr>
            <a:xfrm>
              <a:off x="987693" y="1778077"/>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3817" name="tx3817"/>
            <p:cNvSpPr/>
            <p:nvPr/>
          </p:nvSpPr>
          <p:spPr>
            <a:xfrm>
              <a:off x="1195171" y="168401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3818" name="tx3818"/>
            <p:cNvSpPr/>
            <p:nvPr/>
          </p:nvSpPr>
          <p:spPr>
            <a:xfrm>
              <a:off x="1086540" y="1589950"/>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3819" name="tx3819"/>
            <p:cNvSpPr/>
            <p:nvPr/>
          </p:nvSpPr>
          <p:spPr>
            <a:xfrm>
              <a:off x="730656" y="1495887"/>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a:t>
              </a:r>
            </a:p>
          </p:txBody>
        </p:sp>
        <p:sp>
          <p:nvSpPr>
            <p:cNvPr id="3820" name="tx3820"/>
            <p:cNvSpPr/>
            <p:nvPr/>
          </p:nvSpPr>
          <p:spPr>
            <a:xfrm>
              <a:off x="962913" y="1495887"/>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3821" name="tx3821"/>
            <p:cNvSpPr/>
            <p:nvPr/>
          </p:nvSpPr>
          <p:spPr>
            <a:xfrm>
              <a:off x="1061760" y="1495887"/>
              <a:ext cx="36576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Palestine</a:t>
              </a:r>
            </a:p>
          </p:txBody>
        </p:sp>
        <p:sp>
          <p:nvSpPr>
            <p:cNvPr id="3822" name="tx3822"/>
            <p:cNvSpPr/>
            <p:nvPr/>
          </p:nvSpPr>
          <p:spPr>
            <a:xfrm>
              <a:off x="1160515" y="1401824"/>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3823" name="tx3823"/>
            <p:cNvSpPr/>
            <p:nvPr/>
          </p:nvSpPr>
          <p:spPr>
            <a:xfrm>
              <a:off x="1200200" y="1307760"/>
              <a:ext cx="22731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Egypt</a:t>
              </a:r>
            </a:p>
          </p:txBody>
        </p:sp>
        <p:sp>
          <p:nvSpPr>
            <p:cNvPr id="3824" name="tx3824"/>
            <p:cNvSpPr/>
            <p:nvPr/>
          </p:nvSpPr>
          <p:spPr>
            <a:xfrm>
              <a:off x="1145702" y="1213697"/>
              <a:ext cx="2818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Bhutan</a:t>
              </a:r>
            </a:p>
          </p:txBody>
        </p:sp>
        <p:sp>
          <p:nvSpPr>
            <p:cNvPr id="3825" name="tx3825"/>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3826" name="pic3826"/>
            <p:cNvPicPr/>
            <p:nvPr/>
          </p:nvPicPr>
          <p:blipFill>
            <a:blip r:embed="rId2" cstate="print"/>
            <a:stretch>
              <a:fillRect/>
            </a:stretch>
          </p:blipFill>
          <p:spPr>
            <a:xfrm>
              <a:off x="5028076" y="5941026"/>
              <a:ext cx="2160000" cy="219455"/>
            </a:xfrm>
            <a:prstGeom prst="rect">
              <a:avLst/>
            </a:prstGeom>
          </p:spPr>
        </p:pic>
        <p:sp>
          <p:nvSpPr>
            <p:cNvPr id="3827" name="pl3827"/>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28" name="pl3828"/>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29" name="pl3829"/>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0" name="pl3830"/>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1" name="pl3831"/>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2" name="pl3832"/>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3" name="pl3833"/>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4" name="pl3834"/>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5" name="pl3835"/>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6" name="pl3836"/>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7" name="pl3837"/>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8" name="pl3838"/>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9" name="tx3839"/>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3840" name="tx3840"/>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3841" name="tx3841"/>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3842" name="tx3842"/>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3843" name="tx3843"/>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3844" name="tx3844"/>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3845" name="tx3845"/>
            <p:cNvSpPr/>
            <p:nvPr/>
          </p:nvSpPr>
          <p:spPr>
            <a:xfrm>
              <a:off x="1490150" y="435349"/>
              <a:ext cx="348880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LMICs, 2000-2025</a:t>
              </a:r>
            </a:p>
          </p:txBody>
        </p:sp>
        <p:sp>
          <p:nvSpPr>
            <p:cNvPr id="3846" name="tx3846"/>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847" name="tx3847"/>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384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9904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3531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71587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7857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67182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0345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3972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083054" y="1887385"/>
              <a:ext cx="3434315" cy="127459"/>
            </a:xfrm>
            <a:custGeom>
              <a:avLst/>
              <a:pathLst>
                <a:path w="3434315" h="127459">
                  <a:moveTo>
                    <a:pt x="0" y="63729"/>
                  </a:moveTo>
                  <a:lnTo>
                    <a:pt x="137372" y="63729"/>
                  </a:lnTo>
                  <a:lnTo>
                    <a:pt x="274745" y="63729"/>
                  </a:lnTo>
                  <a:lnTo>
                    <a:pt x="412117" y="63729"/>
                  </a:lnTo>
                  <a:lnTo>
                    <a:pt x="549490" y="63729"/>
                  </a:lnTo>
                  <a:lnTo>
                    <a:pt x="686863" y="63729"/>
                  </a:lnTo>
                  <a:lnTo>
                    <a:pt x="824235" y="0"/>
                  </a:lnTo>
                  <a:lnTo>
                    <a:pt x="961608" y="0"/>
                  </a:lnTo>
                  <a:lnTo>
                    <a:pt x="1098981" y="63729"/>
                  </a:lnTo>
                  <a:lnTo>
                    <a:pt x="1236353" y="63729"/>
                  </a:lnTo>
                  <a:lnTo>
                    <a:pt x="1373726" y="63729"/>
                  </a:lnTo>
                  <a:lnTo>
                    <a:pt x="1511098" y="63729"/>
                  </a:lnTo>
                  <a:lnTo>
                    <a:pt x="1648471" y="63729"/>
                  </a:lnTo>
                  <a:lnTo>
                    <a:pt x="1785844" y="63729"/>
                  </a:lnTo>
                  <a:lnTo>
                    <a:pt x="1923216" y="63729"/>
                  </a:lnTo>
                  <a:lnTo>
                    <a:pt x="2060589" y="63729"/>
                  </a:lnTo>
                  <a:lnTo>
                    <a:pt x="2197962" y="63729"/>
                  </a:lnTo>
                  <a:lnTo>
                    <a:pt x="2335334" y="63729"/>
                  </a:lnTo>
                  <a:lnTo>
                    <a:pt x="2472707" y="63729"/>
                  </a:lnTo>
                  <a:lnTo>
                    <a:pt x="2610079" y="63729"/>
                  </a:lnTo>
                  <a:lnTo>
                    <a:pt x="2747452" y="63729"/>
                  </a:lnTo>
                  <a:lnTo>
                    <a:pt x="2884825" y="63729"/>
                  </a:lnTo>
                  <a:lnTo>
                    <a:pt x="3022197" y="63729"/>
                  </a:lnTo>
                  <a:lnTo>
                    <a:pt x="3159570" y="63729"/>
                  </a:lnTo>
                  <a:lnTo>
                    <a:pt x="3296943" y="63729"/>
                  </a:lnTo>
                  <a:lnTo>
                    <a:pt x="3434315" y="127459"/>
                  </a:lnTo>
                </a:path>
              </a:pathLst>
            </a:custGeom>
            <a:ln w="27101" cap="flat">
              <a:solidFill>
                <a:srgbClr val="80BD41">
                  <a:alpha val="69803"/>
                </a:srgbClr>
              </a:solidFill>
              <a:prstDash val="solid"/>
              <a:round/>
            </a:ln>
          </p:spPr>
          <p:txBody>
            <a:bodyPr/>
            <a:lstStyle/>
            <a:p/>
          </p:txBody>
        </p:sp>
        <p:sp>
          <p:nvSpPr>
            <p:cNvPr id="20" name="pl20"/>
            <p:cNvSpPr/>
            <p:nvPr/>
          </p:nvSpPr>
          <p:spPr>
            <a:xfrm>
              <a:off x="1083054" y="2843335"/>
              <a:ext cx="3434315" cy="1147139"/>
            </a:xfrm>
            <a:custGeom>
              <a:avLst/>
              <a:pathLst>
                <a:path w="3434315" h="1147139">
                  <a:moveTo>
                    <a:pt x="0" y="1147139"/>
                  </a:moveTo>
                  <a:lnTo>
                    <a:pt x="137372" y="1019679"/>
                  </a:lnTo>
                  <a:lnTo>
                    <a:pt x="274745" y="955949"/>
                  </a:lnTo>
                  <a:lnTo>
                    <a:pt x="412117" y="701029"/>
                  </a:lnTo>
                  <a:lnTo>
                    <a:pt x="549490" y="509839"/>
                  </a:lnTo>
                  <a:lnTo>
                    <a:pt x="686863" y="382379"/>
                  </a:lnTo>
                  <a:lnTo>
                    <a:pt x="824235" y="318649"/>
                  </a:lnTo>
                  <a:lnTo>
                    <a:pt x="961608" y="127459"/>
                  </a:lnTo>
                  <a:lnTo>
                    <a:pt x="1098981" y="127459"/>
                  </a:lnTo>
                  <a:lnTo>
                    <a:pt x="1236353" y="63729"/>
                  </a:lnTo>
                  <a:lnTo>
                    <a:pt x="1373726" y="127459"/>
                  </a:lnTo>
                  <a:lnTo>
                    <a:pt x="1511098" y="0"/>
                  </a:lnTo>
                  <a:lnTo>
                    <a:pt x="1648471" y="63729"/>
                  </a:lnTo>
                  <a:lnTo>
                    <a:pt x="1785844" y="254919"/>
                  </a:lnTo>
                  <a:lnTo>
                    <a:pt x="1923216" y="63729"/>
                  </a:lnTo>
                  <a:lnTo>
                    <a:pt x="2060589" y="127459"/>
                  </a:lnTo>
                  <a:lnTo>
                    <a:pt x="2197962" y="127459"/>
                  </a:lnTo>
                  <a:lnTo>
                    <a:pt x="2335334" y="63729"/>
                  </a:lnTo>
                  <a:lnTo>
                    <a:pt x="2472707" y="63729"/>
                  </a:lnTo>
                  <a:lnTo>
                    <a:pt x="2610079" y="0"/>
                  </a:lnTo>
                  <a:lnTo>
                    <a:pt x="2747452" y="127459"/>
                  </a:lnTo>
                  <a:lnTo>
                    <a:pt x="2884825" y="191189"/>
                  </a:lnTo>
                  <a:lnTo>
                    <a:pt x="3022197" y="63729"/>
                  </a:lnTo>
                  <a:lnTo>
                    <a:pt x="3159570" y="191189"/>
                  </a:lnTo>
                  <a:lnTo>
                    <a:pt x="3296943" y="191189"/>
                  </a:lnTo>
                  <a:lnTo>
                    <a:pt x="3434315" y="0"/>
                  </a:lnTo>
                </a:path>
              </a:pathLst>
            </a:custGeom>
            <a:ln w="27101" cap="flat">
              <a:solidFill>
                <a:srgbClr val="0058AB">
                  <a:alpha val="69803"/>
                </a:srgbClr>
              </a:solidFill>
              <a:prstDash val="solid"/>
              <a:round/>
            </a:ln>
          </p:spPr>
          <p:txBody>
            <a:bodyPr/>
            <a:lstStyle/>
            <a:p/>
          </p:txBody>
        </p:sp>
        <p:sp>
          <p:nvSpPr>
            <p:cNvPr id="21" name="pl21"/>
            <p:cNvSpPr/>
            <p:nvPr/>
          </p:nvSpPr>
          <p:spPr>
            <a:xfrm>
              <a:off x="1083054" y="2397225"/>
              <a:ext cx="3434315" cy="955949"/>
            </a:xfrm>
            <a:custGeom>
              <a:avLst/>
              <a:pathLst>
                <a:path w="3434315" h="955949">
                  <a:moveTo>
                    <a:pt x="0" y="955949"/>
                  </a:moveTo>
                  <a:lnTo>
                    <a:pt x="137372" y="892219"/>
                  </a:lnTo>
                  <a:lnTo>
                    <a:pt x="274745" y="892219"/>
                  </a:lnTo>
                  <a:lnTo>
                    <a:pt x="412117" y="828489"/>
                  </a:lnTo>
                  <a:lnTo>
                    <a:pt x="549490" y="764759"/>
                  </a:lnTo>
                  <a:lnTo>
                    <a:pt x="686863" y="637299"/>
                  </a:lnTo>
                  <a:lnTo>
                    <a:pt x="824235" y="637299"/>
                  </a:lnTo>
                  <a:lnTo>
                    <a:pt x="961608" y="637299"/>
                  </a:lnTo>
                  <a:lnTo>
                    <a:pt x="1098981" y="509839"/>
                  </a:lnTo>
                  <a:lnTo>
                    <a:pt x="1236353" y="382379"/>
                  </a:lnTo>
                  <a:lnTo>
                    <a:pt x="1373726" y="382379"/>
                  </a:lnTo>
                  <a:lnTo>
                    <a:pt x="1511098" y="318649"/>
                  </a:lnTo>
                  <a:lnTo>
                    <a:pt x="1648471" y="318649"/>
                  </a:lnTo>
                  <a:lnTo>
                    <a:pt x="1785844" y="318649"/>
                  </a:lnTo>
                  <a:lnTo>
                    <a:pt x="1923216" y="318649"/>
                  </a:lnTo>
                  <a:lnTo>
                    <a:pt x="2060589" y="318649"/>
                  </a:lnTo>
                  <a:lnTo>
                    <a:pt x="2197962" y="191189"/>
                  </a:lnTo>
                  <a:lnTo>
                    <a:pt x="2335334" y="191189"/>
                  </a:lnTo>
                  <a:lnTo>
                    <a:pt x="2472707" y="63729"/>
                  </a:lnTo>
                  <a:lnTo>
                    <a:pt x="2610079" y="0"/>
                  </a:lnTo>
                  <a:lnTo>
                    <a:pt x="2747452" y="254919"/>
                  </a:lnTo>
                  <a:lnTo>
                    <a:pt x="2884825" y="318649"/>
                  </a:lnTo>
                  <a:lnTo>
                    <a:pt x="3022197" y="63729"/>
                  </a:lnTo>
                  <a:lnTo>
                    <a:pt x="3159570" y="63729"/>
                  </a:lnTo>
                  <a:lnTo>
                    <a:pt x="3296943" y="0"/>
                  </a:lnTo>
                  <a:lnTo>
                    <a:pt x="3434315" y="0"/>
                  </a:lnTo>
                </a:path>
              </a:pathLst>
            </a:custGeom>
            <a:ln w="27101" cap="flat">
              <a:solidFill>
                <a:srgbClr val="1CABE2">
                  <a:alpha val="69803"/>
                </a:srgbClr>
              </a:solidFill>
              <a:prstDash val="solid"/>
              <a:round/>
            </a:ln>
          </p:spPr>
          <p:txBody>
            <a:bodyPr/>
            <a:lstStyle/>
            <a:p/>
          </p:txBody>
        </p:sp>
        <p:sp>
          <p:nvSpPr>
            <p:cNvPr id="22" name="pl22"/>
            <p:cNvSpPr/>
            <p:nvPr/>
          </p:nvSpPr>
          <p:spPr>
            <a:xfrm>
              <a:off x="1083054" y="2014845"/>
              <a:ext cx="3434315" cy="509839"/>
            </a:xfrm>
            <a:custGeom>
              <a:avLst/>
              <a:pathLst>
                <a:path w="3434315" h="509839">
                  <a:moveTo>
                    <a:pt x="0" y="127459"/>
                  </a:moveTo>
                  <a:lnTo>
                    <a:pt x="137372" y="127459"/>
                  </a:lnTo>
                  <a:lnTo>
                    <a:pt x="274745" y="191189"/>
                  </a:lnTo>
                  <a:lnTo>
                    <a:pt x="412117" y="191189"/>
                  </a:lnTo>
                  <a:lnTo>
                    <a:pt x="549490" y="191189"/>
                  </a:lnTo>
                  <a:lnTo>
                    <a:pt x="686863" y="127459"/>
                  </a:lnTo>
                  <a:lnTo>
                    <a:pt x="824235" y="0"/>
                  </a:lnTo>
                  <a:lnTo>
                    <a:pt x="961608" y="63729"/>
                  </a:lnTo>
                  <a:lnTo>
                    <a:pt x="1098981" y="0"/>
                  </a:lnTo>
                  <a:lnTo>
                    <a:pt x="1236353" y="0"/>
                  </a:lnTo>
                  <a:lnTo>
                    <a:pt x="1373726" y="63729"/>
                  </a:lnTo>
                  <a:lnTo>
                    <a:pt x="1511098" y="0"/>
                  </a:lnTo>
                  <a:lnTo>
                    <a:pt x="1648471" y="0"/>
                  </a:lnTo>
                  <a:lnTo>
                    <a:pt x="1785844" y="0"/>
                  </a:lnTo>
                  <a:lnTo>
                    <a:pt x="1923216" y="0"/>
                  </a:lnTo>
                  <a:lnTo>
                    <a:pt x="2060589" y="63729"/>
                  </a:lnTo>
                  <a:lnTo>
                    <a:pt x="2197962" y="63729"/>
                  </a:lnTo>
                  <a:lnTo>
                    <a:pt x="2335334" y="63729"/>
                  </a:lnTo>
                  <a:lnTo>
                    <a:pt x="2472707" y="127459"/>
                  </a:lnTo>
                  <a:lnTo>
                    <a:pt x="2610079" y="191189"/>
                  </a:lnTo>
                  <a:lnTo>
                    <a:pt x="2747452" y="254919"/>
                  </a:lnTo>
                  <a:lnTo>
                    <a:pt x="2884825" y="509839"/>
                  </a:lnTo>
                  <a:lnTo>
                    <a:pt x="3022197" y="191189"/>
                  </a:lnTo>
                  <a:lnTo>
                    <a:pt x="3159570" y="318649"/>
                  </a:lnTo>
                  <a:lnTo>
                    <a:pt x="3296943" y="318649"/>
                  </a:lnTo>
                  <a:lnTo>
                    <a:pt x="3434315" y="318649"/>
                  </a:lnTo>
                </a:path>
              </a:pathLst>
            </a:custGeom>
            <a:ln w="27101" cap="flat">
              <a:solidFill>
                <a:srgbClr val="00833D">
                  <a:alpha val="69803"/>
                </a:srgbClr>
              </a:solidFill>
              <a:prstDash val="solid"/>
              <a:round/>
            </a:ln>
          </p:spPr>
          <p:txBody>
            <a:bodyPr/>
            <a:lstStyle/>
            <a:p/>
          </p:txBody>
        </p:sp>
        <p:sp>
          <p:nvSpPr>
            <p:cNvPr id="23" name="pl23"/>
            <p:cNvSpPr/>
            <p:nvPr/>
          </p:nvSpPr>
          <p:spPr>
            <a:xfrm>
              <a:off x="1083054" y="2397225"/>
              <a:ext cx="3434315" cy="955949"/>
            </a:xfrm>
            <a:custGeom>
              <a:avLst/>
              <a:pathLst>
                <a:path w="3434315" h="955949">
                  <a:moveTo>
                    <a:pt x="0" y="955949"/>
                  </a:moveTo>
                  <a:lnTo>
                    <a:pt x="137372" y="892219"/>
                  </a:lnTo>
                  <a:lnTo>
                    <a:pt x="274745" y="892219"/>
                  </a:lnTo>
                  <a:lnTo>
                    <a:pt x="412117" y="828489"/>
                  </a:lnTo>
                  <a:lnTo>
                    <a:pt x="549490" y="764759"/>
                  </a:lnTo>
                  <a:lnTo>
                    <a:pt x="686863" y="637299"/>
                  </a:lnTo>
                  <a:lnTo>
                    <a:pt x="824235" y="637299"/>
                  </a:lnTo>
                  <a:lnTo>
                    <a:pt x="961608" y="637299"/>
                  </a:lnTo>
                  <a:lnTo>
                    <a:pt x="1098981" y="509839"/>
                  </a:lnTo>
                  <a:lnTo>
                    <a:pt x="1236353" y="382379"/>
                  </a:lnTo>
                  <a:lnTo>
                    <a:pt x="1373726" y="382379"/>
                  </a:lnTo>
                  <a:lnTo>
                    <a:pt x="1511098" y="318649"/>
                  </a:lnTo>
                  <a:lnTo>
                    <a:pt x="1648471" y="318649"/>
                  </a:lnTo>
                  <a:lnTo>
                    <a:pt x="1785844" y="318649"/>
                  </a:lnTo>
                  <a:lnTo>
                    <a:pt x="1923216" y="318649"/>
                  </a:lnTo>
                  <a:lnTo>
                    <a:pt x="2060589" y="318649"/>
                  </a:lnTo>
                  <a:lnTo>
                    <a:pt x="2197962" y="191189"/>
                  </a:lnTo>
                  <a:lnTo>
                    <a:pt x="2335334" y="191189"/>
                  </a:lnTo>
                  <a:lnTo>
                    <a:pt x="2472707" y="63729"/>
                  </a:lnTo>
                  <a:lnTo>
                    <a:pt x="2610079" y="0"/>
                  </a:lnTo>
                  <a:lnTo>
                    <a:pt x="2747452" y="254919"/>
                  </a:lnTo>
                  <a:lnTo>
                    <a:pt x="2884825" y="318649"/>
                  </a:lnTo>
                  <a:lnTo>
                    <a:pt x="3022197" y="63729"/>
                  </a:lnTo>
                  <a:lnTo>
                    <a:pt x="3159570" y="63729"/>
                  </a:lnTo>
                  <a:lnTo>
                    <a:pt x="3296943" y="0"/>
                  </a:lnTo>
                  <a:lnTo>
                    <a:pt x="3434315" y="0"/>
                  </a:lnTo>
                </a:path>
              </a:pathLst>
            </a:custGeom>
            <a:ln w="65043" cap="flat">
              <a:solidFill>
                <a:srgbClr val="000000">
                  <a:alpha val="100000"/>
                </a:srgbClr>
              </a:solidFill>
              <a:prstDash val="solid"/>
              <a:round/>
            </a:ln>
          </p:spPr>
          <p:txBody>
            <a:bodyPr/>
            <a:lstStyle/>
            <a:p/>
          </p:txBody>
        </p:sp>
        <p:sp>
          <p:nvSpPr>
            <p:cNvPr id="24" name="pl24"/>
            <p:cNvSpPr/>
            <p:nvPr/>
          </p:nvSpPr>
          <p:spPr>
            <a:xfrm>
              <a:off x="1083054" y="2397225"/>
              <a:ext cx="3434315" cy="955949"/>
            </a:xfrm>
            <a:custGeom>
              <a:avLst/>
              <a:pathLst>
                <a:path w="3434315" h="955949">
                  <a:moveTo>
                    <a:pt x="0" y="955949"/>
                  </a:moveTo>
                  <a:lnTo>
                    <a:pt x="137372" y="892219"/>
                  </a:lnTo>
                  <a:lnTo>
                    <a:pt x="274745" y="892219"/>
                  </a:lnTo>
                  <a:lnTo>
                    <a:pt x="412117" y="828489"/>
                  </a:lnTo>
                  <a:lnTo>
                    <a:pt x="549490" y="764759"/>
                  </a:lnTo>
                  <a:lnTo>
                    <a:pt x="686863" y="637299"/>
                  </a:lnTo>
                  <a:lnTo>
                    <a:pt x="824235" y="637299"/>
                  </a:lnTo>
                  <a:lnTo>
                    <a:pt x="961608" y="637299"/>
                  </a:lnTo>
                  <a:lnTo>
                    <a:pt x="1098981" y="509839"/>
                  </a:lnTo>
                  <a:lnTo>
                    <a:pt x="1236353" y="382379"/>
                  </a:lnTo>
                  <a:lnTo>
                    <a:pt x="1373726" y="382379"/>
                  </a:lnTo>
                  <a:lnTo>
                    <a:pt x="1511098" y="318649"/>
                  </a:lnTo>
                  <a:lnTo>
                    <a:pt x="1648471" y="318649"/>
                  </a:lnTo>
                  <a:lnTo>
                    <a:pt x="1785844" y="318649"/>
                  </a:lnTo>
                  <a:lnTo>
                    <a:pt x="1923216" y="318649"/>
                  </a:lnTo>
                  <a:lnTo>
                    <a:pt x="2060589" y="318649"/>
                  </a:lnTo>
                  <a:lnTo>
                    <a:pt x="2197962" y="191189"/>
                  </a:lnTo>
                  <a:lnTo>
                    <a:pt x="2335334" y="191189"/>
                  </a:lnTo>
                  <a:lnTo>
                    <a:pt x="2472707" y="63729"/>
                  </a:lnTo>
                  <a:lnTo>
                    <a:pt x="2610079" y="0"/>
                  </a:lnTo>
                  <a:lnTo>
                    <a:pt x="2747452" y="254919"/>
                  </a:lnTo>
                  <a:lnTo>
                    <a:pt x="2884825" y="318649"/>
                  </a:lnTo>
                  <a:lnTo>
                    <a:pt x="3022197" y="63729"/>
                  </a:lnTo>
                  <a:lnTo>
                    <a:pt x="3159570" y="63729"/>
                  </a:lnTo>
                  <a:lnTo>
                    <a:pt x="3296943" y="0"/>
                  </a:lnTo>
                  <a:lnTo>
                    <a:pt x="3434315" y="0"/>
                  </a:lnTo>
                </a:path>
              </a:pathLst>
            </a:custGeom>
            <a:ln w="40651" cap="flat">
              <a:solidFill>
                <a:srgbClr val="1CABE2">
                  <a:alpha val="100000"/>
                </a:srgbClr>
              </a:solidFill>
              <a:prstDash val="solid"/>
              <a:round/>
            </a:ln>
          </p:spPr>
          <p:txBody>
            <a:bodyPr/>
            <a:lstStyle/>
            <a:p/>
          </p:txBody>
        </p:sp>
        <p:sp>
          <p:nvSpPr>
            <p:cNvPr id="25" name="tx25"/>
            <p:cNvSpPr/>
            <p:nvPr/>
          </p:nvSpPr>
          <p:spPr>
            <a:xfrm>
              <a:off x="1022795" y="3182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6" name="tx26"/>
            <p:cNvSpPr/>
            <p:nvPr/>
          </p:nvSpPr>
          <p:spPr>
            <a:xfrm>
              <a:off x="1709658" y="28637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7" name="tx27"/>
            <p:cNvSpPr/>
            <p:nvPr/>
          </p:nvSpPr>
          <p:spPr>
            <a:xfrm>
              <a:off x="2396521" y="26088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8" name="tx28"/>
            <p:cNvSpPr/>
            <p:nvPr/>
          </p:nvSpPr>
          <p:spPr>
            <a:xfrm>
              <a:off x="3083384" y="25450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9" name="tx29"/>
            <p:cNvSpPr/>
            <p:nvPr/>
          </p:nvSpPr>
          <p:spPr>
            <a:xfrm>
              <a:off x="3632875" y="22264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 name="tx30"/>
            <p:cNvSpPr/>
            <p:nvPr/>
          </p:nvSpPr>
          <p:spPr>
            <a:xfrm>
              <a:off x="4457110" y="22264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 name="tx31"/>
            <p:cNvSpPr/>
            <p:nvPr/>
          </p:nvSpPr>
          <p:spPr>
            <a:xfrm>
              <a:off x="707342" y="362633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2" name="tx32"/>
            <p:cNvSpPr/>
            <p:nvPr/>
          </p:nvSpPr>
          <p:spPr>
            <a:xfrm>
              <a:off x="707342" y="298903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3" name="tx33"/>
            <p:cNvSpPr/>
            <p:nvPr/>
          </p:nvSpPr>
          <p:spPr>
            <a:xfrm>
              <a:off x="707342" y="23517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4" name="tx34"/>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5" name="tx35"/>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6" name="tx36"/>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37" name="tx37"/>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38" name="tx38"/>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39" name="tx39"/>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0" name="tx40"/>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1" name="tx41"/>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490368"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2131277"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4" name="pl44"/>
            <p:cNvSpPr/>
            <p:nvPr/>
          </p:nvSpPr>
          <p:spPr>
            <a:xfrm>
              <a:off x="2751156"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2751156" y="4946500"/>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46" name="pl46"/>
            <p:cNvSpPr/>
            <p:nvPr/>
          </p:nvSpPr>
          <p:spPr>
            <a:xfrm>
              <a:off x="3476830"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7" name="tx47"/>
            <p:cNvSpPr/>
            <p:nvPr/>
          </p:nvSpPr>
          <p:spPr>
            <a:xfrm>
              <a:off x="1757468"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398377"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18255"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43929"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601342" y="1437626"/>
              <a:ext cx="23977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LMICs, 2000-2025</a:t>
              </a:r>
            </a:p>
          </p:txBody>
        </p:sp>
        <p:sp>
          <p:nvSpPr>
            <p:cNvPr id="52" name="pl52"/>
            <p:cNvSpPr/>
            <p:nvPr/>
          </p:nvSpPr>
          <p:spPr>
            <a:xfrm>
              <a:off x="5227074" y="393736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3" name="pl53"/>
            <p:cNvSpPr/>
            <p:nvPr/>
          </p:nvSpPr>
          <p:spPr>
            <a:xfrm>
              <a:off x="5227074" y="340628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4" name="pl54"/>
            <p:cNvSpPr/>
            <p:nvPr/>
          </p:nvSpPr>
          <p:spPr>
            <a:xfrm>
              <a:off x="5227074" y="287520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5" name="pl55"/>
            <p:cNvSpPr/>
            <p:nvPr/>
          </p:nvSpPr>
          <p:spPr>
            <a:xfrm>
              <a:off x="5227074" y="234411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6" name="pl56"/>
            <p:cNvSpPr/>
            <p:nvPr/>
          </p:nvSpPr>
          <p:spPr>
            <a:xfrm>
              <a:off x="5227074" y="181303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7" name="pl57"/>
            <p:cNvSpPr/>
            <p:nvPr/>
          </p:nvSpPr>
          <p:spPr>
            <a:xfrm>
              <a:off x="5227074" y="367182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8" name="pl58"/>
            <p:cNvSpPr/>
            <p:nvPr/>
          </p:nvSpPr>
          <p:spPr>
            <a:xfrm>
              <a:off x="5227074" y="314074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9" name="pl59"/>
            <p:cNvSpPr/>
            <p:nvPr/>
          </p:nvSpPr>
          <p:spPr>
            <a:xfrm>
              <a:off x="5227074" y="26096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0" name="pl60"/>
            <p:cNvSpPr/>
            <p:nvPr/>
          </p:nvSpPr>
          <p:spPr>
            <a:xfrm>
              <a:off x="5227074" y="207857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1" name="pl61"/>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5398790" y="1972359"/>
              <a:ext cx="3434315" cy="212433"/>
            </a:xfrm>
            <a:custGeom>
              <a:avLst/>
              <a:pathLst>
                <a:path w="3434315" h="212433">
                  <a:moveTo>
                    <a:pt x="0" y="106216"/>
                  </a:moveTo>
                  <a:lnTo>
                    <a:pt x="137372" y="106216"/>
                  </a:lnTo>
                  <a:lnTo>
                    <a:pt x="274745" y="106216"/>
                  </a:lnTo>
                  <a:lnTo>
                    <a:pt x="412117" y="106216"/>
                  </a:lnTo>
                  <a:lnTo>
                    <a:pt x="549490" y="106216"/>
                  </a:lnTo>
                  <a:lnTo>
                    <a:pt x="686863" y="106216"/>
                  </a:lnTo>
                  <a:lnTo>
                    <a:pt x="824235" y="0"/>
                  </a:lnTo>
                  <a:lnTo>
                    <a:pt x="961608" y="0"/>
                  </a:lnTo>
                  <a:lnTo>
                    <a:pt x="1098981" y="106216"/>
                  </a:lnTo>
                  <a:lnTo>
                    <a:pt x="1236353" y="106216"/>
                  </a:lnTo>
                  <a:lnTo>
                    <a:pt x="1373726" y="106216"/>
                  </a:lnTo>
                  <a:lnTo>
                    <a:pt x="1511098" y="106216"/>
                  </a:lnTo>
                  <a:lnTo>
                    <a:pt x="1648471" y="106216"/>
                  </a:lnTo>
                  <a:lnTo>
                    <a:pt x="1785844" y="106216"/>
                  </a:lnTo>
                  <a:lnTo>
                    <a:pt x="1923216" y="106216"/>
                  </a:lnTo>
                  <a:lnTo>
                    <a:pt x="2060589" y="106216"/>
                  </a:lnTo>
                  <a:lnTo>
                    <a:pt x="2197962" y="106216"/>
                  </a:lnTo>
                  <a:lnTo>
                    <a:pt x="2335334" y="106216"/>
                  </a:lnTo>
                  <a:lnTo>
                    <a:pt x="2472707" y="106216"/>
                  </a:lnTo>
                  <a:lnTo>
                    <a:pt x="2610079" y="106216"/>
                  </a:lnTo>
                  <a:lnTo>
                    <a:pt x="2747452" y="106216"/>
                  </a:lnTo>
                  <a:lnTo>
                    <a:pt x="2884825" y="106216"/>
                  </a:lnTo>
                  <a:lnTo>
                    <a:pt x="3022197" y="106216"/>
                  </a:lnTo>
                  <a:lnTo>
                    <a:pt x="3159570" y="106216"/>
                  </a:lnTo>
                  <a:lnTo>
                    <a:pt x="3296943" y="106216"/>
                  </a:lnTo>
                  <a:lnTo>
                    <a:pt x="3434315" y="212433"/>
                  </a:lnTo>
                </a:path>
              </a:pathLst>
            </a:custGeom>
            <a:ln w="27101" cap="flat">
              <a:solidFill>
                <a:srgbClr val="80BD41">
                  <a:alpha val="69803"/>
                </a:srgbClr>
              </a:solidFill>
              <a:prstDash val="solid"/>
              <a:round/>
            </a:ln>
          </p:spPr>
          <p:txBody>
            <a:bodyPr/>
            <a:lstStyle/>
            <a:p/>
          </p:txBody>
        </p:sp>
        <p:sp>
          <p:nvSpPr>
            <p:cNvPr id="68" name="pl68"/>
            <p:cNvSpPr/>
            <p:nvPr/>
          </p:nvSpPr>
          <p:spPr>
            <a:xfrm>
              <a:off x="5398790" y="2078575"/>
              <a:ext cx="3434315" cy="1911898"/>
            </a:xfrm>
            <a:custGeom>
              <a:avLst/>
              <a:pathLst>
                <a:path w="3434315" h="1911898">
                  <a:moveTo>
                    <a:pt x="0" y="1911898"/>
                  </a:moveTo>
                  <a:lnTo>
                    <a:pt x="137372" y="1699465"/>
                  </a:lnTo>
                  <a:lnTo>
                    <a:pt x="274745" y="1593248"/>
                  </a:lnTo>
                  <a:lnTo>
                    <a:pt x="412117" y="1168382"/>
                  </a:lnTo>
                  <a:lnTo>
                    <a:pt x="549490" y="849732"/>
                  </a:lnTo>
                  <a:lnTo>
                    <a:pt x="686863" y="637299"/>
                  </a:lnTo>
                  <a:lnTo>
                    <a:pt x="824235" y="531082"/>
                  </a:lnTo>
                  <a:lnTo>
                    <a:pt x="961608" y="212433"/>
                  </a:lnTo>
                  <a:lnTo>
                    <a:pt x="1098981" y="212433"/>
                  </a:lnTo>
                  <a:lnTo>
                    <a:pt x="1236353" y="106216"/>
                  </a:lnTo>
                  <a:lnTo>
                    <a:pt x="1373726" y="212433"/>
                  </a:lnTo>
                  <a:lnTo>
                    <a:pt x="1511098" y="0"/>
                  </a:lnTo>
                  <a:lnTo>
                    <a:pt x="1648471" y="106216"/>
                  </a:lnTo>
                  <a:lnTo>
                    <a:pt x="1785844" y="424866"/>
                  </a:lnTo>
                  <a:lnTo>
                    <a:pt x="1923216" y="106216"/>
                  </a:lnTo>
                  <a:lnTo>
                    <a:pt x="2060589" y="212433"/>
                  </a:lnTo>
                  <a:lnTo>
                    <a:pt x="2197962" y="212433"/>
                  </a:lnTo>
                  <a:lnTo>
                    <a:pt x="2335334" y="106216"/>
                  </a:lnTo>
                  <a:lnTo>
                    <a:pt x="2472707" y="106216"/>
                  </a:lnTo>
                  <a:lnTo>
                    <a:pt x="2610079" y="0"/>
                  </a:lnTo>
                  <a:lnTo>
                    <a:pt x="2747452" y="212433"/>
                  </a:lnTo>
                  <a:lnTo>
                    <a:pt x="2884825" y="318649"/>
                  </a:lnTo>
                  <a:lnTo>
                    <a:pt x="3022197" y="106216"/>
                  </a:lnTo>
                  <a:lnTo>
                    <a:pt x="3159570" y="318649"/>
                  </a:lnTo>
                  <a:lnTo>
                    <a:pt x="3296943" y="318649"/>
                  </a:lnTo>
                  <a:lnTo>
                    <a:pt x="3434315" y="0"/>
                  </a:lnTo>
                </a:path>
              </a:pathLst>
            </a:custGeom>
            <a:ln w="27101" cap="flat">
              <a:solidFill>
                <a:srgbClr val="0058AB">
                  <a:alpha val="69803"/>
                </a:srgbClr>
              </a:solidFill>
              <a:prstDash val="solid"/>
              <a:round/>
            </a:ln>
          </p:spPr>
          <p:txBody>
            <a:bodyPr/>
            <a:lstStyle/>
            <a:p/>
          </p:txBody>
        </p:sp>
        <p:sp>
          <p:nvSpPr>
            <p:cNvPr id="69" name="pl69"/>
            <p:cNvSpPr/>
            <p:nvPr/>
          </p:nvSpPr>
          <p:spPr>
            <a:xfrm>
              <a:off x="5398790" y="2078575"/>
              <a:ext cx="3434315" cy="1593248"/>
            </a:xfrm>
            <a:custGeom>
              <a:avLst/>
              <a:pathLst>
                <a:path w="3434315" h="1593248">
                  <a:moveTo>
                    <a:pt x="0" y="1593248"/>
                  </a:moveTo>
                  <a:lnTo>
                    <a:pt x="137372" y="1487032"/>
                  </a:lnTo>
                  <a:lnTo>
                    <a:pt x="274745" y="1487032"/>
                  </a:lnTo>
                  <a:lnTo>
                    <a:pt x="412117" y="1380815"/>
                  </a:lnTo>
                  <a:lnTo>
                    <a:pt x="549490" y="1274599"/>
                  </a:lnTo>
                  <a:lnTo>
                    <a:pt x="686863" y="1062165"/>
                  </a:lnTo>
                  <a:lnTo>
                    <a:pt x="824235" y="1062165"/>
                  </a:lnTo>
                  <a:lnTo>
                    <a:pt x="961608" y="1062165"/>
                  </a:lnTo>
                  <a:lnTo>
                    <a:pt x="1098981" y="849732"/>
                  </a:lnTo>
                  <a:lnTo>
                    <a:pt x="1236353" y="637299"/>
                  </a:lnTo>
                  <a:lnTo>
                    <a:pt x="1373726" y="637299"/>
                  </a:lnTo>
                  <a:lnTo>
                    <a:pt x="1511098" y="531082"/>
                  </a:lnTo>
                  <a:lnTo>
                    <a:pt x="1648471" y="531082"/>
                  </a:lnTo>
                  <a:lnTo>
                    <a:pt x="1785844" y="531082"/>
                  </a:lnTo>
                  <a:lnTo>
                    <a:pt x="1923216" y="531082"/>
                  </a:lnTo>
                  <a:lnTo>
                    <a:pt x="2060589" y="531082"/>
                  </a:lnTo>
                  <a:lnTo>
                    <a:pt x="2197962" y="318649"/>
                  </a:lnTo>
                  <a:lnTo>
                    <a:pt x="2335334" y="318649"/>
                  </a:lnTo>
                  <a:lnTo>
                    <a:pt x="2472707" y="106216"/>
                  </a:lnTo>
                  <a:lnTo>
                    <a:pt x="2610079" y="0"/>
                  </a:lnTo>
                  <a:lnTo>
                    <a:pt x="2747452" y="424866"/>
                  </a:lnTo>
                  <a:lnTo>
                    <a:pt x="2884825" y="531082"/>
                  </a:lnTo>
                  <a:lnTo>
                    <a:pt x="3022197" y="106216"/>
                  </a:lnTo>
                  <a:lnTo>
                    <a:pt x="3159570" y="106216"/>
                  </a:lnTo>
                  <a:lnTo>
                    <a:pt x="3296943" y="0"/>
                  </a:lnTo>
                  <a:lnTo>
                    <a:pt x="3434315" y="0"/>
                  </a:lnTo>
                </a:path>
              </a:pathLst>
            </a:custGeom>
            <a:ln w="27101" cap="flat">
              <a:solidFill>
                <a:srgbClr val="1CABE2">
                  <a:alpha val="69803"/>
                </a:srgbClr>
              </a:solidFill>
              <a:prstDash val="solid"/>
              <a:round/>
            </a:ln>
          </p:spPr>
          <p:txBody>
            <a:bodyPr/>
            <a:lstStyle/>
            <a:p/>
          </p:txBody>
        </p:sp>
        <p:sp>
          <p:nvSpPr>
            <p:cNvPr id="70" name="pl70"/>
            <p:cNvSpPr/>
            <p:nvPr/>
          </p:nvSpPr>
          <p:spPr>
            <a:xfrm>
              <a:off x="5398790" y="1759925"/>
              <a:ext cx="3434315" cy="849732"/>
            </a:xfrm>
            <a:custGeom>
              <a:avLst/>
              <a:pathLst>
                <a:path w="3434315" h="849732">
                  <a:moveTo>
                    <a:pt x="0" y="212433"/>
                  </a:moveTo>
                  <a:lnTo>
                    <a:pt x="137372" y="212433"/>
                  </a:lnTo>
                  <a:lnTo>
                    <a:pt x="274745" y="318649"/>
                  </a:lnTo>
                  <a:lnTo>
                    <a:pt x="412117" y="318649"/>
                  </a:lnTo>
                  <a:lnTo>
                    <a:pt x="549490" y="318649"/>
                  </a:lnTo>
                  <a:lnTo>
                    <a:pt x="686863" y="212433"/>
                  </a:lnTo>
                  <a:lnTo>
                    <a:pt x="824235" y="0"/>
                  </a:lnTo>
                  <a:lnTo>
                    <a:pt x="961608" y="106216"/>
                  </a:lnTo>
                  <a:lnTo>
                    <a:pt x="1098981" y="0"/>
                  </a:lnTo>
                  <a:lnTo>
                    <a:pt x="1236353" y="0"/>
                  </a:lnTo>
                  <a:lnTo>
                    <a:pt x="1373726" y="106216"/>
                  </a:lnTo>
                  <a:lnTo>
                    <a:pt x="1511098" y="0"/>
                  </a:lnTo>
                  <a:lnTo>
                    <a:pt x="1648471" y="0"/>
                  </a:lnTo>
                  <a:lnTo>
                    <a:pt x="1785844" y="0"/>
                  </a:lnTo>
                  <a:lnTo>
                    <a:pt x="1923216" y="0"/>
                  </a:lnTo>
                  <a:lnTo>
                    <a:pt x="2060589" y="106216"/>
                  </a:lnTo>
                  <a:lnTo>
                    <a:pt x="2197962" y="106216"/>
                  </a:lnTo>
                  <a:lnTo>
                    <a:pt x="2335334" y="106216"/>
                  </a:lnTo>
                  <a:lnTo>
                    <a:pt x="2472707" y="212433"/>
                  </a:lnTo>
                  <a:lnTo>
                    <a:pt x="2610079" y="318649"/>
                  </a:lnTo>
                  <a:lnTo>
                    <a:pt x="2747452" y="424866"/>
                  </a:lnTo>
                  <a:lnTo>
                    <a:pt x="2884825" y="849732"/>
                  </a:lnTo>
                  <a:lnTo>
                    <a:pt x="3022197" y="318649"/>
                  </a:lnTo>
                  <a:lnTo>
                    <a:pt x="3159570" y="531082"/>
                  </a:lnTo>
                  <a:lnTo>
                    <a:pt x="3296943" y="531082"/>
                  </a:lnTo>
                  <a:lnTo>
                    <a:pt x="3434315" y="531082"/>
                  </a:lnTo>
                </a:path>
              </a:pathLst>
            </a:custGeom>
            <a:ln w="27101" cap="flat">
              <a:solidFill>
                <a:srgbClr val="00833D">
                  <a:alpha val="69803"/>
                </a:srgbClr>
              </a:solidFill>
              <a:prstDash val="solid"/>
              <a:round/>
            </a:ln>
          </p:spPr>
          <p:txBody>
            <a:bodyPr/>
            <a:lstStyle/>
            <a:p/>
          </p:txBody>
        </p:sp>
        <p:sp>
          <p:nvSpPr>
            <p:cNvPr id="71" name="pl71"/>
            <p:cNvSpPr/>
            <p:nvPr/>
          </p:nvSpPr>
          <p:spPr>
            <a:xfrm>
              <a:off x="5398790" y="2078575"/>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2" name="pl72"/>
            <p:cNvSpPr/>
            <p:nvPr/>
          </p:nvSpPr>
          <p:spPr>
            <a:xfrm>
              <a:off x="5398790" y="2078575"/>
              <a:ext cx="3434315" cy="1593248"/>
            </a:xfrm>
            <a:custGeom>
              <a:avLst/>
              <a:pathLst>
                <a:path w="3434315" h="1593248">
                  <a:moveTo>
                    <a:pt x="0" y="1593248"/>
                  </a:moveTo>
                  <a:lnTo>
                    <a:pt x="137372" y="1487032"/>
                  </a:lnTo>
                  <a:lnTo>
                    <a:pt x="274745" y="1487032"/>
                  </a:lnTo>
                  <a:lnTo>
                    <a:pt x="412117" y="1380815"/>
                  </a:lnTo>
                  <a:lnTo>
                    <a:pt x="549490" y="1274599"/>
                  </a:lnTo>
                  <a:lnTo>
                    <a:pt x="686863" y="1062165"/>
                  </a:lnTo>
                  <a:lnTo>
                    <a:pt x="824235" y="1062165"/>
                  </a:lnTo>
                  <a:lnTo>
                    <a:pt x="961608" y="1062165"/>
                  </a:lnTo>
                  <a:lnTo>
                    <a:pt x="1098981" y="849732"/>
                  </a:lnTo>
                  <a:lnTo>
                    <a:pt x="1236353" y="637299"/>
                  </a:lnTo>
                  <a:lnTo>
                    <a:pt x="1373726" y="637299"/>
                  </a:lnTo>
                  <a:lnTo>
                    <a:pt x="1511098" y="531082"/>
                  </a:lnTo>
                  <a:lnTo>
                    <a:pt x="1648471" y="531082"/>
                  </a:lnTo>
                  <a:lnTo>
                    <a:pt x="1785844" y="531082"/>
                  </a:lnTo>
                  <a:lnTo>
                    <a:pt x="1923216" y="531082"/>
                  </a:lnTo>
                  <a:lnTo>
                    <a:pt x="2060589" y="531082"/>
                  </a:lnTo>
                  <a:lnTo>
                    <a:pt x="2197962" y="318649"/>
                  </a:lnTo>
                  <a:lnTo>
                    <a:pt x="2335334" y="318649"/>
                  </a:lnTo>
                  <a:lnTo>
                    <a:pt x="2472707" y="106216"/>
                  </a:lnTo>
                  <a:lnTo>
                    <a:pt x="2610079" y="0"/>
                  </a:lnTo>
                  <a:lnTo>
                    <a:pt x="2747452" y="424866"/>
                  </a:lnTo>
                  <a:lnTo>
                    <a:pt x="2884825" y="531082"/>
                  </a:lnTo>
                  <a:lnTo>
                    <a:pt x="3022197" y="106216"/>
                  </a:lnTo>
                  <a:lnTo>
                    <a:pt x="3159570" y="106216"/>
                  </a:lnTo>
                  <a:lnTo>
                    <a:pt x="3296943" y="0"/>
                  </a:lnTo>
                  <a:lnTo>
                    <a:pt x="3434315" y="0"/>
                  </a:lnTo>
                </a:path>
              </a:pathLst>
            </a:custGeom>
            <a:ln w="65043" cap="flat">
              <a:solidFill>
                <a:srgbClr val="000000">
                  <a:alpha val="100000"/>
                </a:srgbClr>
              </a:solidFill>
              <a:prstDash val="solid"/>
              <a:round/>
            </a:ln>
          </p:spPr>
          <p:txBody>
            <a:bodyPr/>
            <a:lstStyle/>
            <a:p/>
          </p:txBody>
        </p:sp>
        <p:sp>
          <p:nvSpPr>
            <p:cNvPr id="73" name="pl73"/>
            <p:cNvSpPr/>
            <p:nvPr/>
          </p:nvSpPr>
          <p:spPr>
            <a:xfrm>
              <a:off x="5398790" y="2078575"/>
              <a:ext cx="3434315" cy="1593248"/>
            </a:xfrm>
            <a:custGeom>
              <a:avLst/>
              <a:pathLst>
                <a:path w="3434315" h="1593248">
                  <a:moveTo>
                    <a:pt x="0" y="1593248"/>
                  </a:moveTo>
                  <a:lnTo>
                    <a:pt x="137372" y="1487032"/>
                  </a:lnTo>
                  <a:lnTo>
                    <a:pt x="274745" y="1487032"/>
                  </a:lnTo>
                  <a:lnTo>
                    <a:pt x="412117" y="1380815"/>
                  </a:lnTo>
                  <a:lnTo>
                    <a:pt x="549490" y="1274599"/>
                  </a:lnTo>
                  <a:lnTo>
                    <a:pt x="686863" y="1062165"/>
                  </a:lnTo>
                  <a:lnTo>
                    <a:pt x="824235" y="1062165"/>
                  </a:lnTo>
                  <a:lnTo>
                    <a:pt x="961608" y="1062165"/>
                  </a:lnTo>
                  <a:lnTo>
                    <a:pt x="1098981" y="849732"/>
                  </a:lnTo>
                  <a:lnTo>
                    <a:pt x="1236353" y="637299"/>
                  </a:lnTo>
                  <a:lnTo>
                    <a:pt x="1373726" y="637299"/>
                  </a:lnTo>
                  <a:lnTo>
                    <a:pt x="1511098" y="531082"/>
                  </a:lnTo>
                  <a:lnTo>
                    <a:pt x="1648471" y="531082"/>
                  </a:lnTo>
                  <a:lnTo>
                    <a:pt x="1785844" y="531082"/>
                  </a:lnTo>
                  <a:lnTo>
                    <a:pt x="1923216" y="531082"/>
                  </a:lnTo>
                  <a:lnTo>
                    <a:pt x="2060589" y="531082"/>
                  </a:lnTo>
                  <a:lnTo>
                    <a:pt x="2197962" y="318649"/>
                  </a:lnTo>
                  <a:lnTo>
                    <a:pt x="2335334" y="318649"/>
                  </a:lnTo>
                  <a:lnTo>
                    <a:pt x="2472707" y="106216"/>
                  </a:lnTo>
                  <a:lnTo>
                    <a:pt x="2610079" y="0"/>
                  </a:lnTo>
                  <a:lnTo>
                    <a:pt x="2747452" y="424866"/>
                  </a:lnTo>
                  <a:lnTo>
                    <a:pt x="2884825" y="531082"/>
                  </a:lnTo>
                  <a:lnTo>
                    <a:pt x="3022197" y="106216"/>
                  </a:lnTo>
                  <a:lnTo>
                    <a:pt x="3159570" y="106216"/>
                  </a:lnTo>
                  <a:lnTo>
                    <a:pt x="3296943" y="0"/>
                  </a:lnTo>
                  <a:lnTo>
                    <a:pt x="3434315" y="0"/>
                  </a:lnTo>
                </a:path>
              </a:pathLst>
            </a:custGeom>
            <a:ln w="40651" cap="flat">
              <a:solidFill>
                <a:srgbClr val="1CABE2">
                  <a:alpha val="100000"/>
                </a:srgbClr>
              </a:solidFill>
              <a:prstDash val="solid"/>
              <a:round/>
            </a:ln>
          </p:spPr>
          <p:txBody>
            <a:bodyPr/>
            <a:lstStyle/>
            <a:p/>
          </p:txBody>
        </p:sp>
        <p:sp>
          <p:nvSpPr>
            <p:cNvPr id="74" name="tx74"/>
            <p:cNvSpPr/>
            <p:nvPr/>
          </p:nvSpPr>
          <p:spPr>
            <a:xfrm>
              <a:off x="5320472" y="34932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75" name="tx75"/>
            <p:cNvSpPr/>
            <p:nvPr/>
          </p:nvSpPr>
          <p:spPr>
            <a:xfrm>
              <a:off x="6007335" y="296218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76" name="tx76"/>
            <p:cNvSpPr/>
            <p:nvPr/>
          </p:nvSpPr>
          <p:spPr>
            <a:xfrm>
              <a:off x="6724327" y="25373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7" name="tx77"/>
            <p:cNvSpPr/>
            <p:nvPr/>
          </p:nvSpPr>
          <p:spPr>
            <a:xfrm>
              <a:off x="7411190" y="24311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8" name="tx78"/>
            <p:cNvSpPr/>
            <p:nvPr/>
          </p:nvSpPr>
          <p:spPr>
            <a:xfrm>
              <a:off x="7978740" y="1900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9" name="tx79"/>
            <p:cNvSpPr/>
            <p:nvPr/>
          </p:nvSpPr>
          <p:spPr>
            <a:xfrm>
              <a:off x="8802976" y="1900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 name="tx80"/>
            <p:cNvSpPr/>
            <p:nvPr/>
          </p:nvSpPr>
          <p:spPr>
            <a:xfrm>
              <a:off x="4980741" y="3626333"/>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81" name="tx81"/>
            <p:cNvSpPr/>
            <p:nvPr/>
          </p:nvSpPr>
          <p:spPr>
            <a:xfrm>
              <a:off x="4980741" y="309525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2" name="tx82"/>
            <p:cNvSpPr/>
            <p:nvPr/>
          </p:nvSpPr>
          <p:spPr>
            <a:xfrm>
              <a:off x="5051424" y="2564167"/>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83" name="tx83"/>
            <p:cNvSpPr/>
            <p:nvPr/>
          </p:nvSpPr>
          <p:spPr>
            <a:xfrm>
              <a:off x="5093761" y="203308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4" name="tx84"/>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5" name="tx85"/>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6" name="tx86"/>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7" name="tx87"/>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88" name="tx88"/>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89" name="tx89"/>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0" name="tx90"/>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1" name="pl91"/>
            <p:cNvSpPr/>
            <p:nvPr/>
          </p:nvSpPr>
          <p:spPr>
            <a:xfrm>
              <a:off x="5806104"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2" name="pl92"/>
            <p:cNvSpPr/>
            <p:nvPr/>
          </p:nvSpPr>
          <p:spPr>
            <a:xfrm>
              <a:off x="6447014"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3" name="pl93"/>
            <p:cNvSpPr/>
            <p:nvPr/>
          </p:nvSpPr>
          <p:spPr>
            <a:xfrm>
              <a:off x="706689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4" name="pl94"/>
            <p:cNvSpPr/>
            <p:nvPr/>
          </p:nvSpPr>
          <p:spPr>
            <a:xfrm>
              <a:off x="7066892" y="4946500"/>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95" name="pl95"/>
            <p:cNvSpPr/>
            <p:nvPr/>
          </p:nvSpPr>
          <p:spPr>
            <a:xfrm>
              <a:off x="7792566"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6" name="tx96"/>
            <p:cNvSpPr/>
            <p:nvPr/>
          </p:nvSpPr>
          <p:spPr>
            <a:xfrm>
              <a:off x="6073204"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7" name="tx97"/>
            <p:cNvSpPr/>
            <p:nvPr/>
          </p:nvSpPr>
          <p:spPr>
            <a:xfrm>
              <a:off x="6714113"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8" name="tx98"/>
            <p:cNvSpPr/>
            <p:nvPr/>
          </p:nvSpPr>
          <p:spPr>
            <a:xfrm>
              <a:off x="7333991"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9" name="tx99"/>
            <p:cNvSpPr/>
            <p:nvPr/>
          </p:nvSpPr>
          <p:spPr>
            <a:xfrm>
              <a:off x="8059666"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100" name="tx100"/>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01" name="pl101"/>
            <p:cNvSpPr/>
            <p:nvPr/>
          </p:nvSpPr>
          <p:spPr>
            <a:xfrm>
              <a:off x="2505509"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4958080"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7410650"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5" name="pl105"/>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6" name="pl106"/>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7" name="pl107"/>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373179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6184365"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636936"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1" name="rc111"/>
            <p:cNvSpPr/>
            <p:nvPr/>
          </p:nvSpPr>
          <p:spPr>
            <a:xfrm>
              <a:off x="1279224" y="5782468"/>
              <a:ext cx="7235083" cy="111527"/>
            </a:xfrm>
            <a:prstGeom prst="rect">
              <a:avLst/>
            </a:prstGeom>
            <a:solidFill>
              <a:srgbClr val="1CABE2">
                <a:alpha val="80000"/>
              </a:srgbClr>
            </a:solidFill>
          </p:spPr>
          <p:txBody>
            <a:bodyPr/>
            <a:lstStyle/>
            <a:p/>
          </p:txBody>
        </p:sp>
        <p:sp>
          <p:nvSpPr>
            <p:cNvPr id="112" name="rc112"/>
            <p:cNvSpPr/>
            <p:nvPr/>
          </p:nvSpPr>
          <p:spPr>
            <a:xfrm>
              <a:off x="1279224" y="5643059"/>
              <a:ext cx="7235083" cy="111527"/>
            </a:xfrm>
            <a:prstGeom prst="rect">
              <a:avLst/>
            </a:prstGeom>
            <a:solidFill>
              <a:srgbClr val="1CABE2">
                <a:alpha val="80000"/>
              </a:srgbClr>
            </a:solidFill>
          </p:spPr>
          <p:txBody>
            <a:bodyPr/>
            <a:lstStyle/>
            <a:p/>
          </p:txBody>
        </p:sp>
        <p:sp>
          <p:nvSpPr>
            <p:cNvPr id="113" name="rc113"/>
            <p:cNvSpPr/>
            <p:nvPr/>
          </p:nvSpPr>
          <p:spPr>
            <a:xfrm>
              <a:off x="1279224" y="5503650"/>
              <a:ext cx="7357712" cy="111527"/>
            </a:xfrm>
            <a:prstGeom prst="rect">
              <a:avLst/>
            </a:prstGeom>
            <a:solidFill>
              <a:srgbClr val="1CABE2">
                <a:alpha val="80000"/>
              </a:srgbClr>
            </a:solidFill>
          </p:spPr>
          <p:txBody>
            <a:bodyPr/>
            <a:lstStyle/>
            <a:p/>
          </p:txBody>
        </p:sp>
        <p:sp>
          <p:nvSpPr>
            <p:cNvPr id="114" name="tx114"/>
            <p:cNvSpPr/>
            <p:nvPr/>
          </p:nvSpPr>
          <p:spPr>
            <a:xfrm>
              <a:off x="8589608"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115" name="tx115"/>
            <p:cNvSpPr/>
            <p:nvPr/>
          </p:nvSpPr>
          <p:spPr>
            <a:xfrm>
              <a:off x="8589608" y="5660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116" name="tx116"/>
            <p:cNvSpPr/>
            <p:nvPr/>
          </p:nvSpPr>
          <p:spPr>
            <a:xfrm>
              <a:off x="8667065" y="55205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7" name="tx117"/>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8" name="tx118"/>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9" name="tx119"/>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0" name="tx120"/>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1" name="tx121"/>
            <p:cNvSpPr/>
            <p:nvPr/>
          </p:nvSpPr>
          <p:spPr>
            <a:xfrm>
              <a:off x="3661111"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22" name="tx122"/>
            <p:cNvSpPr/>
            <p:nvPr/>
          </p:nvSpPr>
          <p:spPr>
            <a:xfrm>
              <a:off x="611368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123" name="tx123"/>
            <p:cNvSpPr/>
            <p:nvPr/>
          </p:nvSpPr>
          <p:spPr>
            <a:xfrm>
              <a:off x="8566253"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124" name="tx124"/>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25" name="tx125"/>
            <p:cNvSpPr/>
            <p:nvPr/>
          </p:nvSpPr>
          <p:spPr>
            <a:xfrm>
              <a:off x="911338" y="5264995"/>
              <a:ext cx="253297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LMICs</a:t>
              </a:r>
            </a:p>
          </p:txBody>
        </p:sp>
        <p:sp>
          <p:nvSpPr>
            <p:cNvPr id="126" name="tx12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7" name="tx12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8" name="tx128"/>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LMICs ranked number 3 out of 4 WB groups, with DTP1 coverage of 90%.
DTP1 coverage (90%) was the same as in 2019 (90%).
This equates to 6 million zero-dose children in 2025 compared to 5.9 million zero-dose children in 2019.</a:t>
            </a:r>
          </a:p>
        </p:txBody>
      </p:sp>
      <p:sp>
        <p:nvSpPr>
          <p:cNvPr id="13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some groups and exceeded pre-pandemic levels in one groups, but progress is uneven and gaps in zero-dose children persist.</a:t>
            </a:r>
          </a:p>
        </p:txBody>
      </p:sp>
      <p:grpSp xmlns:pic="http://schemas.openxmlformats.org/drawingml/2006/picture">
        <p:nvGrpSpPr>
          <p:cNvPr id="131" name=""/>
          <p:cNvGrpSpPr/>
          <p:nvPr/>
        </p:nvGrpSpPr>
        <p:grpSpPr>
          <a:xfrm>
            <a:off x="292608" y="1005840"/>
            <a:ext cx="8595360" cy="28575"/>
            <a:chOff x="292608" y="1005840"/>
            <a:chExt cx="8595360" cy="28575"/>
          </a:xfrm>
        </p:grpSpPr>
        <p:sp>
          <p:nvSpPr>
            <p:cNvPr id="13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1929925"/>
              <a:ext cx="3466444" cy="56305"/>
            </a:xfrm>
            <a:custGeom>
              <a:avLst/>
              <a:pathLst>
                <a:path w="3466444" h="56305">
                  <a:moveTo>
                    <a:pt x="0" y="0"/>
                  </a:moveTo>
                  <a:lnTo>
                    <a:pt x="495206" y="0"/>
                  </a:lnTo>
                  <a:lnTo>
                    <a:pt x="990412" y="0"/>
                  </a:lnTo>
                  <a:lnTo>
                    <a:pt x="1485619" y="0"/>
                  </a:lnTo>
                  <a:lnTo>
                    <a:pt x="1980825" y="0"/>
                  </a:lnTo>
                  <a:lnTo>
                    <a:pt x="2476031" y="0"/>
                  </a:lnTo>
                  <a:lnTo>
                    <a:pt x="2971238" y="0"/>
                  </a:lnTo>
                  <a:lnTo>
                    <a:pt x="3466444" y="56305"/>
                  </a:lnTo>
                </a:path>
              </a:pathLst>
            </a:custGeom>
            <a:ln w="27101" cap="flat">
              <a:solidFill>
                <a:srgbClr val="80BD41">
                  <a:alpha val="69803"/>
                </a:srgbClr>
              </a:solidFill>
              <a:prstDash val="solid"/>
              <a:round/>
            </a:ln>
          </p:spPr>
          <p:txBody>
            <a:bodyPr/>
            <a:lstStyle/>
            <a:p/>
          </p:txBody>
        </p:sp>
        <p:sp>
          <p:nvSpPr>
            <p:cNvPr id="19" name="pl19"/>
            <p:cNvSpPr/>
            <p:nvPr/>
          </p:nvSpPr>
          <p:spPr>
            <a:xfrm>
              <a:off x="1084660" y="2718199"/>
              <a:ext cx="3466444" cy="168915"/>
            </a:xfrm>
            <a:custGeom>
              <a:avLst/>
              <a:pathLst>
                <a:path w="3466444" h="168915">
                  <a:moveTo>
                    <a:pt x="0" y="56305"/>
                  </a:moveTo>
                  <a:lnTo>
                    <a:pt x="495206" y="0"/>
                  </a:lnTo>
                  <a:lnTo>
                    <a:pt x="990412" y="112610"/>
                  </a:lnTo>
                  <a:lnTo>
                    <a:pt x="1485619" y="168915"/>
                  </a:lnTo>
                  <a:lnTo>
                    <a:pt x="1980825" y="56305"/>
                  </a:lnTo>
                  <a:lnTo>
                    <a:pt x="2476031" y="168915"/>
                  </a:lnTo>
                  <a:lnTo>
                    <a:pt x="2971238" y="168915"/>
                  </a:lnTo>
                  <a:lnTo>
                    <a:pt x="3466444" y="0"/>
                  </a:lnTo>
                </a:path>
              </a:pathLst>
            </a:custGeom>
            <a:ln w="27101" cap="flat">
              <a:solidFill>
                <a:srgbClr val="0058AB">
                  <a:alpha val="69803"/>
                </a:srgbClr>
              </a:solidFill>
              <a:prstDash val="solid"/>
              <a:round/>
            </a:ln>
          </p:spPr>
          <p:txBody>
            <a:bodyPr/>
            <a:lstStyle/>
            <a:p/>
          </p:txBody>
        </p:sp>
        <p:sp>
          <p:nvSpPr>
            <p:cNvPr id="20" name="pl20"/>
            <p:cNvSpPr/>
            <p:nvPr/>
          </p:nvSpPr>
          <p:spPr>
            <a:xfrm>
              <a:off x="1084660" y="2324062"/>
              <a:ext cx="3466444" cy="281526"/>
            </a:xfrm>
            <a:custGeom>
              <a:avLst/>
              <a:pathLst>
                <a:path w="3466444" h="281526">
                  <a:moveTo>
                    <a:pt x="0" y="56305"/>
                  </a:moveTo>
                  <a:lnTo>
                    <a:pt x="495206" y="0"/>
                  </a:lnTo>
                  <a:lnTo>
                    <a:pt x="990412" y="225221"/>
                  </a:lnTo>
                  <a:lnTo>
                    <a:pt x="1485619" y="281526"/>
                  </a:lnTo>
                  <a:lnTo>
                    <a:pt x="1980825" y="56305"/>
                  </a:lnTo>
                  <a:lnTo>
                    <a:pt x="2476031" y="56305"/>
                  </a:lnTo>
                  <a:lnTo>
                    <a:pt x="2971238" y="0"/>
                  </a:lnTo>
                  <a:lnTo>
                    <a:pt x="3466444" y="0"/>
                  </a:lnTo>
                </a:path>
              </a:pathLst>
            </a:custGeom>
            <a:ln w="27101" cap="flat">
              <a:solidFill>
                <a:srgbClr val="1CABE2">
                  <a:alpha val="69803"/>
                </a:srgbClr>
              </a:solidFill>
              <a:prstDash val="solid"/>
              <a:round/>
            </a:ln>
          </p:spPr>
          <p:txBody>
            <a:bodyPr/>
            <a:lstStyle/>
            <a:p/>
          </p:txBody>
        </p:sp>
        <p:sp>
          <p:nvSpPr>
            <p:cNvPr id="21" name="pl21"/>
            <p:cNvSpPr/>
            <p:nvPr/>
          </p:nvSpPr>
          <p:spPr>
            <a:xfrm>
              <a:off x="1084660" y="2098841"/>
              <a:ext cx="3466444" cy="337831"/>
            </a:xfrm>
            <a:custGeom>
              <a:avLst/>
              <a:pathLst>
                <a:path w="3466444" h="337831">
                  <a:moveTo>
                    <a:pt x="0" y="0"/>
                  </a:moveTo>
                  <a:lnTo>
                    <a:pt x="495206" y="56305"/>
                  </a:lnTo>
                  <a:lnTo>
                    <a:pt x="990412" y="112610"/>
                  </a:lnTo>
                  <a:lnTo>
                    <a:pt x="1485619" y="337831"/>
                  </a:lnTo>
                  <a:lnTo>
                    <a:pt x="1980825" y="56305"/>
                  </a:lnTo>
                  <a:lnTo>
                    <a:pt x="2476031" y="168915"/>
                  </a:lnTo>
                  <a:lnTo>
                    <a:pt x="2971238" y="168915"/>
                  </a:lnTo>
                  <a:lnTo>
                    <a:pt x="3466444" y="168915"/>
                  </a:lnTo>
                </a:path>
              </a:pathLst>
            </a:custGeom>
            <a:ln w="27101" cap="flat">
              <a:solidFill>
                <a:srgbClr val="00833D">
                  <a:alpha val="69803"/>
                </a:srgbClr>
              </a:solidFill>
              <a:prstDash val="solid"/>
              <a:round/>
            </a:ln>
          </p:spPr>
          <p:txBody>
            <a:bodyPr/>
            <a:lstStyle/>
            <a:p/>
          </p:txBody>
        </p:sp>
        <p:sp>
          <p:nvSpPr>
            <p:cNvPr id="22" name="pl22"/>
            <p:cNvSpPr/>
            <p:nvPr/>
          </p:nvSpPr>
          <p:spPr>
            <a:xfrm>
              <a:off x="1084660" y="2324062"/>
              <a:ext cx="3466444" cy="281526"/>
            </a:xfrm>
            <a:custGeom>
              <a:avLst/>
              <a:pathLst>
                <a:path w="3466444" h="281526">
                  <a:moveTo>
                    <a:pt x="0" y="56305"/>
                  </a:moveTo>
                  <a:lnTo>
                    <a:pt x="495206" y="0"/>
                  </a:lnTo>
                  <a:lnTo>
                    <a:pt x="990412" y="225221"/>
                  </a:lnTo>
                  <a:lnTo>
                    <a:pt x="1485619" y="281526"/>
                  </a:lnTo>
                  <a:lnTo>
                    <a:pt x="1980825" y="56305"/>
                  </a:lnTo>
                  <a:lnTo>
                    <a:pt x="2476031" y="56305"/>
                  </a:lnTo>
                  <a:lnTo>
                    <a:pt x="2971238" y="0"/>
                  </a:lnTo>
                  <a:lnTo>
                    <a:pt x="3466444" y="0"/>
                  </a:lnTo>
                </a:path>
              </a:pathLst>
            </a:custGeom>
            <a:ln w="65043" cap="flat">
              <a:solidFill>
                <a:srgbClr val="000000">
                  <a:alpha val="100000"/>
                </a:srgbClr>
              </a:solidFill>
              <a:prstDash val="solid"/>
              <a:round/>
            </a:ln>
          </p:spPr>
          <p:txBody>
            <a:bodyPr/>
            <a:lstStyle/>
            <a:p/>
          </p:txBody>
        </p:sp>
        <p:sp>
          <p:nvSpPr>
            <p:cNvPr id="23" name="pl23"/>
            <p:cNvSpPr/>
            <p:nvPr/>
          </p:nvSpPr>
          <p:spPr>
            <a:xfrm>
              <a:off x="1084660" y="2324062"/>
              <a:ext cx="3466444" cy="281526"/>
            </a:xfrm>
            <a:custGeom>
              <a:avLst/>
              <a:pathLst>
                <a:path w="3466444" h="281526">
                  <a:moveTo>
                    <a:pt x="0" y="56305"/>
                  </a:moveTo>
                  <a:lnTo>
                    <a:pt x="495206" y="0"/>
                  </a:lnTo>
                  <a:lnTo>
                    <a:pt x="990412" y="225221"/>
                  </a:lnTo>
                  <a:lnTo>
                    <a:pt x="1485619" y="281526"/>
                  </a:lnTo>
                  <a:lnTo>
                    <a:pt x="1980825" y="56305"/>
                  </a:lnTo>
                  <a:lnTo>
                    <a:pt x="2476031" y="56305"/>
                  </a:lnTo>
                  <a:lnTo>
                    <a:pt x="2971238" y="0"/>
                  </a:lnTo>
                  <a:lnTo>
                    <a:pt x="3466444" y="0"/>
                  </a:lnTo>
                </a:path>
              </a:pathLst>
            </a:custGeom>
            <a:ln w="40651" cap="flat">
              <a:solidFill>
                <a:srgbClr val="1CABE2">
                  <a:alpha val="100000"/>
                </a:srgbClr>
              </a:solidFill>
              <a:prstDash val="solid"/>
              <a:round/>
            </a:ln>
          </p:spPr>
          <p:txBody>
            <a:bodyPr/>
            <a:lstStyle/>
            <a:p/>
          </p:txBody>
        </p:sp>
        <p:sp>
          <p:nvSpPr>
            <p:cNvPr id="24" name="tx24"/>
            <p:cNvSpPr/>
            <p:nvPr/>
          </p:nvSpPr>
          <p:spPr>
            <a:xfrm>
              <a:off x="1024401" y="2209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5" name="tx25"/>
            <p:cNvSpPr/>
            <p:nvPr/>
          </p:nvSpPr>
          <p:spPr>
            <a:xfrm>
              <a:off x="1519608"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6" name="tx26"/>
            <p:cNvSpPr/>
            <p:nvPr/>
          </p:nvSpPr>
          <p:spPr>
            <a:xfrm>
              <a:off x="2014814" y="2378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7" name="tx27"/>
            <p:cNvSpPr/>
            <p:nvPr/>
          </p:nvSpPr>
          <p:spPr>
            <a:xfrm>
              <a:off x="2510020" y="2434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8" name="tx28"/>
            <p:cNvSpPr/>
            <p:nvPr/>
          </p:nvSpPr>
          <p:spPr>
            <a:xfrm>
              <a:off x="3005227" y="2209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9" name="tx29"/>
            <p:cNvSpPr/>
            <p:nvPr/>
          </p:nvSpPr>
          <p:spPr>
            <a:xfrm>
              <a:off x="3500433" y="2209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0" name="tx30"/>
            <p:cNvSpPr/>
            <p:nvPr/>
          </p:nvSpPr>
          <p:spPr>
            <a:xfrm>
              <a:off x="3995639"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 name="tx31"/>
            <p:cNvSpPr/>
            <p:nvPr/>
          </p:nvSpPr>
          <p:spPr>
            <a:xfrm>
              <a:off x="4490846" y="215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329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3370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241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914532"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508039"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214894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4" name="pl44"/>
            <p:cNvSpPr/>
            <p:nvPr/>
          </p:nvSpPr>
          <p:spPr>
            <a:xfrm>
              <a:off x="2768826"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2768826" y="4942167"/>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46" name="pl46"/>
            <p:cNvSpPr/>
            <p:nvPr/>
          </p:nvSpPr>
          <p:spPr>
            <a:xfrm>
              <a:off x="3494501"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7" name="tx47"/>
            <p:cNvSpPr/>
            <p:nvPr/>
          </p:nvSpPr>
          <p:spPr>
            <a:xfrm>
              <a:off x="177513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416048"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35926"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61600"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619013" y="1437626"/>
              <a:ext cx="23977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LMICs, 2018-2025</a:t>
              </a:r>
            </a:p>
          </p:txBody>
        </p:sp>
        <p:sp>
          <p:nvSpPr>
            <p:cNvPr id="52" name="pl52"/>
            <p:cNvSpPr/>
            <p:nvPr/>
          </p:nvSpPr>
          <p:spPr>
            <a:xfrm>
              <a:off x="5191733" y="401322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3" name="pl53"/>
            <p:cNvSpPr/>
            <p:nvPr/>
          </p:nvSpPr>
          <p:spPr>
            <a:xfrm>
              <a:off x="5191733" y="3262484"/>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4" name="pl54"/>
            <p:cNvSpPr/>
            <p:nvPr/>
          </p:nvSpPr>
          <p:spPr>
            <a:xfrm>
              <a:off x="5191733" y="2511746"/>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5" name="pl55"/>
            <p:cNvSpPr/>
            <p:nvPr/>
          </p:nvSpPr>
          <p:spPr>
            <a:xfrm>
              <a:off x="5191733" y="1761009"/>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6" name="pl56"/>
            <p:cNvSpPr/>
            <p:nvPr/>
          </p:nvSpPr>
          <p:spPr>
            <a:xfrm>
              <a:off x="5191733" y="3637853"/>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7" name="pl57"/>
            <p:cNvSpPr/>
            <p:nvPr/>
          </p:nvSpPr>
          <p:spPr>
            <a:xfrm>
              <a:off x="5191733"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8" name="pl58"/>
            <p:cNvSpPr/>
            <p:nvPr/>
          </p:nvSpPr>
          <p:spPr>
            <a:xfrm>
              <a:off x="5191733" y="213637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9" name="pl59"/>
            <p:cNvSpPr/>
            <p:nvPr/>
          </p:nvSpPr>
          <p:spPr>
            <a:xfrm>
              <a:off x="536505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635546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4588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33629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365055" y="2136377"/>
              <a:ext cx="3466444" cy="375368"/>
            </a:xfrm>
            <a:custGeom>
              <a:avLst/>
              <a:pathLst>
                <a:path w="3466444" h="375368">
                  <a:moveTo>
                    <a:pt x="0" y="0"/>
                  </a:moveTo>
                  <a:lnTo>
                    <a:pt x="495206" y="0"/>
                  </a:lnTo>
                  <a:lnTo>
                    <a:pt x="990412" y="0"/>
                  </a:lnTo>
                  <a:lnTo>
                    <a:pt x="1485619" y="0"/>
                  </a:lnTo>
                  <a:lnTo>
                    <a:pt x="1980825" y="0"/>
                  </a:lnTo>
                  <a:lnTo>
                    <a:pt x="2476031" y="0"/>
                  </a:lnTo>
                  <a:lnTo>
                    <a:pt x="2971238" y="0"/>
                  </a:lnTo>
                  <a:lnTo>
                    <a:pt x="3466444" y="375368"/>
                  </a:lnTo>
                </a:path>
              </a:pathLst>
            </a:custGeom>
            <a:ln w="27101" cap="flat">
              <a:solidFill>
                <a:srgbClr val="80BD41">
                  <a:alpha val="69803"/>
                </a:srgbClr>
              </a:solidFill>
              <a:prstDash val="solid"/>
              <a:round/>
            </a:ln>
          </p:spPr>
          <p:txBody>
            <a:bodyPr/>
            <a:lstStyle/>
            <a:p/>
          </p:txBody>
        </p:sp>
        <p:sp>
          <p:nvSpPr>
            <p:cNvPr id="64" name="pl64"/>
            <p:cNvSpPr/>
            <p:nvPr/>
          </p:nvSpPr>
          <p:spPr>
            <a:xfrm>
              <a:off x="5365055" y="2136377"/>
              <a:ext cx="3466444" cy="1126106"/>
            </a:xfrm>
            <a:custGeom>
              <a:avLst/>
              <a:pathLst>
                <a:path w="3466444" h="1126106">
                  <a:moveTo>
                    <a:pt x="0" y="375368"/>
                  </a:moveTo>
                  <a:lnTo>
                    <a:pt x="495206" y="0"/>
                  </a:lnTo>
                  <a:lnTo>
                    <a:pt x="990412" y="750737"/>
                  </a:lnTo>
                  <a:lnTo>
                    <a:pt x="1485619" y="1126106"/>
                  </a:lnTo>
                  <a:lnTo>
                    <a:pt x="1980825" y="375368"/>
                  </a:lnTo>
                  <a:lnTo>
                    <a:pt x="2476031" y="1126106"/>
                  </a:lnTo>
                  <a:lnTo>
                    <a:pt x="2971238" y="1126106"/>
                  </a:lnTo>
                  <a:lnTo>
                    <a:pt x="3466444" y="0"/>
                  </a:lnTo>
                </a:path>
              </a:pathLst>
            </a:custGeom>
            <a:ln w="27101" cap="flat">
              <a:solidFill>
                <a:srgbClr val="0058AB">
                  <a:alpha val="69803"/>
                </a:srgbClr>
              </a:solidFill>
              <a:prstDash val="solid"/>
              <a:round/>
            </a:ln>
          </p:spPr>
          <p:txBody>
            <a:bodyPr/>
            <a:lstStyle/>
            <a:p/>
          </p:txBody>
        </p:sp>
        <p:sp>
          <p:nvSpPr>
            <p:cNvPr id="65" name="pl65"/>
            <p:cNvSpPr/>
            <p:nvPr/>
          </p:nvSpPr>
          <p:spPr>
            <a:xfrm>
              <a:off x="5365055" y="2136377"/>
              <a:ext cx="3466444" cy="1876843"/>
            </a:xfrm>
            <a:custGeom>
              <a:avLst/>
              <a:pathLst>
                <a:path w="3466444" h="1876843">
                  <a:moveTo>
                    <a:pt x="0" y="375368"/>
                  </a:moveTo>
                  <a:lnTo>
                    <a:pt x="495206" y="0"/>
                  </a:lnTo>
                  <a:lnTo>
                    <a:pt x="990412" y="1501475"/>
                  </a:lnTo>
                  <a:lnTo>
                    <a:pt x="1485619" y="1876843"/>
                  </a:lnTo>
                  <a:lnTo>
                    <a:pt x="1980825" y="375368"/>
                  </a:lnTo>
                  <a:lnTo>
                    <a:pt x="2476031" y="375368"/>
                  </a:lnTo>
                  <a:lnTo>
                    <a:pt x="2971238" y="0"/>
                  </a:lnTo>
                  <a:lnTo>
                    <a:pt x="3466444" y="0"/>
                  </a:lnTo>
                </a:path>
              </a:pathLst>
            </a:custGeom>
            <a:ln w="27101" cap="flat">
              <a:solidFill>
                <a:srgbClr val="1CABE2">
                  <a:alpha val="69803"/>
                </a:srgbClr>
              </a:solidFill>
              <a:prstDash val="solid"/>
              <a:round/>
            </a:ln>
          </p:spPr>
          <p:txBody>
            <a:bodyPr/>
            <a:lstStyle/>
            <a:p/>
          </p:txBody>
        </p:sp>
        <p:sp>
          <p:nvSpPr>
            <p:cNvPr id="66" name="pl66"/>
            <p:cNvSpPr/>
            <p:nvPr/>
          </p:nvSpPr>
          <p:spPr>
            <a:xfrm>
              <a:off x="5365055" y="1761009"/>
              <a:ext cx="3466444" cy="2252212"/>
            </a:xfrm>
            <a:custGeom>
              <a:avLst/>
              <a:pathLst>
                <a:path w="3466444" h="2252212">
                  <a:moveTo>
                    <a:pt x="0" y="0"/>
                  </a:moveTo>
                  <a:lnTo>
                    <a:pt x="495206" y="375368"/>
                  </a:lnTo>
                  <a:lnTo>
                    <a:pt x="990412" y="750737"/>
                  </a:lnTo>
                  <a:lnTo>
                    <a:pt x="1485619" y="2252212"/>
                  </a:lnTo>
                  <a:lnTo>
                    <a:pt x="1980825" y="375368"/>
                  </a:lnTo>
                  <a:lnTo>
                    <a:pt x="2476031" y="1126106"/>
                  </a:lnTo>
                  <a:lnTo>
                    <a:pt x="2971238" y="1126106"/>
                  </a:lnTo>
                  <a:lnTo>
                    <a:pt x="3466444" y="1126106"/>
                  </a:lnTo>
                </a:path>
              </a:pathLst>
            </a:custGeom>
            <a:ln w="27101" cap="flat">
              <a:solidFill>
                <a:srgbClr val="00833D">
                  <a:alpha val="69803"/>
                </a:srgbClr>
              </a:solidFill>
              <a:prstDash val="solid"/>
              <a:round/>
            </a:ln>
          </p:spPr>
          <p:txBody>
            <a:bodyPr/>
            <a:lstStyle/>
            <a:p/>
          </p:txBody>
        </p:sp>
        <p:sp>
          <p:nvSpPr>
            <p:cNvPr id="67" name="pl67"/>
            <p:cNvSpPr/>
            <p:nvPr/>
          </p:nvSpPr>
          <p:spPr>
            <a:xfrm>
              <a:off x="5365055" y="2136377"/>
              <a:ext cx="3466444" cy="0"/>
            </a:xfrm>
            <a:custGeom>
              <a:avLst/>
              <a:pathLst>
                <a:path w="3466444" h="0">
                  <a:moveTo>
                    <a:pt x="0" y="0"/>
                  </a:moveTo>
                  <a:lnTo>
                    <a:pt x="0" y="0"/>
                  </a:lnTo>
                  <a:lnTo>
                    <a:pt x="0" y="0"/>
                  </a:lnTo>
                  <a:lnTo>
                    <a:pt x="0" y="0"/>
                  </a:lnTo>
                  <a:lnTo>
                    <a:pt x="495206" y="0"/>
                  </a:lnTo>
                  <a:lnTo>
                    <a:pt x="495206" y="0"/>
                  </a:lnTo>
                  <a:lnTo>
                    <a:pt x="495206" y="0"/>
                  </a:lnTo>
                  <a:lnTo>
                    <a:pt x="495206" y="0"/>
                  </a:lnTo>
                  <a:lnTo>
                    <a:pt x="990412" y="0"/>
                  </a:lnTo>
                  <a:lnTo>
                    <a:pt x="990412" y="0"/>
                  </a:lnTo>
                  <a:lnTo>
                    <a:pt x="990412" y="0"/>
                  </a:lnTo>
                  <a:lnTo>
                    <a:pt x="990412" y="0"/>
                  </a:lnTo>
                  <a:lnTo>
                    <a:pt x="1485619" y="0"/>
                  </a:lnTo>
                  <a:lnTo>
                    <a:pt x="1485619" y="0"/>
                  </a:lnTo>
                  <a:lnTo>
                    <a:pt x="1485619" y="0"/>
                  </a:lnTo>
                  <a:lnTo>
                    <a:pt x="1485619" y="0"/>
                  </a:lnTo>
                  <a:lnTo>
                    <a:pt x="1980825" y="0"/>
                  </a:lnTo>
                  <a:lnTo>
                    <a:pt x="1980825" y="0"/>
                  </a:lnTo>
                  <a:lnTo>
                    <a:pt x="1980825" y="0"/>
                  </a:lnTo>
                  <a:lnTo>
                    <a:pt x="1980825" y="0"/>
                  </a:lnTo>
                  <a:lnTo>
                    <a:pt x="2476031" y="0"/>
                  </a:lnTo>
                  <a:lnTo>
                    <a:pt x="2476031" y="0"/>
                  </a:lnTo>
                  <a:lnTo>
                    <a:pt x="2476031" y="0"/>
                  </a:lnTo>
                  <a:lnTo>
                    <a:pt x="2476031" y="0"/>
                  </a:lnTo>
                  <a:lnTo>
                    <a:pt x="2971238" y="0"/>
                  </a:lnTo>
                  <a:lnTo>
                    <a:pt x="2971238" y="0"/>
                  </a:lnTo>
                  <a:lnTo>
                    <a:pt x="2971238" y="0"/>
                  </a:lnTo>
                  <a:lnTo>
                    <a:pt x="2971238"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68" name="pl68"/>
            <p:cNvSpPr/>
            <p:nvPr/>
          </p:nvSpPr>
          <p:spPr>
            <a:xfrm>
              <a:off x="5365055" y="2136377"/>
              <a:ext cx="3466444" cy="1876843"/>
            </a:xfrm>
            <a:custGeom>
              <a:avLst/>
              <a:pathLst>
                <a:path w="3466444" h="1876843">
                  <a:moveTo>
                    <a:pt x="0" y="375368"/>
                  </a:moveTo>
                  <a:lnTo>
                    <a:pt x="495206" y="0"/>
                  </a:lnTo>
                  <a:lnTo>
                    <a:pt x="990412" y="1501475"/>
                  </a:lnTo>
                  <a:lnTo>
                    <a:pt x="1485619" y="1876843"/>
                  </a:lnTo>
                  <a:lnTo>
                    <a:pt x="1980825" y="375368"/>
                  </a:lnTo>
                  <a:lnTo>
                    <a:pt x="2476031" y="375368"/>
                  </a:lnTo>
                  <a:lnTo>
                    <a:pt x="2971238" y="0"/>
                  </a:lnTo>
                  <a:lnTo>
                    <a:pt x="3466444" y="0"/>
                  </a:lnTo>
                </a:path>
              </a:pathLst>
            </a:custGeom>
            <a:ln w="65043" cap="flat">
              <a:solidFill>
                <a:srgbClr val="000000">
                  <a:alpha val="100000"/>
                </a:srgbClr>
              </a:solidFill>
              <a:prstDash val="solid"/>
              <a:round/>
            </a:ln>
          </p:spPr>
          <p:txBody>
            <a:bodyPr/>
            <a:lstStyle/>
            <a:p/>
          </p:txBody>
        </p:sp>
        <p:sp>
          <p:nvSpPr>
            <p:cNvPr id="69" name="pl69"/>
            <p:cNvSpPr/>
            <p:nvPr/>
          </p:nvSpPr>
          <p:spPr>
            <a:xfrm>
              <a:off x="5365055" y="2136377"/>
              <a:ext cx="3466444" cy="1876843"/>
            </a:xfrm>
            <a:custGeom>
              <a:avLst/>
              <a:pathLst>
                <a:path w="3466444" h="1876843">
                  <a:moveTo>
                    <a:pt x="0" y="375368"/>
                  </a:moveTo>
                  <a:lnTo>
                    <a:pt x="495206" y="0"/>
                  </a:lnTo>
                  <a:lnTo>
                    <a:pt x="990412" y="1501475"/>
                  </a:lnTo>
                  <a:lnTo>
                    <a:pt x="1485619" y="1876843"/>
                  </a:lnTo>
                  <a:lnTo>
                    <a:pt x="1980825" y="375368"/>
                  </a:lnTo>
                  <a:lnTo>
                    <a:pt x="2476031" y="375368"/>
                  </a:lnTo>
                  <a:lnTo>
                    <a:pt x="2971238" y="0"/>
                  </a:lnTo>
                  <a:lnTo>
                    <a:pt x="3466444" y="0"/>
                  </a:lnTo>
                </a:path>
              </a:pathLst>
            </a:custGeom>
            <a:ln w="40651" cap="flat">
              <a:solidFill>
                <a:srgbClr val="1CABE2">
                  <a:alpha val="100000"/>
                </a:srgbClr>
              </a:solidFill>
              <a:prstDash val="solid"/>
              <a:round/>
            </a:ln>
          </p:spPr>
          <p:txBody>
            <a:bodyPr/>
            <a:lstStyle/>
            <a:p/>
          </p:txBody>
        </p:sp>
        <p:sp>
          <p:nvSpPr>
            <p:cNvPr id="70" name="tx70"/>
            <p:cNvSpPr/>
            <p:nvPr/>
          </p:nvSpPr>
          <p:spPr>
            <a:xfrm>
              <a:off x="5316866" y="23331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 name="tx71"/>
            <p:cNvSpPr/>
            <p:nvPr/>
          </p:nvSpPr>
          <p:spPr>
            <a:xfrm>
              <a:off x="5830132"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 name="tx72"/>
            <p:cNvSpPr/>
            <p:nvPr/>
          </p:nvSpPr>
          <p:spPr>
            <a:xfrm>
              <a:off x="6307279" y="34592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3" name="tx73"/>
            <p:cNvSpPr/>
            <p:nvPr/>
          </p:nvSpPr>
          <p:spPr>
            <a:xfrm>
              <a:off x="6802485" y="383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4" name="tx74"/>
            <p:cNvSpPr/>
            <p:nvPr/>
          </p:nvSpPr>
          <p:spPr>
            <a:xfrm>
              <a:off x="7297691" y="23331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 name="tx75"/>
            <p:cNvSpPr/>
            <p:nvPr/>
          </p:nvSpPr>
          <p:spPr>
            <a:xfrm>
              <a:off x="7792898" y="23331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6" name="tx76"/>
            <p:cNvSpPr/>
            <p:nvPr/>
          </p:nvSpPr>
          <p:spPr>
            <a:xfrm>
              <a:off x="8306163"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 name="tx77"/>
            <p:cNvSpPr/>
            <p:nvPr/>
          </p:nvSpPr>
          <p:spPr>
            <a:xfrm>
              <a:off x="8801370"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 name="tx78"/>
            <p:cNvSpPr/>
            <p:nvPr/>
          </p:nvSpPr>
          <p:spPr>
            <a:xfrm>
              <a:off x="5016083" y="3592361"/>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79" name="tx79"/>
            <p:cNvSpPr/>
            <p:nvPr/>
          </p:nvSpPr>
          <p:spPr>
            <a:xfrm>
              <a:off x="5016083" y="2841624"/>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80" name="tx80"/>
            <p:cNvSpPr/>
            <p:nvPr/>
          </p:nvSpPr>
          <p:spPr>
            <a:xfrm>
              <a:off x="5058419" y="2090886"/>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1" name="tx81"/>
            <p:cNvSpPr/>
            <p:nvPr/>
          </p:nvSpPr>
          <p:spPr>
            <a:xfrm rot="-5400000">
              <a:off x="522368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2" name="tx82"/>
            <p:cNvSpPr/>
            <p:nvPr/>
          </p:nvSpPr>
          <p:spPr>
            <a:xfrm rot="-5400000">
              <a:off x="621410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3" name="tx83"/>
            <p:cNvSpPr/>
            <p:nvPr/>
          </p:nvSpPr>
          <p:spPr>
            <a:xfrm rot="-5400000">
              <a:off x="720451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4" name="tx84"/>
            <p:cNvSpPr/>
            <p:nvPr/>
          </p:nvSpPr>
          <p:spPr>
            <a:xfrm rot="-5400000">
              <a:off x="819492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5" name="tx85"/>
            <p:cNvSpPr/>
            <p:nvPr/>
          </p:nvSpPr>
          <p:spPr>
            <a:xfrm rot="-5400000">
              <a:off x="431697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6" name="pl86"/>
            <p:cNvSpPr/>
            <p:nvPr/>
          </p:nvSpPr>
          <p:spPr>
            <a:xfrm>
              <a:off x="5788434"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87" name="pl87"/>
            <p:cNvSpPr/>
            <p:nvPr/>
          </p:nvSpPr>
          <p:spPr>
            <a:xfrm>
              <a:off x="6429343"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8" name="pl88"/>
            <p:cNvSpPr/>
            <p:nvPr/>
          </p:nvSpPr>
          <p:spPr>
            <a:xfrm>
              <a:off x="7049221"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9" name="pl89"/>
            <p:cNvSpPr/>
            <p:nvPr/>
          </p:nvSpPr>
          <p:spPr>
            <a:xfrm>
              <a:off x="7049221" y="4942167"/>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90" name="pl90"/>
            <p:cNvSpPr/>
            <p:nvPr/>
          </p:nvSpPr>
          <p:spPr>
            <a:xfrm>
              <a:off x="7774895"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1" name="tx91"/>
            <p:cNvSpPr/>
            <p:nvPr/>
          </p:nvSpPr>
          <p:spPr>
            <a:xfrm>
              <a:off x="605553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2" name="tx92"/>
            <p:cNvSpPr/>
            <p:nvPr/>
          </p:nvSpPr>
          <p:spPr>
            <a:xfrm>
              <a:off x="6696442"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3" name="tx93"/>
            <p:cNvSpPr/>
            <p:nvPr/>
          </p:nvSpPr>
          <p:spPr>
            <a:xfrm>
              <a:off x="7316321"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4" name="tx94"/>
            <p:cNvSpPr/>
            <p:nvPr/>
          </p:nvSpPr>
          <p:spPr>
            <a:xfrm>
              <a:off x="8041995"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95" name="tx95"/>
            <p:cNvSpPr/>
            <p:nvPr/>
          </p:nvSpPr>
          <p:spPr>
            <a:xfrm>
              <a:off x="5578773"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96" name="pl96"/>
            <p:cNvSpPr/>
            <p:nvPr/>
          </p:nvSpPr>
          <p:spPr>
            <a:xfrm>
              <a:off x="2505509"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4958080"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7410650"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0" name="pl100"/>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373179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184365"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8636936"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rc106"/>
            <p:cNvSpPr/>
            <p:nvPr/>
          </p:nvSpPr>
          <p:spPr>
            <a:xfrm>
              <a:off x="1279224" y="5781114"/>
              <a:ext cx="7235083" cy="112610"/>
            </a:xfrm>
            <a:prstGeom prst="rect">
              <a:avLst/>
            </a:prstGeom>
            <a:solidFill>
              <a:srgbClr val="1CABE2">
                <a:alpha val="80000"/>
              </a:srgbClr>
            </a:solidFill>
          </p:spPr>
          <p:txBody>
            <a:bodyPr/>
            <a:lstStyle/>
            <a:p/>
          </p:txBody>
        </p:sp>
        <p:sp>
          <p:nvSpPr>
            <p:cNvPr id="107" name="rc107"/>
            <p:cNvSpPr/>
            <p:nvPr/>
          </p:nvSpPr>
          <p:spPr>
            <a:xfrm>
              <a:off x="1279224" y="5640351"/>
              <a:ext cx="7235083" cy="112610"/>
            </a:xfrm>
            <a:prstGeom prst="rect">
              <a:avLst/>
            </a:prstGeom>
            <a:solidFill>
              <a:srgbClr val="1CABE2">
                <a:alpha val="80000"/>
              </a:srgbClr>
            </a:solidFill>
          </p:spPr>
          <p:txBody>
            <a:bodyPr/>
            <a:lstStyle/>
            <a:p/>
          </p:txBody>
        </p:sp>
        <p:sp>
          <p:nvSpPr>
            <p:cNvPr id="108" name="rc108"/>
            <p:cNvSpPr/>
            <p:nvPr/>
          </p:nvSpPr>
          <p:spPr>
            <a:xfrm>
              <a:off x="1279224" y="5499588"/>
              <a:ext cx="7357712" cy="112610"/>
            </a:xfrm>
            <a:prstGeom prst="rect">
              <a:avLst/>
            </a:prstGeom>
            <a:solidFill>
              <a:srgbClr val="1CABE2">
                <a:alpha val="80000"/>
              </a:srgbClr>
            </a:solidFill>
          </p:spPr>
          <p:txBody>
            <a:bodyPr/>
            <a:lstStyle/>
            <a:p/>
          </p:txBody>
        </p:sp>
        <p:sp>
          <p:nvSpPr>
            <p:cNvPr id="109" name="tx109"/>
            <p:cNvSpPr/>
            <p:nvPr/>
          </p:nvSpPr>
          <p:spPr>
            <a:xfrm>
              <a:off x="8589608"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110" name="tx110"/>
            <p:cNvSpPr/>
            <p:nvPr/>
          </p:nvSpPr>
          <p:spPr>
            <a:xfrm>
              <a:off x="8589608" y="5657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111" name="tx111"/>
            <p:cNvSpPr/>
            <p:nvPr/>
          </p:nvSpPr>
          <p:spPr>
            <a:xfrm>
              <a:off x="8667065" y="55170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2" name="tx112"/>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3" name="tx113"/>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4" name="tx114"/>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5" name="tx115"/>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6" name="tx116"/>
            <p:cNvSpPr/>
            <p:nvPr/>
          </p:nvSpPr>
          <p:spPr>
            <a:xfrm>
              <a:off x="3661111"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117" name="tx117"/>
            <p:cNvSpPr/>
            <p:nvPr/>
          </p:nvSpPr>
          <p:spPr>
            <a:xfrm>
              <a:off x="611368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118" name="tx118"/>
            <p:cNvSpPr/>
            <p:nvPr/>
          </p:nvSpPr>
          <p:spPr>
            <a:xfrm>
              <a:off x="8566253"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119" name="tx119"/>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20" name="tx120"/>
            <p:cNvSpPr/>
            <p:nvPr/>
          </p:nvSpPr>
          <p:spPr>
            <a:xfrm>
              <a:off x="911338" y="5260663"/>
              <a:ext cx="253297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LMICs</a:t>
              </a:r>
            </a:p>
          </p:txBody>
        </p:sp>
        <p:sp>
          <p:nvSpPr>
            <p:cNvPr id="121" name="tx121"/>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2" name="tx122"/>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3" name="tx123"/>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2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LMICs ranked number 3 out of 4 WB groups, with DTP1 coverage of 90%.
DTP1 coverage (90%) was the same as in 2019 (90%).
This equates to 6 million zero-dose children in 2025 compared to 5.9 million zero-dose children in 2019.</a:t>
            </a:r>
          </a:p>
        </p:txBody>
      </p:sp>
      <p:sp>
        <p:nvSpPr>
          <p:cNvPr id="12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one groups and exceeded pre-pandemic levels in one groups, but progress is uneven and gaps in zero-dose children persist.</a:t>
            </a:r>
          </a:p>
        </p:txBody>
      </p:sp>
      <p:grpSp xmlns:pic="http://schemas.openxmlformats.org/drawingml/2006/picture">
        <p:nvGrpSpPr>
          <p:cNvPr id="126" name=""/>
          <p:cNvGrpSpPr/>
          <p:nvPr/>
        </p:nvGrpSpPr>
        <p:grpSpPr>
          <a:xfrm>
            <a:off x="292608" y="1005840"/>
            <a:ext cx="8595360" cy="28575"/>
            <a:chOff x="292608" y="1005840"/>
            <a:chExt cx="8595360" cy="28575"/>
          </a:xfrm>
        </p:grpSpPr>
        <p:sp>
          <p:nvSpPr>
            <p:cNvPr id="12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LMICs, 4 out of 47 (9%) countries had DTP1 coverage below 70% in 2025. These are Angola, Bolivia, Papua New Guinea, and Venezuela.
These countries account for approximately 2.3 million (4%) of the total annual cohort of surviving infants in the group.
There were 23 (49%) countries that achieved DTP1 of 90% or higher, accounting for 42.6 million (71%)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23 countries achieved at least 90% DTP1 coverage, while 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1" name="pl11"/>
            <p:cNvSpPr/>
            <p:nvPr/>
          </p:nvSpPr>
          <p:spPr>
            <a:xfrm>
              <a:off x="75735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75735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4" name="pl14"/>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83042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23" name="pl23"/>
            <p:cNvSpPr/>
            <p:nvPr/>
          </p:nvSpPr>
          <p:spPr>
            <a:xfrm>
              <a:off x="830429" y="1617348"/>
              <a:ext cx="1461582" cy="173168"/>
            </a:xfrm>
            <a:custGeom>
              <a:avLst/>
              <a:pathLst>
                <a:path w="1461582" h="173168">
                  <a:moveTo>
                    <a:pt x="0" y="43292"/>
                  </a:moveTo>
                  <a:lnTo>
                    <a:pt x="208797" y="97407"/>
                  </a:lnTo>
                  <a:lnTo>
                    <a:pt x="417595" y="129876"/>
                  </a:lnTo>
                  <a:lnTo>
                    <a:pt x="626392" y="151522"/>
                  </a:lnTo>
                  <a:lnTo>
                    <a:pt x="835190" y="173168"/>
                  </a:lnTo>
                  <a:lnTo>
                    <a:pt x="1043987" y="0"/>
                  </a:lnTo>
                  <a:lnTo>
                    <a:pt x="1252785" y="97407"/>
                  </a:lnTo>
                  <a:lnTo>
                    <a:pt x="1461582" y="129876"/>
                  </a:lnTo>
                </a:path>
              </a:pathLst>
            </a:custGeom>
            <a:ln w="40651" cap="flat">
              <a:solidFill>
                <a:srgbClr val="BEBEBE">
                  <a:alpha val="69803"/>
                </a:srgbClr>
              </a:solidFill>
              <a:prstDash val="solid"/>
              <a:round/>
            </a:ln>
          </p:spPr>
          <p:txBody>
            <a:bodyPr/>
            <a:lstStyle/>
            <a:p/>
          </p:txBody>
        </p:sp>
        <p:sp>
          <p:nvSpPr>
            <p:cNvPr id="24" name="pl24"/>
            <p:cNvSpPr/>
            <p:nvPr/>
          </p:nvSpPr>
          <p:spPr>
            <a:xfrm>
              <a:off x="830429" y="1617348"/>
              <a:ext cx="1461582" cy="173168"/>
            </a:xfrm>
            <a:custGeom>
              <a:avLst/>
              <a:pathLst>
                <a:path w="1461582" h="173168">
                  <a:moveTo>
                    <a:pt x="0" y="43292"/>
                  </a:moveTo>
                  <a:lnTo>
                    <a:pt x="208797" y="97407"/>
                  </a:lnTo>
                  <a:lnTo>
                    <a:pt x="417595" y="129876"/>
                  </a:lnTo>
                  <a:lnTo>
                    <a:pt x="626392" y="151522"/>
                  </a:lnTo>
                  <a:lnTo>
                    <a:pt x="835190" y="173168"/>
                  </a:lnTo>
                  <a:lnTo>
                    <a:pt x="1043987" y="0"/>
                  </a:lnTo>
                  <a:lnTo>
                    <a:pt x="1252785" y="97407"/>
                  </a:lnTo>
                  <a:lnTo>
                    <a:pt x="1461582" y="129876"/>
                  </a:lnTo>
                </a:path>
              </a:pathLst>
            </a:custGeom>
            <a:ln w="35231" cap="flat">
              <a:solidFill>
                <a:srgbClr val="BEBEBE">
                  <a:alpha val="69803"/>
                </a:srgbClr>
              </a:solidFill>
              <a:prstDash val="solid"/>
              <a:round/>
            </a:ln>
          </p:spPr>
          <p:txBody>
            <a:bodyPr/>
            <a:lstStyle/>
            <a:p/>
          </p:txBody>
        </p:sp>
        <p:sp>
          <p:nvSpPr>
            <p:cNvPr id="25" name="pl25"/>
            <p:cNvSpPr/>
            <p:nvPr/>
          </p:nvSpPr>
          <p:spPr>
            <a:xfrm>
              <a:off x="83042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26" name="pl26"/>
            <p:cNvSpPr/>
            <p:nvPr/>
          </p:nvSpPr>
          <p:spPr>
            <a:xfrm>
              <a:off x="830429" y="1617348"/>
              <a:ext cx="1461582" cy="173168"/>
            </a:xfrm>
            <a:custGeom>
              <a:avLst/>
              <a:pathLst>
                <a:path w="1461582" h="173168">
                  <a:moveTo>
                    <a:pt x="0" y="43292"/>
                  </a:moveTo>
                  <a:lnTo>
                    <a:pt x="208797" y="97407"/>
                  </a:lnTo>
                  <a:lnTo>
                    <a:pt x="417595" y="129876"/>
                  </a:lnTo>
                  <a:lnTo>
                    <a:pt x="626392" y="151522"/>
                  </a:lnTo>
                  <a:lnTo>
                    <a:pt x="835190" y="173168"/>
                  </a:lnTo>
                  <a:lnTo>
                    <a:pt x="1043987" y="0"/>
                  </a:lnTo>
                  <a:lnTo>
                    <a:pt x="1252785" y="97407"/>
                  </a:lnTo>
                  <a:lnTo>
                    <a:pt x="1461582" y="129876"/>
                  </a:lnTo>
                </a:path>
              </a:pathLst>
            </a:custGeom>
            <a:ln w="40651" cap="flat">
              <a:solidFill>
                <a:srgbClr val="000000">
                  <a:alpha val="100000"/>
                </a:srgbClr>
              </a:solidFill>
              <a:prstDash val="solid"/>
              <a:round/>
            </a:ln>
          </p:spPr>
          <p:txBody>
            <a:bodyPr/>
            <a:lstStyle/>
            <a:p/>
          </p:txBody>
        </p:sp>
        <p:sp>
          <p:nvSpPr>
            <p:cNvPr id="27" name="pl27"/>
            <p:cNvSpPr/>
            <p:nvPr/>
          </p:nvSpPr>
          <p:spPr>
            <a:xfrm>
              <a:off x="830429" y="1617348"/>
              <a:ext cx="1461582" cy="173168"/>
            </a:xfrm>
            <a:custGeom>
              <a:avLst/>
              <a:pathLst>
                <a:path w="1461582" h="173168">
                  <a:moveTo>
                    <a:pt x="0" y="43292"/>
                  </a:moveTo>
                  <a:lnTo>
                    <a:pt x="208797" y="97407"/>
                  </a:lnTo>
                  <a:lnTo>
                    <a:pt x="417595" y="129876"/>
                  </a:lnTo>
                  <a:lnTo>
                    <a:pt x="626392" y="151522"/>
                  </a:lnTo>
                  <a:lnTo>
                    <a:pt x="835190" y="173168"/>
                  </a:lnTo>
                  <a:lnTo>
                    <a:pt x="1043987" y="0"/>
                  </a:lnTo>
                  <a:lnTo>
                    <a:pt x="1252785" y="97407"/>
                  </a:lnTo>
                  <a:lnTo>
                    <a:pt x="1461582" y="129876"/>
                  </a:lnTo>
                </a:path>
              </a:pathLst>
            </a:custGeom>
            <a:ln w="35231" cap="flat">
              <a:solidFill>
                <a:srgbClr val="1CABE2">
                  <a:alpha val="100000"/>
                </a:srgbClr>
              </a:solidFill>
              <a:prstDash val="solid"/>
              <a:round/>
            </a:ln>
          </p:spPr>
          <p:txBody>
            <a:bodyPr/>
            <a:lstStyle/>
            <a:p/>
          </p:txBody>
        </p:sp>
        <p:sp>
          <p:nvSpPr>
            <p:cNvPr id="28" name="tx28"/>
            <p:cNvSpPr/>
            <p:nvPr/>
          </p:nvSpPr>
          <p:spPr>
            <a:xfrm>
              <a:off x="770170" y="14820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9" name="tx29"/>
            <p:cNvSpPr/>
            <p:nvPr/>
          </p:nvSpPr>
          <p:spPr>
            <a:xfrm>
              <a:off x="978968" y="15362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0" name="tx30"/>
            <p:cNvSpPr/>
            <p:nvPr/>
          </p:nvSpPr>
          <p:spPr>
            <a:xfrm>
              <a:off x="1187765" y="1568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1" name="tx31"/>
            <p:cNvSpPr/>
            <p:nvPr/>
          </p:nvSpPr>
          <p:spPr>
            <a:xfrm>
              <a:off x="1396563" y="15903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2" name="tx32"/>
            <p:cNvSpPr/>
            <p:nvPr/>
          </p:nvSpPr>
          <p:spPr>
            <a:xfrm>
              <a:off x="1605360" y="16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33" name="tx33"/>
            <p:cNvSpPr/>
            <p:nvPr/>
          </p:nvSpPr>
          <p:spPr>
            <a:xfrm>
              <a:off x="1814158" y="1438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4" name="tx34"/>
            <p:cNvSpPr/>
            <p:nvPr/>
          </p:nvSpPr>
          <p:spPr>
            <a:xfrm>
              <a:off x="2022955" y="15362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5" name="tx35"/>
            <p:cNvSpPr/>
            <p:nvPr/>
          </p:nvSpPr>
          <p:spPr>
            <a:xfrm>
              <a:off x="2231753" y="1568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6" name="rc36"/>
            <p:cNvSpPr/>
            <p:nvPr/>
          </p:nvSpPr>
          <p:spPr>
            <a:xfrm>
              <a:off x="757350" y="2358522"/>
              <a:ext cx="1607740" cy="1000048"/>
            </a:xfrm>
            <a:prstGeom prst="rect">
              <a:avLst/>
            </a:prstGeom>
            <a:solidFill>
              <a:srgbClr val="EBEBEB">
                <a:alpha val="100000"/>
              </a:srgbClr>
            </a:solidFill>
          </p:spPr>
          <p:txBody>
            <a:bodyPr/>
            <a:lstStyle/>
            <a:p/>
          </p:txBody>
        </p:sp>
        <p:sp>
          <p:nvSpPr>
            <p:cNvPr id="37" name="pl37"/>
            <p:cNvSpPr/>
            <p:nvPr/>
          </p:nvSpPr>
          <p:spPr>
            <a:xfrm>
              <a:off x="75735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 name="pl41"/>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 name="pl42"/>
            <p:cNvSpPr/>
            <p:nvPr/>
          </p:nvSpPr>
          <p:spPr>
            <a:xfrm>
              <a:off x="75735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75735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 name="pl44"/>
            <p:cNvSpPr/>
            <p:nvPr/>
          </p:nvSpPr>
          <p:spPr>
            <a:xfrm>
              <a:off x="75735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5" name="pl45"/>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 name="pl53"/>
            <p:cNvSpPr/>
            <p:nvPr/>
          </p:nvSpPr>
          <p:spPr>
            <a:xfrm>
              <a:off x="83042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54" name="pl54"/>
            <p:cNvSpPr/>
            <p:nvPr/>
          </p:nvSpPr>
          <p:spPr>
            <a:xfrm>
              <a:off x="830429" y="2836900"/>
              <a:ext cx="1461582" cy="75761"/>
            </a:xfrm>
            <a:custGeom>
              <a:avLst/>
              <a:pathLst>
                <a:path w="1461582" h="75761">
                  <a:moveTo>
                    <a:pt x="0" y="54115"/>
                  </a:moveTo>
                  <a:lnTo>
                    <a:pt x="208797" y="43292"/>
                  </a:lnTo>
                  <a:lnTo>
                    <a:pt x="417595" y="75761"/>
                  </a:lnTo>
                  <a:lnTo>
                    <a:pt x="626392" y="54115"/>
                  </a:lnTo>
                  <a:lnTo>
                    <a:pt x="835190" y="0"/>
                  </a:lnTo>
                  <a:lnTo>
                    <a:pt x="1043987" y="54115"/>
                  </a:lnTo>
                  <a:lnTo>
                    <a:pt x="1252785" y="54115"/>
                  </a:lnTo>
                  <a:lnTo>
                    <a:pt x="1461582" y="54115"/>
                  </a:lnTo>
                </a:path>
              </a:pathLst>
            </a:custGeom>
            <a:ln w="40651" cap="flat">
              <a:solidFill>
                <a:srgbClr val="BEBEBE">
                  <a:alpha val="69803"/>
                </a:srgbClr>
              </a:solidFill>
              <a:prstDash val="solid"/>
              <a:round/>
            </a:ln>
          </p:spPr>
          <p:txBody>
            <a:bodyPr/>
            <a:lstStyle/>
            <a:p/>
          </p:txBody>
        </p:sp>
        <p:sp>
          <p:nvSpPr>
            <p:cNvPr id="55" name="pl55"/>
            <p:cNvSpPr/>
            <p:nvPr/>
          </p:nvSpPr>
          <p:spPr>
            <a:xfrm>
              <a:off x="830429" y="2836900"/>
              <a:ext cx="1461582" cy="75761"/>
            </a:xfrm>
            <a:custGeom>
              <a:avLst/>
              <a:pathLst>
                <a:path w="1461582" h="75761">
                  <a:moveTo>
                    <a:pt x="0" y="54115"/>
                  </a:moveTo>
                  <a:lnTo>
                    <a:pt x="208797" y="43292"/>
                  </a:lnTo>
                  <a:lnTo>
                    <a:pt x="417595" y="75761"/>
                  </a:lnTo>
                  <a:lnTo>
                    <a:pt x="626392" y="54115"/>
                  </a:lnTo>
                  <a:lnTo>
                    <a:pt x="835190" y="0"/>
                  </a:lnTo>
                  <a:lnTo>
                    <a:pt x="1043987" y="54115"/>
                  </a:lnTo>
                  <a:lnTo>
                    <a:pt x="1252785" y="54115"/>
                  </a:lnTo>
                  <a:lnTo>
                    <a:pt x="1461582" y="54115"/>
                  </a:lnTo>
                </a:path>
              </a:pathLst>
            </a:custGeom>
            <a:ln w="35231" cap="flat">
              <a:solidFill>
                <a:srgbClr val="BEBEBE">
                  <a:alpha val="69803"/>
                </a:srgbClr>
              </a:solidFill>
              <a:prstDash val="solid"/>
              <a:round/>
            </a:ln>
          </p:spPr>
          <p:txBody>
            <a:bodyPr/>
            <a:lstStyle/>
            <a:p/>
          </p:txBody>
        </p:sp>
        <p:sp>
          <p:nvSpPr>
            <p:cNvPr id="56" name="pl56"/>
            <p:cNvSpPr/>
            <p:nvPr/>
          </p:nvSpPr>
          <p:spPr>
            <a:xfrm>
              <a:off x="83042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57" name="pl57"/>
            <p:cNvSpPr/>
            <p:nvPr/>
          </p:nvSpPr>
          <p:spPr>
            <a:xfrm>
              <a:off x="830429" y="2836900"/>
              <a:ext cx="1461582" cy="75761"/>
            </a:xfrm>
            <a:custGeom>
              <a:avLst/>
              <a:pathLst>
                <a:path w="1461582" h="75761">
                  <a:moveTo>
                    <a:pt x="0" y="54115"/>
                  </a:moveTo>
                  <a:lnTo>
                    <a:pt x="208797" y="43292"/>
                  </a:lnTo>
                  <a:lnTo>
                    <a:pt x="417595" y="75761"/>
                  </a:lnTo>
                  <a:lnTo>
                    <a:pt x="626392" y="54115"/>
                  </a:lnTo>
                  <a:lnTo>
                    <a:pt x="835190" y="0"/>
                  </a:lnTo>
                  <a:lnTo>
                    <a:pt x="1043987" y="54115"/>
                  </a:lnTo>
                  <a:lnTo>
                    <a:pt x="1252785" y="54115"/>
                  </a:lnTo>
                  <a:lnTo>
                    <a:pt x="1461582" y="54115"/>
                  </a:lnTo>
                </a:path>
              </a:pathLst>
            </a:custGeom>
            <a:ln w="40651" cap="flat">
              <a:solidFill>
                <a:srgbClr val="000000">
                  <a:alpha val="100000"/>
                </a:srgbClr>
              </a:solidFill>
              <a:prstDash val="solid"/>
              <a:round/>
            </a:ln>
          </p:spPr>
          <p:txBody>
            <a:bodyPr/>
            <a:lstStyle/>
            <a:p/>
          </p:txBody>
        </p:sp>
        <p:sp>
          <p:nvSpPr>
            <p:cNvPr id="58" name="pl58"/>
            <p:cNvSpPr/>
            <p:nvPr/>
          </p:nvSpPr>
          <p:spPr>
            <a:xfrm>
              <a:off x="830429" y="2836900"/>
              <a:ext cx="1461582" cy="75761"/>
            </a:xfrm>
            <a:custGeom>
              <a:avLst/>
              <a:pathLst>
                <a:path w="1461582" h="75761">
                  <a:moveTo>
                    <a:pt x="0" y="54115"/>
                  </a:moveTo>
                  <a:lnTo>
                    <a:pt x="208797" y="43292"/>
                  </a:lnTo>
                  <a:lnTo>
                    <a:pt x="417595" y="75761"/>
                  </a:lnTo>
                  <a:lnTo>
                    <a:pt x="626392" y="54115"/>
                  </a:lnTo>
                  <a:lnTo>
                    <a:pt x="835190" y="0"/>
                  </a:lnTo>
                  <a:lnTo>
                    <a:pt x="1043987" y="54115"/>
                  </a:lnTo>
                  <a:lnTo>
                    <a:pt x="1252785" y="54115"/>
                  </a:lnTo>
                  <a:lnTo>
                    <a:pt x="1461582" y="54115"/>
                  </a:lnTo>
                </a:path>
              </a:pathLst>
            </a:custGeom>
            <a:ln w="35231" cap="flat">
              <a:solidFill>
                <a:srgbClr val="1CABE2">
                  <a:alpha val="100000"/>
                </a:srgbClr>
              </a:solidFill>
              <a:prstDash val="solid"/>
              <a:round/>
            </a:ln>
          </p:spPr>
          <p:txBody>
            <a:bodyPr/>
            <a:lstStyle/>
            <a:p/>
          </p:txBody>
        </p:sp>
        <p:sp>
          <p:nvSpPr>
            <p:cNvPr id="59" name="tx59"/>
            <p:cNvSpPr/>
            <p:nvPr/>
          </p:nvSpPr>
          <p:spPr>
            <a:xfrm>
              <a:off x="770170" y="27124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0" name="tx60"/>
            <p:cNvSpPr/>
            <p:nvPr/>
          </p:nvSpPr>
          <p:spPr>
            <a:xfrm>
              <a:off x="978968" y="2701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61" name="tx61"/>
            <p:cNvSpPr/>
            <p:nvPr/>
          </p:nvSpPr>
          <p:spPr>
            <a:xfrm>
              <a:off x="1187765" y="27341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62" name="tx62"/>
            <p:cNvSpPr/>
            <p:nvPr/>
          </p:nvSpPr>
          <p:spPr>
            <a:xfrm>
              <a:off x="1396563" y="27124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3" name="tx63"/>
            <p:cNvSpPr/>
            <p:nvPr/>
          </p:nvSpPr>
          <p:spPr>
            <a:xfrm>
              <a:off x="1605360" y="26583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64" name="tx64"/>
            <p:cNvSpPr/>
            <p:nvPr/>
          </p:nvSpPr>
          <p:spPr>
            <a:xfrm>
              <a:off x="1814158" y="27124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5" name="tx65"/>
            <p:cNvSpPr/>
            <p:nvPr/>
          </p:nvSpPr>
          <p:spPr>
            <a:xfrm>
              <a:off x="2022955" y="27124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6" name="tx66"/>
            <p:cNvSpPr/>
            <p:nvPr/>
          </p:nvSpPr>
          <p:spPr>
            <a:xfrm>
              <a:off x="2231753" y="27124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7" name="rc67"/>
            <p:cNvSpPr/>
            <p:nvPr/>
          </p:nvSpPr>
          <p:spPr>
            <a:xfrm>
              <a:off x="757350" y="3643012"/>
              <a:ext cx="1607740" cy="1000048"/>
            </a:xfrm>
            <a:prstGeom prst="rect">
              <a:avLst/>
            </a:prstGeom>
            <a:solidFill>
              <a:srgbClr val="EBEBEB">
                <a:alpha val="100000"/>
              </a:srgbClr>
            </a:solidFill>
          </p:spPr>
          <p:txBody>
            <a:bodyPr/>
            <a:lstStyle/>
            <a:p/>
          </p:txBody>
        </p:sp>
        <p:sp>
          <p:nvSpPr>
            <p:cNvPr id="68" name="pl68"/>
            <p:cNvSpPr/>
            <p:nvPr/>
          </p:nvSpPr>
          <p:spPr>
            <a:xfrm>
              <a:off x="75735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1" name="pl71"/>
            <p:cNvSpPr/>
            <p:nvPr/>
          </p:nvSpPr>
          <p:spPr>
            <a:xfrm>
              <a:off x="75735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2" name="pl72"/>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3" name="pl73"/>
            <p:cNvSpPr/>
            <p:nvPr/>
          </p:nvSpPr>
          <p:spPr>
            <a:xfrm>
              <a:off x="75735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4" name="pl74"/>
            <p:cNvSpPr/>
            <p:nvPr/>
          </p:nvSpPr>
          <p:spPr>
            <a:xfrm>
              <a:off x="75735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5" name="pl75"/>
            <p:cNvSpPr/>
            <p:nvPr/>
          </p:nvSpPr>
          <p:spPr>
            <a:xfrm>
              <a:off x="75735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6" name="pl76"/>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4" name="pl84"/>
            <p:cNvSpPr/>
            <p:nvPr/>
          </p:nvSpPr>
          <p:spPr>
            <a:xfrm>
              <a:off x="83042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85" name="pl85"/>
            <p:cNvSpPr/>
            <p:nvPr/>
          </p:nvSpPr>
          <p:spPr>
            <a:xfrm>
              <a:off x="830429" y="4121390"/>
              <a:ext cx="1461582" cy="162345"/>
            </a:xfrm>
            <a:custGeom>
              <a:avLst/>
              <a:pathLst>
                <a:path w="1461582" h="162345">
                  <a:moveTo>
                    <a:pt x="0" y="32469"/>
                  </a:moveTo>
                  <a:lnTo>
                    <a:pt x="208797" y="0"/>
                  </a:lnTo>
                  <a:lnTo>
                    <a:pt x="417595" y="43292"/>
                  </a:lnTo>
                  <a:lnTo>
                    <a:pt x="626392" y="86584"/>
                  </a:lnTo>
                  <a:lnTo>
                    <a:pt x="835190" y="162345"/>
                  </a:lnTo>
                  <a:lnTo>
                    <a:pt x="1043987" y="129876"/>
                  </a:lnTo>
                  <a:lnTo>
                    <a:pt x="1252785" y="97407"/>
                  </a:lnTo>
                  <a:lnTo>
                    <a:pt x="1461582" y="75761"/>
                  </a:lnTo>
                </a:path>
              </a:pathLst>
            </a:custGeom>
            <a:ln w="40651" cap="flat">
              <a:solidFill>
                <a:srgbClr val="BEBEBE">
                  <a:alpha val="69803"/>
                </a:srgbClr>
              </a:solidFill>
              <a:prstDash val="solid"/>
              <a:round/>
            </a:ln>
          </p:spPr>
          <p:txBody>
            <a:bodyPr/>
            <a:lstStyle/>
            <a:p/>
          </p:txBody>
        </p:sp>
        <p:sp>
          <p:nvSpPr>
            <p:cNvPr id="86" name="pl86"/>
            <p:cNvSpPr/>
            <p:nvPr/>
          </p:nvSpPr>
          <p:spPr>
            <a:xfrm>
              <a:off x="830429" y="4121390"/>
              <a:ext cx="1461582" cy="162345"/>
            </a:xfrm>
            <a:custGeom>
              <a:avLst/>
              <a:pathLst>
                <a:path w="1461582" h="162345">
                  <a:moveTo>
                    <a:pt x="0" y="32469"/>
                  </a:moveTo>
                  <a:lnTo>
                    <a:pt x="208797" y="0"/>
                  </a:lnTo>
                  <a:lnTo>
                    <a:pt x="417595" y="43292"/>
                  </a:lnTo>
                  <a:lnTo>
                    <a:pt x="626392" y="86584"/>
                  </a:lnTo>
                  <a:lnTo>
                    <a:pt x="835190" y="162345"/>
                  </a:lnTo>
                  <a:lnTo>
                    <a:pt x="1043987" y="129876"/>
                  </a:lnTo>
                  <a:lnTo>
                    <a:pt x="1252785" y="97407"/>
                  </a:lnTo>
                  <a:lnTo>
                    <a:pt x="1461582" y="75761"/>
                  </a:lnTo>
                </a:path>
              </a:pathLst>
            </a:custGeom>
            <a:ln w="35231" cap="flat">
              <a:solidFill>
                <a:srgbClr val="BEBEBE">
                  <a:alpha val="69803"/>
                </a:srgbClr>
              </a:solidFill>
              <a:prstDash val="solid"/>
              <a:round/>
            </a:ln>
          </p:spPr>
          <p:txBody>
            <a:bodyPr/>
            <a:lstStyle/>
            <a:p/>
          </p:txBody>
        </p:sp>
        <p:sp>
          <p:nvSpPr>
            <p:cNvPr id="87" name="pl87"/>
            <p:cNvSpPr/>
            <p:nvPr/>
          </p:nvSpPr>
          <p:spPr>
            <a:xfrm>
              <a:off x="83042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88" name="pl88"/>
            <p:cNvSpPr/>
            <p:nvPr/>
          </p:nvSpPr>
          <p:spPr>
            <a:xfrm>
              <a:off x="830429" y="4121390"/>
              <a:ext cx="1461582" cy="162345"/>
            </a:xfrm>
            <a:custGeom>
              <a:avLst/>
              <a:pathLst>
                <a:path w="1461582" h="162345">
                  <a:moveTo>
                    <a:pt x="0" y="32469"/>
                  </a:moveTo>
                  <a:lnTo>
                    <a:pt x="208797" y="0"/>
                  </a:lnTo>
                  <a:lnTo>
                    <a:pt x="417595" y="43292"/>
                  </a:lnTo>
                  <a:lnTo>
                    <a:pt x="626392" y="86584"/>
                  </a:lnTo>
                  <a:lnTo>
                    <a:pt x="835190" y="162345"/>
                  </a:lnTo>
                  <a:lnTo>
                    <a:pt x="1043987" y="129876"/>
                  </a:lnTo>
                  <a:lnTo>
                    <a:pt x="1252785" y="97407"/>
                  </a:lnTo>
                  <a:lnTo>
                    <a:pt x="1461582" y="75761"/>
                  </a:lnTo>
                </a:path>
              </a:pathLst>
            </a:custGeom>
            <a:ln w="40651" cap="flat">
              <a:solidFill>
                <a:srgbClr val="000000">
                  <a:alpha val="100000"/>
                </a:srgbClr>
              </a:solidFill>
              <a:prstDash val="solid"/>
              <a:round/>
            </a:ln>
          </p:spPr>
          <p:txBody>
            <a:bodyPr/>
            <a:lstStyle/>
            <a:p/>
          </p:txBody>
        </p:sp>
        <p:sp>
          <p:nvSpPr>
            <p:cNvPr id="89" name="pl89"/>
            <p:cNvSpPr/>
            <p:nvPr/>
          </p:nvSpPr>
          <p:spPr>
            <a:xfrm>
              <a:off x="830429" y="4121390"/>
              <a:ext cx="1461582" cy="162345"/>
            </a:xfrm>
            <a:custGeom>
              <a:avLst/>
              <a:pathLst>
                <a:path w="1461582" h="162345">
                  <a:moveTo>
                    <a:pt x="0" y="32469"/>
                  </a:moveTo>
                  <a:lnTo>
                    <a:pt x="208797" y="0"/>
                  </a:lnTo>
                  <a:lnTo>
                    <a:pt x="417595" y="43292"/>
                  </a:lnTo>
                  <a:lnTo>
                    <a:pt x="626392" y="86584"/>
                  </a:lnTo>
                  <a:lnTo>
                    <a:pt x="835190" y="162345"/>
                  </a:lnTo>
                  <a:lnTo>
                    <a:pt x="1043987" y="129876"/>
                  </a:lnTo>
                  <a:lnTo>
                    <a:pt x="1252785" y="97407"/>
                  </a:lnTo>
                  <a:lnTo>
                    <a:pt x="1461582" y="75761"/>
                  </a:lnTo>
                </a:path>
              </a:pathLst>
            </a:custGeom>
            <a:ln w="35231" cap="flat">
              <a:solidFill>
                <a:srgbClr val="1CABE2">
                  <a:alpha val="100000"/>
                </a:srgbClr>
              </a:solidFill>
              <a:prstDash val="solid"/>
              <a:round/>
            </a:ln>
          </p:spPr>
          <p:txBody>
            <a:bodyPr/>
            <a:lstStyle/>
            <a:p/>
          </p:txBody>
        </p:sp>
        <p:sp>
          <p:nvSpPr>
            <p:cNvPr id="90" name="tx90"/>
            <p:cNvSpPr/>
            <p:nvPr/>
          </p:nvSpPr>
          <p:spPr>
            <a:xfrm>
              <a:off x="770170" y="39753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91" name="tx91"/>
            <p:cNvSpPr/>
            <p:nvPr/>
          </p:nvSpPr>
          <p:spPr>
            <a:xfrm>
              <a:off x="978968" y="3942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92" name="tx92"/>
            <p:cNvSpPr/>
            <p:nvPr/>
          </p:nvSpPr>
          <p:spPr>
            <a:xfrm>
              <a:off x="1187765" y="39861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93" name="tx93"/>
            <p:cNvSpPr/>
            <p:nvPr/>
          </p:nvSpPr>
          <p:spPr>
            <a:xfrm>
              <a:off x="1396563" y="40294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94" name="tx94"/>
            <p:cNvSpPr/>
            <p:nvPr/>
          </p:nvSpPr>
          <p:spPr>
            <a:xfrm>
              <a:off x="1605360" y="4105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95" name="tx95"/>
            <p:cNvSpPr/>
            <p:nvPr/>
          </p:nvSpPr>
          <p:spPr>
            <a:xfrm>
              <a:off x="1814158" y="40727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96" name="tx96"/>
            <p:cNvSpPr/>
            <p:nvPr/>
          </p:nvSpPr>
          <p:spPr>
            <a:xfrm>
              <a:off x="2022955" y="4040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97" name="tx97"/>
            <p:cNvSpPr/>
            <p:nvPr/>
          </p:nvSpPr>
          <p:spPr>
            <a:xfrm>
              <a:off x="2231753" y="40185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98" name="rc98"/>
            <p:cNvSpPr/>
            <p:nvPr/>
          </p:nvSpPr>
          <p:spPr>
            <a:xfrm>
              <a:off x="757350" y="4927502"/>
              <a:ext cx="1607740" cy="1000048"/>
            </a:xfrm>
            <a:prstGeom prst="rect">
              <a:avLst/>
            </a:prstGeom>
            <a:solidFill>
              <a:srgbClr val="EBEBEB">
                <a:alpha val="100000"/>
              </a:srgbClr>
            </a:solidFill>
          </p:spPr>
          <p:txBody>
            <a:bodyPr/>
            <a:lstStyle/>
            <a:p/>
          </p:txBody>
        </p:sp>
        <p:sp>
          <p:nvSpPr>
            <p:cNvPr id="99" name="pl99"/>
            <p:cNvSpPr/>
            <p:nvPr/>
          </p:nvSpPr>
          <p:spPr>
            <a:xfrm>
              <a:off x="75735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1" name="pl101"/>
            <p:cNvSpPr/>
            <p:nvPr/>
          </p:nvSpPr>
          <p:spPr>
            <a:xfrm>
              <a:off x="75735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2" name="pl102"/>
            <p:cNvSpPr/>
            <p:nvPr/>
          </p:nvSpPr>
          <p:spPr>
            <a:xfrm>
              <a:off x="75735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3" name="pl103"/>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4" name="pl104"/>
            <p:cNvSpPr/>
            <p:nvPr/>
          </p:nvSpPr>
          <p:spPr>
            <a:xfrm>
              <a:off x="75735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5" name="pl105"/>
            <p:cNvSpPr/>
            <p:nvPr/>
          </p:nvSpPr>
          <p:spPr>
            <a:xfrm>
              <a:off x="75735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6" name="pl106"/>
            <p:cNvSpPr/>
            <p:nvPr/>
          </p:nvSpPr>
          <p:spPr>
            <a:xfrm>
              <a:off x="75735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5" name="pl115"/>
            <p:cNvSpPr/>
            <p:nvPr/>
          </p:nvSpPr>
          <p:spPr>
            <a:xfrm>
              <a:off x="83042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116" name="pl116"/>
            <p:cNvSpPr/>
            <p:nvPr/>
          </p:nvSpPr>
          <p:spPr>
            <a:xfrm>
              <a:off x="830429" y="5546579"/>
              <a:ext cx="1461582" cy="162345"/>
            </a:xfrm>
            <a:custGeom>
              <a:avLst/>
              <a:pathLst>
                <a:path w="1461582" h="162345">
                  <a:moveTo>
                    <a:pt x="0" y="32469"/>
                  </a:moveTo>
                  <a:lnTo>
                    <a:pt x="208797" y="0"/>
                  </a:lnTo>
                  <a:lnTo>
                    <a:pt x="417595" y="21646"/>
                  </a:lnTo>
                  <a:lnTo>
                    <a:pt x="626392" y="162345"/>
                  </a:lnTo>
                  <a:lnTo>
                    <a:pt x="835190" y="97407"/>
                  </a:lnTo>
                  <a:lnTo>
                    <a:pt x="1043987" y="10823"/>
                  </a:lnTo>
                  <a:lnTo>
                    <a:pt x="1252785" y="10823"/>
                  </a:lnTo>
                  <a:lnTo>
                    <a:pt x="1461582" y="21646"/>
                  </a:lnTo>
                </a:path>
              </a:pathLst>
            </a:custGeom>
            <a:ln w="40651" cap="flat">
              <a:solidFill>
                <a:srgbClr val="BEBEBE">
                  <a:alpha val="69803"/>
                </a:srgbClr>
              </a:solidFill>
              <a:prstDash val="solid"/>
              <a:round/>
            </a:ln>
          </p:spPr>
          <p:txBody>
            <a:bodyPr/>
            <a:lstStyle/>
            <a:p/>
          </p:txBody>
        </p:sp>
        <p:sp>
          <p:nvSpPr>
            <p:cNvPr id="117" name="pl117"/>
            <p:cNvSpPr/>
            <p:nvPr/>
          </p:nvSpPr>
          <p:spPr>
            <a:xfrm>
              <a:off x="830429" y="5546579"/>
              <a:ext cx="1461582" cy="162345"/>
            </a:xfrm>
            <a:custGeom>
              <a:avLst/>
              <a:pathLst>
                <a:path w="1461582" h="162345">
                  <a:moveTo>
                    <a:pt x="0" y="32469"/>
                  </a:moveTo>
                  <a:lnTo>
                    <a:pt x="208797" y="0"/>
                  </a:lnTo>
                  <a:lnTo>
                    <a:pt x="417595" y="21646"/>
                  </a:lnTo>
                  <a:lnTo>
                    <a:pt x="626392" y="162345"/>
                  </a:lnTo>
                  <a:lnTo>
                    <a:pt x="835190" y="97407"/>
                  </a:lnTo>
                  <a:lnTo>
                    <a:pt x="1043987" y="10823"/>
                  </a:lnTo>
                  <a:lnTo>
                    <a:pt x="1252785" y="10823"/>
                  </a:lnTo>
                  <a:lnTo>
                    <a:pt x="1461582" y="21646"/>
                  </a:lnTo>
                </a:path>
              </a:pathLst>
            </a:custGeom>
            <a:ln w="35231" cap="flat">
              <a:solidFill>
                <a:srgbClr val="BEBEBE">
                  <a:alpha val="69803"/>
                </a:srgbClr>
              </a:solidFill>
              <a:prstDash val="solid"/>
              <a:round/>
            </a:ln>
          </p:spPr>
          <p:txBody>
            <a:bodyPr/>
            <a:lstStyle/>
            <a:p/>
          </p:txBody>
        </p:sp>
        <p:sp>
          <p:nvSpPr>
            <p:cNvPr id="118" name="pl118"/>
            <p:cNvSpPr/>
            <p:nvPr/>
          </p:nvSpPr>
          <p:spPr>
            <a:xfrm>
              <a:off x="83042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119" name="pl119"/>
            <p:cNvSpPr/>
            <p:nvPr/>
          </p:nvSpPr>
          <p:spPr>
            <a:xfrm>
              <a:off x="830429" y="5546579"/>
              <a:ext cx="1461582" cy="162345"/>
            </a:xfrm>
            <a:custGeom>
              <a:avLst/>
              <a:pathLst>
                <a:path w="1461582" h="162345">
                  <a:moveTo>
                    <a:pt x="0" y="32469"/>
                  </a:moveTo>
                  <a:lnTo>
                    <a:pt x="208797" y="0"/>
                  </a:lnTo>
                  <a:lnTo>
                    <a:pt x="417595" y="21646"/>
                  </a:lnTo>
                  <a:lnTo>
                    <a:pt x="626392" y="162345"/>
                  </a:lnTo>
                  <a:lnTo>
                    <a:pt x="835190" y="97407"/>
                  </a:lnTo>
                  <a:lnTo>
                    <a:pt x="1043987" y="10823"/>
                  </a:lnTo>
                  <a:lnTo>
                    <a:pt x="1252785" y="10823"/>
                  </a:lnTo>
                  <a:lnTo>
                    <a:pt x="1461582" y="21646"/>
                  </a:lnTo>
                </a:path>
              </a:pathLst>
            </a:custGeom>
            <a:ln w="40651" cap="flat">
              <a:solidFill>
                <a:srgbClr val="000000">
                  <a:alpha val="100000"/>
                </a:srgbClr>
              </a:solidFill>
              <a:prstDash val="solid"/>
              <a:round/>
            </a:ln>
          </p:spPr>
          <p:txBody>
            <a:bodyPr/>
            <a:lstStyle/>
            <a:p/>
          </p:txBody>
        </p:sp>
        <p:sp>
          <p:nvSpPr>
            <p:cNvPr id="120" name="pl120"/>
            <p:cNvSpPr/>
            <p:nvPr/>
          </p:nvSpPr>
          <p:spPr>
            <a:xfrm>
              <a:off x="830429" y="5546579"/>
              <a:ext cx="1461582" cy="162345"/>
            </a:xfrm>
            <a:custGeom>
              <a:avLst/>
              <a:pathLst>
                <a:path w="1461582" h="162345">
                  <a:moveTo>
                    <a:pt x="0" y="32469"/>
                  </a:moveTo>
                  <a:lnTo>
                    <a:pt x="208797" y="0"/>
                  </a:lnTo>
                  <a:lnTo>
                    <a:pt x="417595" y="21646"/>
                  </a:lnTo>
                  <a:lnTo>
                    <a:pt x="626392" y="162345"/>
                  </a:lnTo>
                  <a:lnTo>
                    <a:pt x="835190" y="97407"/>
                  </a:lnTo>
                  <a:lnTo>
                    <a:pt x="1043987" y="10823"/>
                  </a:lnTo>
                  <a:lnTo>
                    <a:pt x="1252785" y="10823"/>
                  </a:lnTo>
                  <a:lnTo>
                    <a:pt x="1461582" y="21646"/>
                  </a:lnTo>
                </a:path>
              </a:pathLst>
            </a:custGeom>
            <a:ln w="35231" cap="flat">
              <a:solidFill>
                <a:srgbClr val="1CABE2">
                  <a:alpha val="100000"/>
                </a:srgbClr>
              </a:solidFill>
              <a:prstDash val="solid"/>
              <a:round/>
            </a:ln>
          </p:spPr>
          <p:txBody>
            <a:bodyPr/>
            <a:lstStyle/>
            <a:p/>
          </p:txBody>
        </p:sp>
        <p:sp>
          <p:nvSpPr>
            <p:cNvPr id="121" name="tx121"/>
            <p:cNvSpPr/>
            <p:nvPr/>
          </p:nvSpPr>
          <p:spPr>
            <a:xfrm>
              <a:off x="770170"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22" name="tx122"/>
            <p:cNvSpPr/>
            <p:nvPr/>
          </p:nvSpPr>
          <p:spPr>
            <a:xfrm>
              <a:off x="978968" y="5368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123" name="tx123"/>
            <p:cNvSpPr/>
            <p:nvPr/>
          </p:nvSpPr>
          <p:spPr>
            <a:xfrm>
              <a:off x="1187765" y="5389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4" name="tx124"/>
            <p:cNvSpPr/>
            <p:nvPr/>
          </p:nvSpPr>
          <p:spPr>
            <a:xfrm>
              <a:off x="1396563" y="5530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125" name="tx125"/>
            <p:cNvSpPr/>
            <p:nvPr/>
          </p:nvSpPr>
          <p:spPr>
            <a:xfrm>
              <a:off x="1605360" y="54654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126" name="tx126"/>
            <p:cNvSpPr/>
            <p:nvPr/>
          </p:nvSpPr>
          <p:spPr>
            <a:xfrm>
              <a:off x="1814158" y="53788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7" name="tx127"/>
            <p:cNvSpPr/>
            <p:nvPr/>
          </p:nvSpPr>
          <p:spPr>
            <a:xfrm>
              <a:off x="2022955" y="53788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8" name="tx128"/>
            <p:cNvSpPr/>
            <p:nvPr/>
          </p:nvSpPr>
          <p:spPr>
            <a:xfrm>
              <a:off x="2231753" y="5389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9" name="rc129"/>
            <p:cNvSpPr/>
            <p:nvPr/>
          </p:nvSpPr>
          <p:spPr>
            <a:xfrm>
              <a:off x="2434680" y="1074032"/>
              <a:ext cx="1607740" cy="1000048"/>
            </a:xfrm>
            <a:prstGeom prst="rect">
              <a:avLst/>
            </a:prstGeom>
            <a:solidFill>
              <a:srgbClr val="EBEBEB">
                <a:alpha val="100000"/>
              </a:srgbClr>
            </a:solidFill>
          </p:spPr>
          <p:txBody>
            <a:bodyPr/>
            <a:lstStyle/>
            <a:p/>
          </p:txBody>
        </p:sp>
        <p:sp>
          <p:nvSpPr>
            <p:cNvPr id="130" name="pl130"/>
            <p:cNvSpPr/>
            <p:nvPr/>
          </p:nvSpPr>
          <p:spPr>
            <a:xfrm>
              <a:off x="243468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1" name="pl131"/>
            <p:cNvSpPr/>
            <p:nvPr/>
          </p:nvSpPr>
          <p:spPr>
            <a:xfrm>
              <a:off x="243468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2" name="pl132"/>
            <p:cNvSpPr/>
            <p:nvPr/>
          </p:nvSpPr>
          <p:spPr>
            <a:xfrm>
              <a:off x="243468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3" name="pl133"/>
            <p:cNvSpPr/>
            <p:nvPr/>
          </p:nvSpPr>
          <p:spPr>
            <a:xfrm>
              <a:off x="243468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4" name="pl134"/>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5" name="pl135"/>
            <p:cNvSpPr/>
            <p:nvPr/>
          </p:nvSpPr>
          <p:spPr>
            <a:xfrm>
              <a:off x="243468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6" name="pl136"/>
            <p:cNvSpPr/>
            <p:nvPr/>
          </p:nvSpPr>
          <p:spPr>
            <a:xfrm>
              <a:off x="243468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7" name="pl137"/>
            <p:cNvSpPr/>
            <p:nvPr/>
          </p:nvSpPr>
          <p:spPr>
            <a:xfrm>
              <a:off x="243468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8" name="pl13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6" name="pl146"/>
            <p:cNvSpPr/>
            <p:nvPr/>
          </p:nvSpPr>
          <p:spPr>
            <a:xfrm>
              <a:off x="250775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147" name="pl147"/>
            <p:cNvSpPr/>
            <p:nvPr/>
          </p:nvSpPr>
          <p:spPr>
            <a:xfrm>
              <a:off x="2507759" y="1584879"/>
              <a:ext cx="1461582" cy="32469"/>
            </a:xfrm>
            <a:custGeom>
              <a:avLst/>
              <a:pathLst>
                <a:path w="1461582" h="32469">
                  <a:moveTo>
                    <a:pt x="0" y="0"/>
                  </a:moveTo>
                  <a:lnTo>
                    <a:pt x="208797" y="10823"/>
                  </a:lnTo>
                  <a:lnTo>
                    <a:pt x="417595" y="21646"/>
                  </a:lnTo>
                  <a:lnTo>
                    <a:pt x="626392" y="21646"/>
                  </a:lnTo>
                  <a:lnTo>
                    <a:pt x="835190" y="32469"/>
                  </a:lnTo>
                  <a:lnTo>
                    <a:pt x="1043987" y="32469"/>
                  </a:lnTo>
                  <a:lnTo>
                    <a:pt x="1252785" y="10823"/>
                  </a:lnTo>
                  <a:lnTo>
                    <a:pt x="1461582" y="0"/>
                  </a:lnTo>
                </a:path>
              </a:pathLst>
            </a:custGeom>
            <a:ln w="40651" cap="flat">
              <a:solidFill>
                <a:srgbClr val="BEBEBE">
                  <a:alpha val="69803"/>
                </a:srgbClr>
              </a:solidFill>
              <a:prstDash val="solid"/>
              <a:round/>
            </a:ln>
          </p:spPr>
          <p:txBody>
            <a:bodyPr/>
            <a:lstStyle/>
            <a:p/>
          </p:txBody>
        </p:sp>
        <p:sp>
          <p:nvSpPr>
            <p:cNvPr id="148" name="pl148"/>
            <p:cNvSpPr/>
            <p:nvPr/>
          </p:nvSpPr>
          <p:spPr>
            <a:xfrm>
              <a:off x="2507759" y="1584879"/>
              <a:ext cx="1461582" cy="32469"/>
            </a:xfrm>
            <a:custGeom>
              <a:avLst/>
              <a:pathLst>
                <a:path w="1461582" h="32469">
                  <a:moveTo>
                    <a:pt x="0" y="0"/>
                  </a:moveTo>
                  <a:lnTo>
                    <a:pt x="208797" y="10823"/>
                  </a:lnTo>
                  <a:lnTo>
                    <a:pt x="417595" y="21646"/>
                  </a:lnTo>
                  <a:lnTo>
                    <a:pt x="626392" y="21646"/>
                  </a:lnTo>
                  <a:lnTo>
                    <a:pt x="835190" y="32469"/>
                  </a:lnTo>
                  <a:lnTo>
                    <a:pt x="1043987" y="32469"/>
                  </a:lnTo>
                  <a:lnTo>
                    <a:pt x="1252785" y="10823"/>
                  </a:lnTo>
                  <a:lnTo>
                    <a:pt x="1461582" y="0"/>
                  </a:lnTo>
                </a:path>
              </a:pathLst>
            </a:custGeom>
            <a:ln w="35231" cap="flat">
              <a:solidFill>
                <a:srgbClr val="BEBEBE">
                  <a:alpha val="69803"/>
                </a:srgbClr>
              </a:solidFill>
              <a:prstDash val="solid"/>
              <a:round/>
            </a:ln>
          </p:spPr>
          <p:txBody>
            <a:bodyPr/>
            <a:lstStyle/>
            <a:p/>
          </p:txBody>
        </p:sp>
        <p:sp>
          <p:nvSpPr>
            <p:cNvPr id="149" name="pl149"/>
            <p:cNvSpPr/>
            <p:nvPr/>
          </p:nvSpPr>
          <p:spPr>
            <a:xfrm>
              <a:off x="250775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150" name="pl150"/>
            <p:cNvSpPr/>
            <p:nvPr/>
          </p:nvSpPr>
          <p:spPr>
            <a:xfrm>
              <a:off x="2507759" y="1584879"/>
              <a:ext cx="1461582" cy="32469"/>
            </a:xfrm>
            <a:custGeom>
              <a:avLst/>
              <a:pathLst>
                <a:path w="1461582" h="32469">
                  <a:moveTo>
                    <a:pt x="0" y="0"/>
                  </a:moveTo>
                  <a:lnTo>
                    <a:pt x="208797" y="10823"/>
                  </a:lnTo>
                  <a:lnTo>
                    <a:pt x="417595" y="21646"/>
                  </a:lnTo>
                  <a:lnTo>
                    <a:pt x="626392" y="21646"/>
                  </a:lnTo>
                  <a:lnTo>
                    <a:pt x="835190" y="32469"/>
                  </a:lnTo>
                  <a:lnTo>
                    <a:pt x="1043987" y="32469"/>
                  </a:lnTo>
                  <a:lnTo>
                    <a:pt x="1252785" y="10823"/>
                  </a:lnTo>
                  <a:lnTo>
                    <a:pt x="1461582" y="0"/>
                  </a:lnTo>
                </a:path>
              </a:pathLst>
            </a:custGeom>
            <a:ln w="40651" cap="flat">
              <a:solidFill>
                <a:srgbClr val="000000">
                  <a:alpha val="100000"/>
                </a:srgbClr>
              </a:solidFill>
              <a:prstDash val="solid"/>
              <a:round/>
            </a:ln>
          </p:spPr>
          <p:txBody>
            <a:bodyPr/>
            <a:lstStyle/>
            <a:p/>
          </p:txBody>
        </p:sp>
        <p:sp>
          <p:nvSpPr>
            <p:cNvPr id="151" name="pl151"/>
            <p:cNvSpPr/>
            <p:nvPr/>
          </p:nvSpPr>
          <p:spPr>
            <a:xfrm>
              <a:off x="2507759" y="1584879"/>
              <a:ext cx="1461582" cy="32469"/>
            </a:xfrm>
            <a:custGeom>
              <a:avLst/>
              <a:pathLst>
                <a:path w="1461582" h="32469">
                  <a:moveTo>
                    <a:pt x="0" y="0"/>
                  </a:moveTo>
                  <a:lnTo>
                    <a:pt x="208797" y="10823"/>
                  </a:lnTo>
                  <a:lnTo>
                    <a:pt x="417595" y="21646"/>
                  </a:lnTo>
                  <a:lnTo>
                    <a:pt x="626392" y="21646"/>
                  </a:lnTo>
                  <a:lnTo>
                    <a:pt x="835190" y="32469"/>
                  </a:lnTo>
                  <a:lnTo>
                    <a:pt x="1043987" y="32469"/>
                  </a:lnTo>
                  <a:lnTo>
                    <a:pt x="1252785" y="10823"/>
                  </a:lnTo>
                  <a:lnTo>
                    <a:pt x="1461582" y="0"/>
                  </a:lnTo>
                </a:path>
              </a:pathLst>
            </a:custGeom>
            <a:ln w="35231" cap="flat">
              <a:solidFill>
                <a:srgbClr val="1CABE2">
                  <a:alpha val="100000"/>
                </a:srgbClr>
              </a:solidFill>
              <a:prstDash val="solid"/>
              <a:round/>
            </a:ln>
          </p:spPr>
          <p:txBody>
            <a:bodyPr/>
            <a:lstStyle/>
            <a:p/>
          </p:txBody>
        </p:sp>
        <p:sp>
          <p:nvSpPr>
            <p:cNvPr id="152" name="tx152"/>
            <p:cNvSpPr/>
            <p:nvPr/>
          </p:nvSpPr>
          <p:spPr>
            <a:xfrm>
              <a:off x="2447500" y="1406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53" name="tx153"/>
            <p:cNvSpPr/>
            <p:nvPr/>
          </p:nvSpPr>
          <p:spPr>
            <a:xfrm>
              <a:off x="2656297" y="1417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54" name="tx154"/>
            <p:cNvSpPr/>
            <p:nvPr/>
          </p:nvSpPr>
          <p:spPr>
            <a:xfrm>
              <a:off x="2865095" y="14279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55" name="tx155"/>
            <p:cNvSpPr/>
            <p:nvPr/>
          </p:nvSpPr>
          <p:spPr>
            <a:xfrm>
              <a:off x="3073892" y="14279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56" name="tx156"/>
            <p:cNvSpPr/>
            <p:nvPr/>
          </p:nvSpPr>
          <p:spPr>
            <a:xfrm>
              <a:off x="3282690" y="1438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57" name="tx157"/>
            <p:cNvSpPr/>
            <p:nvPr/>
          </p:nvSpPr>
          <p:spPr>
            <a:xfrm>
              <a:off x="3491488" y="1438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58" name="tx158"/>
            <p:cNvSpPr/>
            <p:nvPr/>
          </p:nvSpPr>
          <p:spPr>
            <a:xfrm>
              <a:off x="3700285" y="1417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59" name="tx159"/>
            <p:cNvSpPr/>
            <p:nvPr/>
          </p:nvSpPr>
          <p:spPr>
            <a:xfrm>
              <a:off x="3909083" y="1406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60" name="rc160"/>
            <p:cNvSpPr/>
            <p:nvPr/>
          </p:nvSpPr>
          <p:spPr>
            <a:xfrm>
              <a:off x="2434680" y="2358522"/>
              <a:ext cx="1607740" cy="1000048"/>
            </a:xfrm>
            <a:prstGeom prst="rect">
              <a:avLst/>
            </a:prstGeom>
            <a:solidFill>
              <a:srgbClr val="EBEBEB">
                <a:alpha val="100000"/>
              </a:srgbClr>
            </a:solidFill>
          </p:spPr>
          <p:txBody>
            <a:bodyPr/>
            <a:lstStyle/>
            <a:p/>
          </p:txBody>
        </p:sp>
        <p:sp>
          <p:nvSpPr>
            <p:cNvPr id="161" name="pl161"/>
            <p:cNvSpPr/>
            <p:nvPr/>
          </p:nvSpPr>
          <p:spPr>
            <a:xfrm>
              <a:off x="243468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2" name="pl162"/>
            <p:cNvSpPr/>
            <p:nvPr/>
          </p:nvSpPr>
          <p:spPr>
            <a:xfrm>
              <a:off x="243468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3" name="pl163"/>
            <p:cNvSpPr/>
            <p:nvPr/>
          </p:nvSpPr>
          <p:spPr>
            <a:xfrm>
              <a:off x="243468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4" name="pl164"/>
            <p:cNvSpPr/>
            <p:nvPr/>
          </p:nvSpPr>
          <p:spPr>
            <a:xfrm>
              <a:off x="243468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5" name="pl165"/>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6" name="pl166"/>
            <p:cNvSpPr/>
            <p:nvPr/>
          </p:nvSpPr>
          <p:spPr>
            <a:xfrm>
              <a:off x="243468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7" name="pl167"/>
            <p:cNvSpPr/>
            <p:nvPr/>
          </p:nvSpPr>
          <p:spPr>
            <a:xfrm>
              <a:off x="243468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8" name="pl168"/>
            <p:cNvSpPr/>
            <p:nvPr/>
          </p:nvSpPr>
          <p:spPr>
            <a:xfrm>
              <a:off x="243468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9" name="pl169"/>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7" name="pl177"/>
            <p:cNvSpPr/>
            <p:nvPr/>
          </p:nvSpPr>
          <p:spPr>
            <a:xfrm>
              <a:off x="250775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178" name="pl178"/>
            <p:cNvSpPr/>
            <p:nvPr/>
          </p:nvSpPr>
          <p:spPr>
            <a:xfrm>
              <a:off x="2507759" y="2717847"/>
              <a:ext cx="1461582" cy="162345"/>
            </a:xfrm>
            <a:custGeom>
              <a:avLst/>
              <a:pathLst>
                <a:path w="1461582" h="162345">
                  <a:moveTo>
                    <a:pt x="0" y="0"/>
                  </a:moveTo>
                  <a:lnTo>
                    <a:pt x="208797" y="21646"/>
                  </a:lnTo>
                  <a:lnTo>
                    <a:pt x="417595" y="97407"/>
                  </a:lnTo>
                  <a:lnTo>
                    <a:pt x="626392" y="119053"/>
                  </a:lnTo>
                  <a:lnTo>
                    <a:pt x="835190" y="140699"/>
                  </a:lnTo>
                  <a:lnTo>
                    <a:pt x="1043987" y="151522"/>
                  </a:lnTo>
                  <a:lnTo>
                    <a:pt x="1252785" y="162345"/>
                  </a:lnTo>
                  <a:lnTo>
                    <a:pt x="1461582" y="129876"/>
                  </a:lnTo>
                </a:path>
              </a:pathLst>
            </a:custGeom>
            <a:ln w="40651" cap="flat">
              <a:solidFill>
                <a:srgbClr val="BEBEBE">
                  <a:alpha val="69803"/>
                </a:srgbClr>
              </a:solidFill>
              <a:prstDash val="solid"/>
              <a:round/>
            </a:ln>
          </p:spPr>
          <p:txBody>
            <a:bodyPr/>
            <a:lstStyle/>
            <a:p/>
          </p:txBody>
        </p:sp>
        <p:sp>
          <p:nvSpPr>
            <p:cNvPr id="179" name="pl179"/>
            <p:cNvSpPr/>
            <p:nvPr/>
          </p:nvSpPr>
          <p:spPr>
            <a:xfrm>
              <a:off x="2507759" y="2717847"/>
              <a:ext cx="1461582" cy="162345"/>
            </a:xfrm>
            <a:custGeom>
              <a:avLst/>
              <a:pathLst>
                <a:path w="1461582" h="162345">
                  <a:moveTo>
                    <a:pt x="0" y="0"/>
                  </a:moveTo>
                  <a:lnTo>
                    <a:pt x="208797" y="21646"/>
                  </a:lnTo>
                  <a:lnTo>
                    <a:pt x="417595" y="97407"/>
                  </a:lnTo>
                  <a:lnTo>
                    <a:pt x="626392" y="119053"/>
                  </a:lnTo>
                  <a:lnTo>
                    <a:pt x="835190" y="140699"/>
                  </a:lnTo>
                  <a:lnTo>
                    <a:pt x="1043987" y="151522"/>
                  </a:lnTo>
                  <a:lnTo>
                    <a:pt x="1252785" y="162345"/>
                  </a:lnTo>
                  <a:lnTo>
                    <a:pt x="1461582" y="129876"/>
                  </a:lnTo>
                </a:path>
              </a:pathLst>
            </a:custGeom>
            <a:ln w="35231" cap="flat">
              <a:solidFill>
                <a:srgbClr val="BEBEBE">
                  <a:alpha val="69803"/>
                </a:srgbClr>
              </a:solidFill>
              <a:prstDash val="solid"/>
              <a:round/>
            </a:ln>
          </p:spPr>
          <p:txBody>
            <a:bodyPr/>
            <a:lstStyle/>
            <a:p/>
          </p:txBody>
        </p:sp>
        <p:sp>
          <p:nvSpPr>
            <p:cNvPr id="180" name="pl180"/>
            <p:cNvSpPr/>
            <p:nvPr/>
          </p:nvSpPr>
          <p:spPr>
            <a:xfrm>
              <a:off x="250775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181" name="pl181"/>
            <p:cNvSpPr/>
            <p:nvPr/>
          </p:nvSpPr>
          <p:spPr>
            <a:xfrm>
              <a:off x="2507759" y="2717847"/>
              <a:ext cx="1461582" cy="162345"/>
            </a:xfrm>
            <a:custGeom>
              <a:avLst/>
              <a:pathLst>
                <a:path w="1461582" h="162345">
                  <a:moveTo>
                    <a:pt x="0" y="0"/>
                  </a:moveTo>
                  <a:lnTo>
                    <a:pt x="208797" y="21646"/>
                  </a:lnTo>
                  <a:lnTo>
                    <a:pt x="417595" y="97407"/>
                  </a:lnTo>
                  <a:lnTo>
                    <a:pt x="626392" y="119053"/>
                  </a:lnTo>
                  <a:lnTo>
                    <a:pt x="835190" y="140699"/>
                  </a:lnTo>
                  <a:lnTo>
                    <a:pt x="1043987" y="151522"/>
                  </a:lnTo>
                  <a:lnTo>
                    <a:pt x="1252785" y="162345"/>
                  </a:lnTo>
                  <a:lnTo>
                    <a:pt x="1461582" y="129876"/>
                  </a:lnTo>
                </a:path>
              </a:pathLst>
            </a:custGeom>
            <a:ln w="40651" cap="flat">
              <a:solidFill>
                <a:srgbClr val="000000">
                  <a:alpha val="100000"/>
                </a:srgbClr>
              </a:solidFill>
              <a:prstDash val="solid"/>
              <a:round/>
            </a:ln>
          </p:spPr>
          <p:txBody>
            <a:bodyPr/>
            <a:lstStyle/>
            <a:p/>
          </p:txBody>
        </p:sp>
        <p:sp>
          <p:nvSpPr>
            <p:cNvPr id="182" name="pl182"/>
            <p:cNvSpPr/>
            <p:nvPr/>
          </p:nvSpPr>
          <p:spPr>
            <a:xfrm>
              <a:off x="2507759" y="2717847"/>
              <a:ext cx="1461582" cy="162345"/>
            </a:xfrm>
            <a:custGeom>
              <a:avLst/>
              <a:pathLst>
                <a:path w="1461582" h="162345">
                  <a:moveTo>
                    <a:pt x="0" y="0"/>
                  </a:moveTo>
                  <a:lnTo>
                    <a:pt x="208797" y="21646"/>
                  </a:lnTo>
                  <a:lnTo>
                    <a:pt x="417595" y="97407"/>
                  </a:lnTo>
                  <a:lnTo>
                    <a:pt x="626392" y="119053"/>
                  </a:lnTo>
                  <a:lnTo>
                    <a:pt x="835190" y="140699"/>
                  </a:lnTo>
                  <a:lnTo>
                    <a:pt x="1043987" y="151522"/>
                  </a:lnTo>
                  <a:lnTo>
                    <a:pt x="1252785" y="162345"/>
                  </a:lnTo>
                  <a:lnTo>
                    <a:pt x="1461582" y="129876"/>
                  </a:lnTo>
                </a:path>
              </a:pathLst>
            </a:custGeom>
            <a:ln w="35231" cap="flat">
              <a:solidFill>
                <a:srgbClr val="1CABE2">
                  <a:alpha val="100000"/>
                </a:srgbClr>
              </a:solidFill>
              <a:prstDash val="solid"/>
              <a:round/>
            </a:ln>
          </p:spPr>
          <p:txBody>
            <a:bodyPr/>
            <a:lstStyle/>
            <a:p/>
          </p:txBody>
        </p:sp>
        <p:sp>
          <p:nvSpPr>
            <p:cNvPr id="183" name="tx183"/>
            <p:cNvSpPr/>
            <p:nvPr/>
          </p:nvSpPr>
          <p:spPr>
            <a:xfrm>
              <a:off x="2447500" y="25392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84" name="tx184"/>
            <p:cNvSpPr/>
            <p:nvPr/>
          </p:nvSpPr>
          <p:spPr>
            <a:xfrm>
              <a:off x="2656297" y="2560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85" name="tx185"/>
            <p:cNvSpPr/>
            <p:nvPr/>
          </p:nvSpPr>
          <p:spPr>
            <a:xfrm>
              <a:off x="2865095" y="26366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86" name="tx186"/>
            <p:cNvSpPr/>
            <p:nvPr/>
          </p:nvSpPr>
          <p:spPr>
            <a:xfrm>
              <a:off x="3073892" y="26583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87" name="tx187"/>
            <p:cNvSpPr/>
            <p:nvPr/>
          </p:nvSpPr>
          <p:spPr>
            <a:xfrm>
              <a:off x="3282690"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88" name="tx188"/>
            <p:cNvSpPr/>
            <p:nvPr/>
          </p:nvSpPr>
          <p:spPr>
            <a:xfrm>
              <a:off x="3491488" y="2690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89" name="tx189"/>
            <p:cNvSpPr/>
            <p:nvPr/>
          </p:nvSpPr>
          <p:spPr>
            <a:xfrm>
              <a:off x="3700285" y="2701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90" name="tx190"/>
            <p:cNvSpPr/>
            <p:nvPr/>
          </p:nvSpPr>
          <p:spPr>
            <a:xfrm>
              <a:off x="3909083" y="26691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91" name="rc191"/>
            <p:cNvSpPr/>
            <p:nvPr/>
          </p:nvSpPr>
          <p:spPr>
            <a:xfrm>
              <a:off x="2434680" y="3643012"/>
              <a:ext cx="1607740" cy="1000048"/>
            </a:xfrm>
            <a:prstGeom prst="rect">
              <a:avLst/>
            </a:prstGeom>
            <a:solidFill>
              <a:srgbClr val="EBEBEB">
                <a:alpha val="100000"/>
              </a:srgbClr>
            </a:solidFill>
          </p:spPr>
          <p:txBody>
            <a:bodyPr/>
            <a:lstStyle/>
            <a:p/>
          </p:txBody>
        </p:sp>
        <p:sp>
          <p:nvSpPr>
            <p:cNvPr id="192" name="pl192"/>
            <p:cNvSpPr/>
            <p:nvPr/>
          </p:nvSpPr>
          <p:spPr>
            <a:xfrm>
              <a:off x="243468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3" name="pl193"/>
            <p:cNvSpPr/>
            <p:nvPr/>
          </p:nvSpPr>
          <p:spPr>
            <a:xfrm>
              <a:off x="243468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4" name="pl194"/>
            <p:cNvSpPr/>
            <p:nvPr/>
          </p:nvSpPr>
          <p:spPr>
            <a:xfrm>
              <a:off x="243468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5" name="pl195"/>
            <p:cNvSpPr/>
            <p:nvPr/>
          </p:nvSpPr>
          <p:spPr>
            <a:xfrm>
              <a:off x="243468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6" name="pl196"/>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7" name="pl197"/>
            <p:cNvSpPr/>
            <p:nvPr/>
          </p:nvSpPr>
          <p:spPr>
            <a:xfrm>
              <a:off x="243468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8" name="pl198"/>
            <p:cNvSpPr/>
            <p:nvPr/>
          </p:nvSpPr>
          <p:spPr>
            <a:xfrm>
              <a:off x="243468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9" name="pl199"/>
            <p:cNvSpPr/>
            <p:nvPr/>
          </p:nvSpPr>
          <p:spPr>
            <a:xfrm>
              <a:off x="243468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00" name="pl200"/>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50775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209" name="pl209"/>
            <p:cNvSpPr/>
            <p:nvPr/>
          </p:nvSpPr>
          <p:spPr>
            <a:xfrm>
              <a:off x="2507759" y="3969867"/>
              <a:ext cx="1461582" cy="151522"/>
            </a:xfrm>
            <a:custGeom>
              <a:avLst/>
              <a:pathLst>
                <a:path w="1461582" h="151522">
                  <a:moveTo>
                    <a:pt x="0" y="10823"/>
                  </a:moveTo>
                  <a:lnTo>
                    <a:pt x="208797" y="0"/>
                  </a:lnTo>
                  <a:lnTo>
                    <a:pt x="417595" y="97407"/>
                  </a:lnTo>
                  <a:lnTo>
                    <a:pt x="626392" y="108230"/>
                  </a:lnTo>
                  <a:lnTo>
                    <a:pt x="835190" y="97407"/>
                  </a:lnTo>
                  <a:lnTo>
                    <a:pt x="1043987" y="86584"/>
                  </a:lnTo>
                  <a:lnTo>
                    <a:pt x="1252785" y="97407"/>
                  </a:lnTo>
                  <a:lnTo>
                    <a:pt x="1461582" y="151522"/>
                  </a:lnTo>
                </a:path>
              </a:pathLst>
            </a:custGeom>
            <a:ln w="40651" cap="flat">
              <a:solidFill>
                <a:srgbClr val="BEBEBE">
                  <a:alpha val="69803"/>
                </a:srgbClr>
              </a:solidFill>
              <a:prstDash val="solid"/>
              <a:round/>
            </a:ln>
          </p:spPr>
          <p:txBody>
            <a:bodyPr/>
            <a:lstStyle/>
            <a:p/>
          </p:txBody>
        </p:sp>
        <p:sp>
          <p:nvSpPr>
            <p:cNvPr id="210" name="pl210"/>
            <p:cNvSpPr/>
            <p:nvPr/>
          </p:nvSpPr>
          <p:spPr>
            <a:xfrm>
              <a:off x="2507759" y="3969867"/>
              <a:ext cx="1461582" cy="151522"/>
            </a:xfrm>
            <a:custGeom>
              <a:avLst/>
              <a:pathLst>
                <a:path w="1461582" h="151522">
                  <a:moveTo>
                    <a:pt x="0" y="10823"/>
                  </a:moveTo>
                  <a:lnTo>
                    <a:pt x="208797" y="0"/>
                  </a:lnTo>
                  <a:lnTo>
                    <a:pt x="417595" y="97407"/>
                  </a:lnTo>
                  <a:lnTo>
                    <a:pt x="626392" y="108230"/>
                  </a:lnTo>
                  <a:lnTo>
                    <a:pt x="835190" y="97407"/>
                  </a:lnTo>
                  <a:lnTo>
                    <a:pt x="1043987" y="86584"/>
                  </a:lnTo>
                  <a:lnTo>
                    <a:pt x="1252785" y="97407"/>
                  </a:lnTo>
                  <a:lnTo>
                    <a:pt x="1461582" y="151522"/>
                  </a:lnTo>
                </a:path>
              </a:pathLst>
            </a:custGeom>
            <a:ln w="35231" cap="flat">
              <a:solidFill>
                <a:srgbClr val="BEBEBE">
                  <a:alpha val="69803"/>
                </a:srgbClr>
              </a:solidFill>
              <a:prstDash val="solid"/>
              <a:round/>
            </a:ln>
          </p:spPr>
          <p:txBody>
            <a:bodyPr/>
            <a:lstStyle/>
            <a:p/>
          </p:txBody>
        </p:sp>
        <p:sp>
          <p:nvSpPr>
            <p:cNvPr id="211" name="pl211"/>
            <p:cNvSpPr/>
            <p:nvPr/>
          </p:nvSpPr>
          <p:spPr>
            <a:xfrm>
              <a:off x="250775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212" name="pl212"/>
            <p:cNvSpPr/>
            <p:nvPr/>
          </p:nvSpPr>
          <p:spPr>
            <a:xfrm>
              <a:off x="2507759" y="3969867"/>
              <a:ext cx="1461582" cy="151522"/>
            </a:xfrm>
            <a:custGeom>
              <a:avLst/>
              <a:pathLst>
                <a:path w="1461582" h="151522">
                  <a:moveTo>
                    <a:pt x="0" y="10823"/>
                  </a:moveTo>
                  <a:lnTo>
                    <a:pt x="208797" y="0"/>
                  </a:lnTo>
                  <a:lnTo>
                    <a:pt x="417595" y="97407"/>
                  </a:lnTo>
                  <a:lnTo>
                    <a:pt x="626392" y="108230"/>
                  </a:lnTo>
                  <a:lnTo>
                    <a:pt x="835190" y="97407"/>
                  </a:lnTo>
                  <a:lnTo>
                    <a:pt x="1043987" y="86584"/>
                  </a:lnTo>
                  <a:lnTo>
                    <a:pt x="1252785" y="97407"/>
                  </a:lnTo>
                  <a:lnTo>
                    <a:pt x="1461582" y="151522"/>
                  </a:lnTo>
                </a:path>
              </a:pathLst>
            </a:custGeom>
            <a:ln w="40651" cap="flat">
              <a:solidFill>
                <a:srgbClr val="000000">
                  <a:alpha val="100000"/>
                </a:srgbClr>
              </a:solidFill>
              <a:prstDash val="solid"/>
              <a:round/>
            </a:ln>
          </p:spPr>
          <p:txBody>
            <a:bodyPr/>
            <a:lstStyle/>
            <a:p/>
          </p:txBody>
        </p:sp>
        <p:sp>
          <p:nvSpPr>
            <p:cNvPr id="213" name="pl213"/>
            <p:cNvSpPr/>
            <p:nvPr/>
          </p:nvSpPr>
          <p:spPr>
            <a:xfrm>
              <a:off x="2507759" y="3969867"/>
              <a:ext cx="1461582" cy="151522"/>
            </a:xfrm>
            <a:custGeom>
              <a:avLst/>
              <a:pathLst>
                <a:path w="1461582" h="151522">
                  <a:moveTo>
                    <a:pt x="0" y="10823"/>
                  </a:moveTo>
                  <a:lnTo>
                    <a:pt x="208797" y="0"/>
                  </a:lnTo>
                  <a:lnTo>
                    <a:pt x="417595" y="97407"/>
                  </a:lnTo>
                  <a:lnTo>
                    <a:pt x="626392" y="108230"/>
                  </a:lnTo>
                  <a:lnTo>
                    <a:pt x="835190" y="97407"/>
                  </a:lnTo>
                  <a:lnTo>
                    <a:pt x="1043987" y="86584"/>
                  </a:lnTo>
                  <a:lnTo>
                    <a:pt x="1252785" y="97407"/>
                  </a:lnTo>
                  <a:lnTo>
                    <a:pt x="1461582" y="151522"/>
                  </a:lnTo>
                </a:path>
              </a:pathLst>
            </a:custGeom>
            <a:ln w="35231" cap="flat">
              <a:solidFill>
                <a:srgbClr val="1CABE2">
                  <a:alpha val="100000"/>
                </a:srgbClr>
              </a:solidFill>
              <a:prstDash val="solid"/>
              <a:round/>
            </a:ln>
          </p:spPr>
          <p:txBody>
            <a:bodyPr/>
            <a:lstStyle/>
            <a:p/>
          </p:txBody>
        </p:sp>
        <p:sp>
          <p:nvSpPr>
            <p:cNvPr id="214" name="tx214"/>
            <p:cNvSpPr/>
            <p:nvPr/>
          </p:nvSpPr>
          <p:spPr>
            <a:xfrm>
              <a:off x="2447500" y="38021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215" name="tx215"/>
            <p:cNvSpPr/>
            <p:nvPr/>
          </p:nvSpPr>
          <p:spPr>
            <a:xfrm>
              <a:off x="2656297" y="37913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16" name="tx216"/>
            <p:cNvSpPr/>
            <p:nvPr/>
          </p:nvSpPr>
          <p:spPr>
            <a:xfrm>
              <a:off x="2865095" y="38887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17" name="tx217"/>
            <p:cNvSpPr/>
            <p:nvPr/>
          </p:nvSpPr>
          <p:spPr>
            <a:xfrm>
              <a:off x="3073892" y="38995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18" name="tx218"/>
            <p:cNvSpPr/>
            <p:nvPr/>
          </p:nvSpPr>
          <p:spPr>
            <a:xfrm>
              <a:off x="3282690" y="38887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19" name="tx219"/>
            <p:cNvSpPr/>
            <p:nvPr/>
          </p:nvSpPr>
          <p:spPr>
            <a:xfrm>
              <a:off x="3491488" y="38778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20" name="tx220"/>
            <p:cNvSpPr/>
            <p:nvPr/>
          </p:nvSpPr>
          <p:spPr>
            <a:xfrm>
              <a:off x="3700285" y="38887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21" name="tx221"/>
            <p:cNvSpPr/>
            <p:nvPr/>
          </p:nvSpPr>
          <p:spPr>
            <a:xfrm>
              <a:off x="3909083" y="3942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22" name="rc222"/>
            <p:cNvSpPr/>
            <p:nvPr/>
          </p:nvSpPr>
          <p:spPr>
            <a:xfrm>
              <a:off x="2434680" y="4927502"/>
              <a:ext cx="1607740" cy="1000048"/>
            </a:xfrm>
            <a:prstGeom prst="rect">
              <a:avLst/>
            </a:prstGeom>
            <a:solidFill>
              <a:srgbClr val="EBEBEB">
                <a:alpha val="100000"/>
              </a:srgbClr>
            </a:solidFill>
          </p:spPr>
          <p:txBody>
            <a:bodyPr/>
            <a:lstStyle/>
            <a:p/>
          </p:txBody>
        </p:sp>
        <p:sp>
          <p:nvSpPr>
            <p:cNvPr id="223" name="pl223"/>
            <p:cNvSpPr/>
            <p:nvPr/>
          </p:nvSpPr>
          <p:spPr>
            <a:xfrm>
              <a:off x="243468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4" name="pl224"/>
            <p:cNvSpPr/>
            <p:nvPr/>
          </p:nvSpPr>
          <p:spPr>
            <a:xfrm>
              <a:off x="243468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5" name="pl225"/>
            <p:cNvSpPr/>
            <p:nvPr/>
          </p:nvSpPr>
          <p:spPr>
            <a:xfrm>
              <a:off x="243468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6" name="pl226"/>
            <p:cNvSpPr/>
            <p:nvPr/>
          </p:nvSpPr>
          <p:spPr>
            <a:xfrm>
              <a:off x="243468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7" name="pl227"/>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8" name="pl228"/>
            <p:cNvSpPr/>
            <p:nvPr/>
          </p:nvSpPr>
          <p:spPr>
            <a:xfrm>
              <a:off x="243468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9" name="pl229"/>
            <p:cNvSpPr/>
            <p:nvPr/>
          </p:nvSpPr>
          <p:spPr>
            <a:xfrm>
              <a:off x="243468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0" name="pl230"/>
            <p:cNvSpPr/>
            <p:nvPr/>
          </p:nvSpPr>
          <p:spPr>
            <a:xfrm>
              <a:off x="243468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250775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240" name="pl240"/>
            <p:cNvSpPr/>
            <p:nvPr/>
          </p:nvSpPr>
          <p:spPr>
            <a:xfrm>
              <a:off x="2507759" y="5784686"/>
              <a:ext cx="1461582" cy="97407"/>
            </a:xfrm>
            <a:custGeom>
              <a:avLst/>
              <a:pathLst>
                <a:path w="1461582" h="97407">
                  <a:moveTo>
                    <a:pt x="0" y="64938"/>
                  </a:moveTo>
                  <a:lnTo>
                    <a:pt x="208797" y="64938"/>
                  </a:lnTo>
                  <a:lnTo>
                    <a:pt x="417595" y="0"/>
                  </a:lnTo>
                  <a:lnTo>
                    <a:pt x="626392" y="97407"/>
                  </a:lnTo>
                  <a:lnTo>
                    <a:pt x="835190" y="32469"/>
                  </a:lnTo>
                  <a:lnTo>
                    <a:pt x="1043987" y="54115"/>
                  </a:lnTo>
                  <a:lnTo>
                    <a:pt x="1252785" y="10823"/>
                  </a:lnTo>
                  <a:lnTo>
                    <a:pt x="1461582" y="10823"/>
                  </a:lnTo>
                </a:path>
              </a:pathLst>
            </a:custGeom>
            <a:ln w="40651" cap="flat">
              <a:solidFill>
                <a:srgbClr val="BEBEBE">
                  <a:alpha val="69803"/>
                </a:srgbClr>
              </a:solidFill>
              <a:prstDash val="solid"/>
              <a:round/>
            </a:ln>
          </p:spPr>
          <p:txBody>
            <a:bodyPr/>
            <a:lstStyle/>
            <a:p/>
          </p:txBody>
        </p:sp>
        <p:sp>
          <p:nvSpPr>
            <p:cNvPr id="241" name="pl241"/>
            <p:cNvSpPr/>
            <p:nvPr/>
          </p:nvSpPr>
          <p:spPr>
            <a:xfrm>
              <a:off x="2507759" y="5784686"/>
              <a:ext cx="1461582" cy="97407"/>
            </a:xfrm>
            <a:custGeom>
              <a:avLst/>
              <a:pathLst>
                <a:path w="1461582" h="97407">
                  <a:moveTo>
                    <a:pt x="0" y="64938"/>
                  </a:moveTo>
                  <a:lnTo>
                    <a:pt x="208797" y="64938"/>
                  </a:lnTo>
                  <a:lnTo>
                    <a:pt x="417595" y="0"/>
                  </a:lnTo>
                  <a:lnTo>
                    <a:pt x="626392" y="97407"/>
                  </a:lnTo>
                  <a:lnTo>
                    <a:pt x="835190" y="32469"/>
                  </a:lnTo>
                  <a:lnTo>
                    <a:pt x="1043987" y="54115"/>
                  </a:lnTo>
                  <a:lnTo>
                    <a:pt x="1252785" y="10823"/>
                  </a:lnTo>
                  <a:lnTo>
                    <a:pt x="1461582" y="10823"/>
                  </a:lnTo>
                </a:path>
              </a:pathLst>
            </a:custGeom>
            <a:ln w="35231" cap="flat">
              <a:solidFill>
                <a:srgbClr val="BEBEBE">
                  <a:alpha val="69803"/>
                </a:srgbClr>
              </a:solidFill>
              <a:prstDash val="solid"/>
              <a:round/>
            </a:ln>
          </p:spPr>
          <p:txBody>
            <a:bodyPr/>
            <a:lstStyle/>
            <a:p/>
          </p:txBody>
        </p:sp>
        <p:sp>
          <p:nvSpPr>
            <p:cNvPr id="242" name="pl242"/>
            <p:cNvSpPr/>
            <p:nvPr/>
          </p:nvSpPr>
          <p:spPr>
            <a:xfrm>
              <a:off x="250775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243" name="pl243"/>
            <p:cNvSpPr/>
            <p:nvPr/>
          </p:nvSpPr>
          <p:spPr>
            <a:xfrm>
              <a:off x="2507759" y="5784686"/>
              <a:ext cx="1461582" cy="97407"/>
            </a:xfrm>
            <a:custGeom>
              <a:avLst/>
              <a:pathLst>
                <a:path w="1461582" h="97407">
                  <a:moveTo>
                    <a:pt x="0" y="64938"/>
                  </a:moveTo>
                  <a:lnTo>
                    <a:pt x="208797" y="64938"/>
                  </a:lnTo>
                  <a:lnTo>
                    <a:pt x="417595" y="0"/>
                  </a:lnTo>
                  <a:lnTo>
                    <a:pt x="626392" y="97407"/>
                  </a:lnTo>
                  <a:lnTo>
                    <a:pt x="835190" y="32469"/>
                  </a:lnTo>
                  <a:lnTo>
                    <a:pt x="1043987" y="54115"/>
                  </a:lnTo>
                  <a:lnTo>
                    <a:pt x="1252785" y="10823"/>
                  </a:lnTo>
                  <a:lnTo>
                    <a:pt x="1461582" y="10823"/>
                  </a:lnTo>
                </a:path>
              </a:pathLst>
            </a:custGeom>
            <a:ln w="40651" cap="flat">
              <a:solidFill>
                <a:srgbClr val="000000">
                  <a:alpha val="100000"/>
                </a:srgbClr>
              </a:solidFill>
              <a:prstDash val="solid"/>
              <a:round/>
            </a:ln>
          </p:spPr>
          <p:txBody>
            <a:bodyPr/>
            <a:lstStyle/>
            <a:p/>
          </p:txBody>
        </p:sp>
        <p:sp>
          <p:nvSpPr>
            <p:cNvPr id="244" name="pl244"/>
            <p:cNvSpPr/>
            <p:nvPr/>
          </p:nvSpPr>
          <p:spPr>
            <a:xfrm>
              <a:off x="2507759" y="5784686"/>
              <a:ext cx="1461582" cy="97407"/>
            </a:xfrm>
            <a:custGeom>
              <a:avLst/>
              <a:pathLst>
                <a:path w="1461582" h="97407">
                  <a:moveTo>
                    <a:pt x="0" y="64938"/>
                  </a:moveTo>
                  <a:lnTo>
                    <a:pt x="208797" y="64938"/>
                  </a:lnTo>
                  <a:lnTo>
                    <a:pt x="417595" y="0"/>
                  </a:lnTo>
                  <a:lnTo>
                    <a:pt x="626392" y="97407"/>
                  </a:lnTo>
                  <a:lnTo>
                    <a:pt x="835190" y="32469"/>
                  </a:lnTo>
                  <a:lnTo>
                    <a:pt x="1043987" y="54115"/>
                  </a:lnTo>
                  <a:lnTo>
                    <a:pt x="1252785" y="10823"/>
                  </a:lnTo>
                  <a:lnTo>
                    <a:pt x="1461582" y="10823"/>
                  </a:lnTo>
                </a:path>
              </a:pathLst>
            </a:custGeom>
            <a:ln w="35231" cap="flat">
              <a:solidFill>
                <a:srgbClr val="1CABE2">
                  <a:alpha val="100000"/>
                </a:srgbClr>
              </a:solidFill>
              <a:prstDash val="solid"/>
              <a:round/>
            </a:ln>
          </p:spPr>
          <p:txBody>
            <a:bodyPr/>
            <a:lstStyle/>
            <a:p/>
          </p:txBody>
        </p:sp>
        <p:sp>
          <p:nvSpPr>
            <p:cNvPr id="245" name="tx245"/>
            <p:cNvSpPr/>
            <p:nvPr/>
          </p:nvSpPr>
          <p:spPr>
            <a:xfrm>
              <a:off x="2447500" y="56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246" name="tx246"/>
            <p:cNvSpPr/>
            <p:nvPr/>
          </p:nvSpPr>
          <p:spPr>
            <a:xfrm>
              <a:off x="2656297" y="56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247" name="tx247"/>
            <p:cNvSpPr/>
            <p:nvPr/>
          </p:nvSpPr>
          <p:spPr>
            <a:xfrm>
              <a:off x="2865095" y="56061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248" name="tx248"/>
            <p:cNvSpPr/>
            <p:nvPr/>
          </p:nvSpPr>
          <p:spPr>
            <a:xfrm>
              <a:off x="3073892"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a:t>
              </a:r>
            </a:p>
          </p:txBody>
        </p:sp>
        <p:sp>
          <p:nvSpPr>
            <p:cNvPr id="249" name="tx249"/>
            <p:cNvSpPr/>
            <p:nvPr/>
          </p:nvSpPr>
          <p:spPr>
            <a:xfrm>
              <a:off x="3282690" y="5638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47</a:t>
              </a:r>
            </a:p>
          </p:txBody>
        </p:sp>
        <p:sp>
          <p:nvSpPr>
            <p:cNvPr id="250" name="tx250"/>
            <p:cNvSpPr/>
            <p:nvPr/>
          </p:nvSpPr>
          <p:spPr>
            <a:xfrm>
              <a:off x="3491488" y="56602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251" name="tx251"/>
            <p:cNvSpPr/>
            <p:nvPr/>
          </p:nvSpPr>
          <p:spPr>
            <a:xfrm>
              <a:off x="3700285" y="56169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252" name="tx252"/>
            <p:cNvSpPr/>
            <p:nvPr/>
          </p:nvSpPr>
          <p:spPr>
            <a:xfrm>
              <a:off x="3909083" y="56169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253" name="rc253"/>
            <p:cNvSpPr/>
            <p:nvPr/>
          </p:nvSpPr>
          <p:spPr>
            <a:xfrm>
              <a:off x="4112010" y="1074032"/>
              <a:ext cx="1607740" cy="1000048"/>
            </a:xfrm>
            <a:prstGeom prst="rect">
              <a:avLst/>
            </a:prstGeom>
            <a:solidFill>
              <a:srgbClr val="EBEBEB">
                <a:alpha val="100000"/>
              </a:srgbClr>
            </a:solidFill>
          </p:spPr>
          <p:txBody>
            <a:bodyPr/>
            <a:lstStyle/>
            <a:p/>
          </p:txBody>
        </p:sp>
        <p:sp>
          <p:nvSpPr>
            <p:cNvPr id="254" name="pl254"/>
            <p:cNvSpPr/>
            <p:nvPr/>
          </p:nvSpPr>
          <p:spPr>
            <a:xfrm>
              <a:off x="411201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5" name="pl255"/>
            <p:cNvSpPr/>
            <p:nvPr/>
          </p:nvSpPr>
          <p:spPr>
            <a:xfrm>
              <a:off x="411201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6" name="pl256"/>
            <p:cNvSpPr/>
            <p:nvPr/>
          </p:nvSpPr>
          <p:spPr>
            <a:xfrm>
              <a:off x="411201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7" name="pl257"/>
            <p:cNvSpPr/>
            <p:nvPr/>
          </p:nvSpPr>
          <p:spPr>
            <a:xfrm>
              <a:off x="411201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8" name="pl258"/>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9" name="pl259"/>
            <p:cNvSpPr/>
            <p:nvPr/>
          </p:nvSpPr>
          <p:spPr>
            <a:xfrm>
              <a:off x="411201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0" name="pl260"/>
            <p:cNvSpPr/>
            <p:nvPr/>
          </p:nvSpPr>
          <p:spPr>
            <a:xfrm>
              <a:off x="411201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1" name="pl261"/>
            <p:cNvSpPr/>
            <p:nvPr/>
          </p:nvSpPr>
          <p:spPr>
            <a:xfrm>
              <a:off x="411201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2" name="pl262"/>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418508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271" name="pl271"/>
            <p:cNvSpPr/>
            <p:nvPr/>
          </p:nvSpPr>
          <p:spPr>
            <a:xfrm>
              <a:off x="4185089" y="1509118"/>
              <a:ext cx="1461582" cy="259752"/>
            </a:xfrm>
            <a:custGeom>
              <a:avLst/>
              <a:pathLst>
                <a:path w="1461582" h="259752">
                  <a:moveTo>
                    <a:pt x="0" y="0"/>
                  </a:moveTo>
                  <a:lnTo>
                    <a:pt x="208797" y="86584"/>
                  </a:lnTo>
                  <a:lnTo>
                    <a:pt x="417595" y="108230"/>
                  </a:lnTo>
                  <a:lnTo>
                    <a:pt x="626392" y="151522"/>
                  </a:lnTo>
                  <a:lnTo>
                    <a:pt x="835190" y="151522"/>
                  </a:lnTo>
                  <a:lnTo>
                    <a:pt x="1043987" y="183991"/>
                  </a:lnTo>
                  <a:lnTo>
                    <a:pt x="1252785" y="259752"/>
                  </a:lnTo>
                  <a:lnTo>
                    <a:pt x="1461582" y="259752"/>
                  </a:lnTo>
                </a:path>
              </a:pathLst>
            </a:custGeom>
            <a:ln w="40651" cap="flat">
              <a:solidFill>
                <a:srgbClr val="BEBEBE">
                  <a:alpha val="69803"/>
                </a:srgbClr>
              </a:solidFill>
              <a:prstDash val="solid"/>
              <a:round/>
            </a:ln>
          </p:spPr>
          <p:txBody>
            <a:bodyPr/>
            <a:lstStyle/>
            <a:p/>
          </p:txBody>
        </p:sp>
        <p:sp>
          <p:nvSpPr>
            <p:cNvPr id="272" name="pl272"/>
            <p:cNvSpPr/>
            <p:nvPr/>
          </p:nvSpPr>
          <p:spPr>
            <a:xfrm>
              <a:off x="4185089" y="1509118"/>
              <a:ext cx="1461582" cy="259752"/>
            </a:xfrm>
            <a:custGeom>
              <a:avLst/>
              <a:pathLst>
                <a:path w="1461582" h="259752">
                  <a:moveTo>
                    <a:pt x="0" y="0"/>
                  </a:moveTo>
                  <a:lnTo>
                    <a:pt x="208797" y="86584"/>
                  </a:lnTo>
                  <a:lnTo>
                    <a:pt x="417595" y="108230"/>
                  </a:lnTo>
                  <a:lnTo>
                    <a:pt x="626392" y="151522"/>
                  </a:lnTo>
                  <a:lnTo>
                    <a:pt x="835190" y="151522"/>
                  </a:lnTo>
                  <a:lnTo>
                    <a:pt x="1043987" y="183991"/>
                  </a:lnTo>
                  <a:lnTo>
                    <a:pt x="1252785" y="259752"/>
                  </a:lnTo>
                  <a:lnTo>
                    <a:pt x="1461582" y="259752"/>
                  </a:lnTo>
                </a:path>
              </a:pathLst>
            </a:custGeom>
            <a:ln w="35231" cap="flat">
              <a:solidFill>
                <a:srgbClr val="BEBEBE">
                  <a:alpha val="69803"/>
                </a:srgbClr>
              </a:solidFill>
              <a:prstDash val="solid"/>
              <a:round/>
            </a:ln>
          </p:spPr>
          <p:txBody>
            <a:bodyPr/>
            <a:lstStyle/>
            <a:p/>
          </p:txBody>
        </p:sp>
        <p:sp>
          <p:nvSpPr>
            <p:cNvPr id="273" name="pl273"/>
            <p:cNvSpPr/>
            <p:nvPr/>
          </p:nvSpPr>
          <p:spPr>
            <a:xfrm>
              <a:off x="418508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274" name="pl274"/>
            <p:cNvSpPr/>
            <p:nvPr/>
          </p:nvSpPr>
          <p:spPr>
            <a:xfrm>
              <a:off x="4185089" y="1509118"/>
              <a:ext cx="1461582" cy="259752"/>
            </a:xfrm>
            <a:custGeom>
              <a:avLst/>
              <a:pathLst>
                <a:path w="1461582" h="259752">
                  <a:moveTo>
                    <a:pt x="0" y="0"/>
                  </a:moveTo>
                  <a:lnTo>
                    <a:pt x="208797" y="86584"/>
                  </a:lnTo>
                  <a:lnTo>
                    <a:pt x="417595" y="108230"/>
                  </a:lnTo>
                  <a:lnTo>
                    <a:pt x="626392" y="151522"/>
                  </a:lnTo>
                  <a:lnTo>
                    <a:pt x="835190" y="151522"/>
                  </a:lnTo>
                  <a:lnTo>
                    <a:pt x="1043987" y="183991"/>
                  </a:lnTo>
                  <a:lnTo>
                    <a:pt x="1252785" y="259752"/>
                  </a:lnTo>
                  <a:lnTo>
                    <a:pt x="1461582" y="259752"/>
                  </a:lnTo>
                </a:path>
              </a:pathLst>
            </a:custGeom>
            <a:ln w="40651" cap="flat">
              <a:solidFill>
                <a:srgbClr val="000000">
                  <a:alpha val="100000"/>
                </a:srgbClr>
              </a:solidFill>
              <a:prstDash val="solid"/>
              <a:round/>
            </a:ln>
          </p:spPr>
          <p:txBody>
            <a:bodyPr/>
            <a:lstStyle/>
            <a:p/>
          </p:txBody>
        </p:sp>
        <p:sp>
          <p:nvSpPr>
            <p:cNvPr id="275" name="pl275"/>
            <p:cNvSpPr/>
            <p:nvPr/>
          </p:nvSpPr>
          <p:spPr>
            <a:xfrm>
              <a:off x="4185089" y="1509118"/>
              <a:ext cx="1461582" cy="259752"/>
            </a:xfrm>
            <a:custGeom>
              <a:avLst/>
              <a:pathLst>
                <a:path w="1461582" h="259752">
                  <a:moveTo>
                    <a:pt x="0" y="0"/>
                  </a:moveTo>
                  <a:lnTo>
                    <a:pt x="208797" y="86584"/>
                  </a:lnTo>
                  <a:lnTo>
                    <a:pt x="417595" y="108230"/>
                  </a:lnTo>
                  <a:lnTo>
                    <a:pt x="626392" y="151522"/>
                  </a:lnTo>
                  <a:lnTo>
                    <a:pt x="835190" y="151522"/>
                  </a:lnTo>
                  <a:lnTo>
                    <a:pt x="1043987" y="183991"/>
                  </a:lnTo>
                  <a:lnTo>
                    <a:pt x="1252785" y="259752"/>
                  </a:lnTo>
                  <a:lnTo>
                    <a:pt x="1461582" y="259752"/>
                  </a:lnTo>
                </a:path>
              </a:pathLst>
            </a:custGeom>
            <a:ln w="35231" cap="flat">
              <a:solidFill>
                <a:srgbClr val="1CABE2">
                  <a:alpha val="100000"/>
                </a:srgbClr>
              </a:solidFill>
              <a:prstDash val="solid"/>
              <a:round/>
            </a:ln>
          </p:spPr>
          <p:txBody>
            <a:bodyPr/>
            <a:lstStyle/>
            <a:p/>
          </p:txBody>
        </p:sp>
        <p:sp>
          <p:nvSpPr>
            <p:cNvPr id="276" name="tx276"/>
            <p:cNvSpPr/>
            <p:nvPr/>
          </p:nvSpPr>
          <p:spPr>
            <a:xfrm>
              <a:off x="4124830" y="13305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77" name="tx277"/>
            <p:cNvSpPr/>
            <p:nvPr/>
          </p:nvSpPr>
          <p:spPr>
            <a:xfrm>
              <a:off x="4333627" y="1417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78" name="tx278"/>
            <p:cNvSpPr/>
            <p:nvPr/>
          </p:nvSpPr>
          <p:spPr>
            <a:xfrm>
              <a:off x="4542425" y="1438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79" name="tx279"/>
            <p:cNvSpPr/>
            <p:nvPr/>
          </p:nvSpPr>
          <p:spPr>
            <a:xfrm>
              <a:off x="4751222" y="14820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80" name="tx280"/>
            <p:cNvSpPr/>
            <p:nvPr/>
          </p:nvSpPr>
          <p:spPr>
            <a:xfrm>
              <a:off x="4960020" y="14820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81" name="tx281"/>
            <p:cNvSpPr/>
            <p:nvPr/>
          </p:nvSpPr>
          <p:spPr>
            <a:xfrm>
              <a:off x="5168817" y="15145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82" name="tx282"/>
            <p:cNvSpPr/>
            <p:nvPr/>
          </p:nvSpPr>
          <p:spPr>
            <a:xfrm>
              <a:off x="5377615" y="15903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283" name="tx283"/>
            <p:cNvSpPr/>
            <p:nvPr/>
          </p:nvSpPr>
          <p:spPr>
            <a:xfrm>
              <a:off x="5586413" y="15903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284" name="rc284"/>
            <p:cNvSpPr/>
            <p:nvPr/>
          </p:nvSpPr>
          <p:spPr>
            <a:xfrm>
              <a:off x="4112010" y="2358522"/>
              <a:ext cx="1607740" cy="1000048"/>
            </a:xfrm>
            <a:prstGeom prst="rect">
              <a:avLst/>
            </a:prstGeom>
            <a:solidFill>
              <a:srgbClr val="EBEBEB">
                <a:alpha val="100000"/>
              </a:srgbClr>
            </a:solidFill>
          </p:spPr>
          <p:txBody>
            <a:bodyPr/>
            <a:lstStyle/>
            <a:p/>
          </p:txBody>
        </p:sp>
        <p:sp>
          <p:nvSpPr>
            <p:cNvPr id="285" name="pl285"/>
            <p:cNvSpPr/>
            <p:nvPr/>
          </p:nvSpPr>
          <p:spPr>
            <a:xfrm>
              <a:off x="411201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6" name="pl286"/>
            <p:cNvSpPr/>
            <p:nvPr/>
          </p:nvSpPr>
          <p:spPr>
            <a:xfrm>
              <a:off x="411201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7" name="pl287"/>
            <p:cNvSpPr/>
            <p:nvPr/>
          </p:nvSpPr>
          <p:spPr>
            <a:xfrm>
              <a:off x="411201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8" name="pl288"/>
            <p:cNvSpPr/>
            <p:nvPr/>
          </p:nvSpPr>
          <p:spPr>
            <a:xfrm>
              <a:off x="411201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9" name="pl28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0" name="pl290"/>
            <p:cNvSpPr/>
            <p:nvPr/>
          </p:nvSpPr>
          <p:spPr>
            <a:xfrm>
              <a:off x="411201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1" name="pl291"/>
            <p:cNvSpPr/>
            <p:nvPr/>
          </p:nvSpPr>
          <p:spPr>
            <a:xfrm>
              <a:off x="411201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2" name="pl292"/>
            <p:cNvSpPr/>
            <p:nvPr/>
          </p:nvSpPr>
          <p:spPr>
            <a:xfrm>
              <a:off x="411201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3" name="pl29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1" name="pl301"/>
            <p:cNvSpPr/>
            <p:nvPr/>
          </p:nvSpPr>
          <p:spPr>
            <a:xfrm>
              <a:off x="418508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302" name="pl302"/>
            <p:cNvSpPr/>
            <p:nvPr/>
          </p:nvSpPr>
          <p:spPr>
            <a:xfrm>
              <a:off x="4185089" y="2771962"/>
              <a:ext cx="1461582" cy="227283"/>
            </a:xfrm>
            <a:custGeom>
              <a:avLst/>
              <a:pathLst>
                <a:path w="1461582" h="227283">
                  <a:moveTo>
                    <a:pt x="0" y="0"/>
                  </a:moveTo>
                  <a:lnTo>
                    <a:pt x="208797" y="0"/>
                  </a:lnTo>
                  <a:lnTo>
                    <a:pt x="417595" y="162345"/>
                  </a:lnTo>
                  <a:lnTo>
                    <a:pt x="626392" y="227283"/>
                  </a:lnTo>
                  <a:lnTo>
                    <a:pt x="835190" y="227283"/>
                  </a:lnTo>
                  <a:lnTo>
                    <a:pt x="1043987" y="151522"/>
                  </a:lnTo>
                  <a:lnTo>
                    <a:pt x="1252785" y="97407"/>
                  </a:lnTo>
                  <a:lnTo>
                    <a:pt x="1461582" y="54115"/>
                  </a:lnTo>
                </a:path>
              </a:pathLst>
            </a:custGeom>
            <a:ln w="40651" cap="flat">
              <a:solidFill>
                <a:srgbClr val="BEBEBE">
                  <a:alpha val="69803"/>
                </a:srgbClr>
              </a:solidFill>
              <a:prstDash val="solid"/>
              <a:round/>
            </a:ln>
          </p:spPr>
          <p:txBody>
            <a:bodyPr/>
            <a:lstStyle/>
            <a:p/>
          </p:txBody>
        </p:sp>
        <p:sp>
          <p:nvSpPr>
            <p:cNvPr id="303" name="pl303"/>
            <p:cNvSpPr/>
            <p:nvPr/>
          </p:nvSpPr>
          <p:spPr>
            <a:xfrm>
              <a:off x="4185089" y="2771962"/>
              <a:ext cx="1461582" cy="227283"/>
            </a:xfrm>
            <a:custGeom>
              <a:avLst/>
              <a:pathLst>
                <a:path w="1461582" h="227283">
                  <a:moveTo>
                    <a:pt x="0" y="0"/>
                  </a:moveTo>
                  <a:lnTo>
                    <a:pt x="208797" y="0"/>
                  </a:lnTo>
                  <a:lnTo>
                    <a:pt x="417595" y="162345"/>
                  </a:lnTo>
                  <a:lnTo>
                    <a:pt x="626392" y="227283"/>
                  </a:lnTo>
                  <a:lnTo>
                    <a:pt x="835190" y="227283"/>
                  </a:lnTo>
                  <a:lnTo>
                    <a:pt x="1043987" y="151522"/>
                  </a:lnTo>
                  <a:lnTo>
                    <a:pt x="1252785" y="97407"/>
                  </a:lnTo>
                  <a:lnTo>
                    <a:pt x="1461582" y="54115"/>
                  </a:lnTo>
                </a:path>
              </a:pathLst>
            </a:custGeom>
            <a:ln w="35231" cap="flat">
              <a:solidFill>
                <a:srgbClr val="BEBEBE">
                  <a:alpha val="69803"/>
                </a:srgbClr>
              </a:solidFill>
              <a:prstDash val="solid"/>
              <a:round/>
            </a:ln>
          </p:spPr>
          <p:txBody>
            <a:bodyPr/>
            <a:lstStyle/>
            <a:p/>
          </p:txBody>
        </p:sp>
        <p:sp>
          <p:nvSpPr>
            <p:cNvPr id="304" name="pl304"/>
            <p:cNvSpPr/>
            <p:nvPr/>
          </p:nvSpPr>
          <p:spPr>
            <a:xfrm>
              <a:off x="418508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305" name="pl305"/>
            <p:cNvSpPr/>
            <p:nvPr/>
          </p:nvSpPr>
          <p:spPr>
            <a:xfrm>
              <a:off x="4185089" y="2771962"/>
              <a:ext cx="1461582" cy="227283"/>
            </a:xfrm>
            <a:custGeom>
              <a:avLst/>
              <a:pathLst>
                <a:path w="1461582" h="227283">
                  <a:moveTo>
                    <a:pt x="0" y="0"/>
                  </a:moveTo>
                  <a:lnTo>
                    <a:pt x="208797" y="0"/>
                  </a:lnTo>
                  <a:lnTo>
                    <a:pt x="417595" y="162345"/>
                  </a:lnTo>
                  <a:lnTo>
                    <a:pt x="626392" y="227283"/>
                  </a:lnTo>
                  <a:lnTo>
                    <a:pt x="835190" y="227283"/>
                  </a:lnTo>
                  <a:lnTo>
                    <a:pt x="1043987" y="151522"/>
                  </a:lnTo>
                  <a:lnTo>
                    <a:pt x="1252785" y="97407"/>
                  </a:lnTo>
                  <a:lnTo>
                    <a:pt x="1461582" y="54115"/>
                  </a:lnTo>
                </a:path>
              </a:pathLst>
            </a:custGeom>
            <a:ln w="40651" cap="flat">
              <a:solidFill>
                <a:srgbClr val="000000">
                  <a:alpha val="100000"/>
                </a:srgbClr>
              </a:solidFill>
              <a:prstDash val="solid"/>
              <a:round/>
            </a:ln>
          </p:spPr>
          <p:txBody>
            <a:bodyPr/>
            <a:lstStyle/>
            <a:p/>
          </p:txBody>
        </p:sp>
        <p:sp>
          <p:nvSpPr>
            <p:cNvPr id="306" name="pl306"/>
            <p:cNvSpPr/>
            <p:nvPr/>
          </p:nvSpPr>
          <p:spPr>
            <a:xfrm>
              <a:off x="4185089" y="2771962"/>
              <a:ext cx="1461582" cy="227283"/>
            </a:xfrm>
            <a:custGeom>
              <a:avLst/>
              <a:pathLst>
                <a:path w="1461582" h="227283">
                  <a:moveTo>
                    <a:pt x="0" y="0"/>
                  </a:moveTo>
                  <a:lnTo>
                    <a:pt x="208797" y="0"/>
                  </a:lnTo>
                  <a:lnTo>
                    <a:pt x="417595" y="162345"/>
                  </a:lnTo>
                  <a:lnTo>
                    <a:pt x="626392" y="227283"/>
                  </a:lnTo>
                  <a:lnTo>
                    <a:pt x="835190" y="227283"/>
                  </a:lnTo>
                  <a:lnTo>
                    <a:pt x="1043987" y="151522"/>
                  </a:lnTo>
                  <a:lnTo>
                    <a:pt x="1252785" y="97407"/>
                  </a:lnTo>
                  <a:lnTo>
                    <a:pt x="1461582" y="54115"/>
                  </a:lnTo>
                </a:path>
              </a:pathLst>
            </a:custGeom>
            <a:ln w="35231" cap="flat">
              <a:solidFill>
                <a:srgbClr val="1CABE2">
                  <a:alpha val="100000"/>
                </a:srgbClr>
              </a:solidFill>
              <a:prstDash val="solid"/>
              <a:round/>
            </a:ln>
          </p:spPr>
          <p:txBody>
            <a:bodyPr/>
            <a:lstStyle/>
            <a:p/>
          </p:txBody>
        </p:sp>
        <p:sp>
          <p:nvSpPr>
            <p:cNvPr id="307" name="tx307"/>
            <p:cNvSpPr/>
            <p:nvPr/>
          </p:nvSpPr>
          <p:spPr>
            <a:xfrm>
              <a:off x="4124830" y="2593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08" name="tx308"/>
            <p:cNvSpPr/>
            <p:nvPr/>
          </p:nvSpPr>
          <p:spPr>
            <a:xfrm>
              <a:off x="4333627" y="2593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09" name="tx309"/>
            <p:cNvSpPr/>
            <p:nvPr/>
          </p:nvSpPr>
          <p:spPr>
            <a:xfrm>
              <a:off x="4542425" y="27557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10" name="tx310"/>
            <p:cNvSpPr/>
            <p:nvPr/>
          </p:nvSpPr>
          <p:spPr>
            <a:xfrm>
              <a:off x="4751222" y="28206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11" name="tx311"/>
            <p:cNvSpPr/>
            <p:nvPr/>
          </p:nvSpPr>
          <p:spPr>
            <a:xfrm>
              <a:off x="4960020" y="28206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12" name="tx312"/>
            <p:cNvSpPr/>
            <p:nvPr/>
          </p:nvSpPr>
          <p:spPr>
            <a:xfrm>
              <a:off x="5168817" y="27449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13" name="tx313"/>
            <p:cNvSpPr/>
            <p:nvPr/>
          </p:nvSpPr>
          <p:spPr>
            <a:xfrm>
              <a:off x="5377615" y="2690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14" name="tx314"/>
            <p:cNvSpPr/>
            <p:nvPr/>
          </p:nvSpPr>
          <p:spPr>
            <a:xfrm>
              <a:off x="5586413" y="26475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15" name="rc315"/>
            <p:cNvSpPr/>
            <p:nvPr/>
          </p:nvSpPr>
          <p:spPr>
            <a:xfrm>
              <a:off x="4112010" y="3643012"/>
              <a:ext cx="1607740" cy="1000048"/>
            </a:xfrm>
            <a:prstGeom prst="rect">
              <a:avLst/>
            </a:prstGeom>
            <a:solidFill>
              <a:srgbClr val="EBEBEB">
                <a:alpha val="100000"/>
              </a:srgbClr>
            </a:solidFill>
          </p:spPr>
          <p:txBody>
            <a:bodyPr/>
            <a:lstStyle/>
            <a:p/>
          </p:txBody>
        </p:sp>
        <p:sp>
          <p:nvSpPr>
            <p:cNvPr id="316" name="pl316"/>
            <p:cNvSpPr/>
            <p:nvPr/>
          </p:nvSpPr>
          <p:spPr>
            <a:xfrm>
              <a:off x="411201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7" name="pl317"/>
            <p:cNvSpPr/>
            <p:nvPr/>
          </p:nvSpPr>
          <p:spPr>
            <a:xfrm>
              <a:off x="411201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8" name="pl318"/>
            <p:cNvSpPr/>
            <p:nvPr/>
          </p:nvSpPr>
          <p:spPr>
            <a:xfrm>
              <a:off x="411201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9" name="pl319"/>
            <p:cNvSpPr/>
            <p:nvPr/>
          </p:nvSpPr>
          <p:spPr>
            <a:xfrm>
              <a:off x="411201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0" name="pl320"/>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1" name="pl321"/>
            <p:cNvSpPr/>
            <p:nvPr/>
          </p:nvSpPr>
          <p:spPr>
            <a:xfrm>
              <a:off x="411201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2" name="pl322"/>
            <p:cNvSpPr/>
            <p:nvPr/>
          </p:nvSpPr>
          <p:spPr>
            <a:xfrm>
              <a:off x="411201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3" name="pl323"/>
            <p:cNvSpPr/>
            <p:nvPr/>
          </p:nvSpPr>
          <p:spPr>
            <a:xfrm>
              <a:off x="411201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4" name="pl324"/>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18508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333" name="pl333"/>
            <p:cNvSpPr/>
            <p:nvPr/>
          </p:nvSpPr>
          <p:spPr>
            <a:xfrm>
              <a:off x="4185089" y="4186328"/>
              <a:ext cx="1461582" cy="129876"/>
            </a:xfrm>
            <a:custGeom>
              <a:avLst/>
              <a:pathLst>
                <a:path w="1461582" h="129876">
                  <a:moveTo>
                    <a:pt x="0" y="0"/>
                  </a:moveTo>
                  <a:lnTo>
                    <a:pt x="208797" y="97407"/>
                  </a:lnTo>
                  <a:lnTo>
                    <a:pt x="417595" y="129876"/>
                  </a:lnTo>
                  <a:lnTo>
                    <a:pt x="626392" y="86584"/>
                  </a:lnTo>
                  <a:lnTo>
                    <a:pt x="835190" y="64938"/>
                  </a:lnTo>
                  <a:lnTo>
                    <a:pt x="1043987" y="32469"/>
                  </a:lnTo>
                  <a:lnTo>
                    <a:pt x="1252785" y="32469"/>
                  </a:lnTo>
                  <a:lnTo>
                    <a:pt x="1461582" y="54115"/>
                  </a:lnTo>
                </a:path>
              </a:pathLst>
            </a:custGeom>
            <a:ln w="40651" cap="flat">
              <a:solidFill>
                <a:srgbClr val="BEBEBE">
                  <a:alpha val="69803"/>
                </a:srgbClr>
              </a:solidFill>
              <a:prstDash val="solid"/>
              <a:round/>
            </a:ln>
          </p:spPr>
          <p:txBody>
            <a:bodyPr/>
            <a:lstStyle/>
            <a:p/>
          </p:txBody>
        </p:sp>
        <p:sp>
          <p:nvSpPr>
            <p:cNvPr id="334" name="pl334"/>
            <p:cNvSpPr/>
            <p:nvPr/>
          </p:nvSpPr>
          <p:spPr>
            <a:xfrm>
              <a:off x="4185089" y="4186328"/>
              <a:ext cx="1461582" cy="129876"/>
            </a:xfrm>
            <a:custGeom>
              <a:avLst/>
              <a:pathLst>
                <a:path w="1461582" h="129876">
                  <a:moveTo>
                    <a:pt x="0" y="0"/>
                  </a:moveTo>
                  <a:lnTo>
                    <a:pt x="208797" y="97407"/>
                  </a:lnTo>
                  <a:lnTo>
                    <a:pt x="417595" y="129876"/>
                  </a:lnTo>
                  <a:lnTo>
                    <a:pt x="626392" y="86584"/>
                  </a:lnTo>
                  <a:lnTo>
                    <a:pt x="835190" y="64938"/>
                  </a:lnTo>
                  <a:lnTo>
                    <a:pt x="1043987" y="32469"/>
                  </a:lnTo>
                  <a:lnTo>
                    <a:pt x="1252785" y="32469"/>
                  </a:lnTo>
                  <a:lnTo>
                    <a:pt x="1461582" y="54115"/>
                  </a:lnTo>
                </a:path>
              </a:pathLst>
            </a:custGeom>
            <a:ln w="35231" cap="flat">
              <a:solidFill>
                <a:srgbClr val="BEBEBE">
                  <a:alpha val="69803"/>
                </a:srgbClr>
              </a:solidFill>
              <a:prstDash val="solid"/>
              <a:round/>
            </a:ln>
          </p:spPr>
          <p:txBody>
            <a:bodyPr/>
            <a:lstStyle/>
            <a:p/>
          </p:txBody>
        </p:sp>
        <p:sp>
          <p:nvSpPr>
            <p:cNvPr id="335" name="pl335"/>
            <p:cNvSpPr/>
            <p:nvPr/>
          </p:nvSpPr>
          <p:spPr>
            <a:xfrm>
              <a:off x="418508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336" name="pl336"/>
            <p:cNvSpPr/>
            <p:nvPr/>
          </p:nvSpPr>
          <p:spPr>
            <a:xfrm>
              <a:off x="4185089" y="4186328"/>
              <a:ext cx="1461582" cy="129876"/>
            </a:xfrm>
            <a:custGeom>
              <a:avLst/>
              <a:pathLst>
                <a:path w="1461582" h="129876">
                  <a:moveTo>
                    <a:pt x="0" y="0"/>
                  </a:moveTo>
                  <a:lnTo>
                    <a:pt x="208797" y="97407"/>
                  </a:lnTo>
                  <a:lnTo>
                    <a:pt x="417595" y="129876"/>
                  </a:lnTo>
                  <a:lnTo>
                    <a:pt x="626392" y="86584"/>
                  </a:lnTo>
                  <a:lnTo>
                    <a:pt x="835190" y="64938"/>
                  </a:lnTo>
                  <a:lnTo>
                    <a:pt x="1043987" y="32469"/>
                  </a:lnTo>
                  <a:lnTo>
                    <a:pt x="1252785" y="32469"/>
                  </a:lnTo>
                  <a:lnTo>
                    <a:pt x="1461582" y="54115"/>
                  </a:lnTo>
                </a:path>
              </a:pathLst>
            </a:custGeom>
            <a:ln w="40651" cap="flat">
              <a:solidFill>
                <a:srgbClr val="000000">
                  <a:alpha val="100000"/>
                </a:srgbClr>
              </a:solidFill>
              <a:prstDash val="solid"/>
              <a:round/>
            </a:ln>
          </p:spPr>
          <p:txBody>
            <a:bodyPr/>
            <a:lstStyle/>
            <a:p/>
          </p:txBody>
        </p:sp>
        <p:sp>
          <p:nvSpPr>
            <p:cNvPr id="337" name="pl337"/>
            <p:cNvSpPr/>
            <p:nvPr/>
          </p:nvSpPr>
          <p:spPr>
            <a:xfrm>
              <a:off x="4185089" y="4186328"/>
              <a:ext cx="1461582" cy="129876"/>
            </a:xfrm>
            <a:custGeom>
              <a:avLst/>
              <a:pathLst>
                <a:path w="1461582" h="129876">
                  <a:moveTo>
                    <a:pt x="0" y="0"/>
                  </a:moveTo>
                  <a:lnTo>
                    <a:pt x="208797" y="97407"/>
                  </a:lnTo>
                  <a:lnTo>
                    <a:pt x="417595" y="129876"/>
                  </a:lnTo>
                  <a:lnTo>
                    <a:pt x="626392" y="86584"/>
                  </a:lnTo>
                  <a:lnTo>
                    <a:pt x="835190" y="64938"/>
                  </a:lnTo>
                  <a:lnTo>
                    <a:pt x="1043987" y="32469"/>
                  </a:lnTo>
                  <a:lnTo>
                    <a:pt x="1252785" y="32469"/>
                  </a:lnTo>
                  <a:lnTo>
                    <a:pt x="1461582" y="54115"/>
                  </a:lnTo>
                </a:path>
              </a:pathLst>
            </a:custGeom>
            <a:ln w="35231" cap="flat">
              <a:solidFill>
                <a:srgbClr val="1CABE2">
                  <a:alpha val="100000"/>
                </a:srgbClr>
              </a:solidFill>
              <a:prstDash val="solid"/>
              <a:round/>
            </a:ln>
          </p:spPr>
          <p:txBody>
            <a:bodyPr/>
            <a:lstStyle/>
            <a:p/>
          </p:txBody>
        </p:sp>
        <p:sp>
          <p:nvSpPr>
            <p:cNvPr id="338" name="tx338"/>
            <p:cNvSpPr/>
            <p:nvPr/>
          </p:nvSpPr>
          <p:spPr>
            <a:xfrm>
              <a:off x="4124830" y="40077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39" name="tx339"/>
            <p:cNvSpPr/>
            <p:nvPr/>
          </p:nvSpPr>
          <p:spPr>
            <a:xfrm>
              <a:off x="4333627" y="4105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40" name="tx340"/>
            <p:cNvSpPr/>
            <p:nvPr/>
          </p:nvSpPr>
          <p:spPr>
            <a:xfrm>
              <a:off x="4542425" y="41376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41" name="tx341"/>
            <p:cNvSpPr/>
            <p:nvPr/>
          </p:nvSpPr>
          <p:spPr>
            <a:xfrm>
              <a:off x="4751222" y="4094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42" name="tx342"/>
            <p:cNvSpPr/>
            <p:nvPr/>
          </p:nvSpPr>
          <p:spPr>
            <a:xfrm>
              <a:off x="4960020" y="40727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343" name="tx343"/>
            <p:cNvSpPr/>
            <p:nvPr/>
          </p:nvSpPr>
          <p:spPr>
            <a:xfrm>
              <a:off x="5168817" y="4040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44" name="tx344"/>
            <p:cNvSpPr/>
            <p:nvPr/>
          </p:nvSpPr>
          <p:spPr>
            <a:xfrm>
              <a:off x="5377615" y="4040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45" name="tx345"/>
            <p:cNvSpPr/>
            <p:nvPr/>
          </p:nvSpPr>
          <p:spPr>
            <a:xfrm>
              <a:off x="5586413" y="40618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46" name="rc346"/>
            <p:cNvSpPr/>
            <p:nvPr/>
          </p:nvSpPr>
          <p:spPr>
            <a:xfrm>
              <a:off x="4112010" y="4927502"/>
              <a:ext cx="1607740" cy="1000048"/>
            </a:xfrm>
            <a:prstGeom prst="rect">
              <a:avLst/>
            </a:prstGeom>
            <a:solidFill>
              <a:srgbClr val="EBEBEB">
                <a:alpha val="100000"/>
              </a:srgbClr>
            </a:solidFill>
          </p:spPr>
          <p:txBody>
            <a:bodyPr/>
            <a:lstStyle/>
            <a:p/>
          </p:txBody>
        </p:sp>
        <p:sp>
          <p:nvSpPr>
            <p:cNvPr id="347" name="pl347"/>
            <p:cNvSpPr/>
            <p:nvPr/>
          </p:nvSpPr>
          <p:spPr>
            <a:xfrm>
              <a:off x="411201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8" name="pl348"/>
            <p:cNvSpPr/>
            <p:nvPr/>
          </p:nvSpPr>
          <p:spPr>
            <a:xfrm>
              <a:off x="411201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9" name="pl349"/>
            <p:cNvSpPr/>
            <p:nvPr/>
          </p:nvSpPr>
          <p:spPr>
            <a:xfrm>
              <a:off x="411201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0" name="pl350"/>
            <p:cNvSpPr/>
            <p:nvPr/>
          </p:nvSpPr>
          <p:spPr>
            <a:xfrm>
              <a:off x="411201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1" name="pl351"/>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2" name="pl352"/>
            <p:cNvSpPr/>
            <p:nvPr/>
          </p:nvSpPr>
          <p:spPr>
            <a:xfrm>
              <a:off x="411201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3" name="pl353"/>
            <p:cNvSpPr/>
            <p:nvPr/>
          </p:nvSpPr>
          <p:spPr>
            <a:xfrm>
              <a:off x="411201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4" name="pl354"/>
            <p:cNvSpPr/>
            <p:nvPr/>
          </p:nvSpPr>
          <p:spPr>
            <a:xfrm>
              <a:off x="411201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5" name="pl355"/>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418508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364" name="pl364"/>
            <p:cNvSpPr/>
            <p:nvPr/>
          </p:nvSpPr>
          <p:spPr>
            <a:xfrm>
              <a:off x="4185089" y="5276003"/>
              <a:ext cx="1461582" cy="108230"/>
            </a:xfrm>
            <a:custGeom>
              <a:avLst/>
              <a:pathLst>
                <a:path w="1461582" h="108230">
                  <a:moveTo>
                    <a:pt x="0" y="0"/>
                  </a:moveTo>
                  <a:lnTo>
                    <a:pt x="208797" y="0"/>
                  </a:lnTo>
                  <a:lnTo>
                    <a:pt x="417595" y="0"/>
                  </a:lnTo>
                  <a:lnTo>
                    <a:pt x="626392" y="0"/>
                  </a:lnTo>
                  <a:lnTo>
                    <a:pt x="835190" y="54115"/>
                  </a:lnTo>
                  <a:lnTo>
                    <a:pt x="1043987" y="108230"/>
                  </a:lnTo>
                  <a:lnTo>
                    <a:pt x="1252785" y="108230"/>
                  </a:lnTo>
                  <a:lnTo>
                    <a:pt x="1461582" y="108230"/>
                  </a:lnTo>
                </a:path>
              </a:pathLst>
            </a:custGeom>
            <a:ln w="40651" cap="flat">
              <a:solidFill>
                <a:srgbClr val="BEBEBE">
                  <a:alpha val="69803"/>
                </a:srgbClr>
              </a:solidFill>
              <a:prstDash val="solid"/>
              <a:round/>
            </a:ln>
          </p:spPr>
          <p:txBody>
            <a:bodyPr/>
            <a:lstStyle/>
            <a:p/>
          </p:txBody>
        </p:sp>
        <p:sp>
          <p:nvSpPr>
            <p:cNvPr id="365" name="pl365"/>
            <p:cNvSpPr/>
            <p:nvPr/>
          </p:nvSpPr>
          <p:spPr>
            <a:xfrm>
              <a:off x="4185089" y="5276003"/>
              <a:ext cx="1461582" cy="108230"/>
            </a:xfrm>
            <a:custGeom>
              <a:avLst/>
              <a:pathLst>
                <a:path w="1461582" h="108230">
                  <a:moveTo>
                    <a:pt x="0" y="0"/>
                  </a:moveTo>
                  <a:lnTo>
                    <a:pt x="208797" y="0"/>
                  </a:lnTo>
                  <a:lnTo>
                    <a:pt x="417595" y="0"/>
                  </a:lnTo>
                  <a:lnTo>
                    <a:pt x="626392" y="0"/>
                  </a:lnTo>
                  <a:lnTo>
                    <a:pt x="835190" y="54115"/>
                  </a:lnTo>
                  <a:lnTo>
                    <a:pt x="1043987" y="108230"/>
                  </a:lnTo>
                  <a:lnTo>
                    <a:pt x="1252785" y="108230"/>
                  </a:lnTo>
                  <a:lnTo>
                    <a:pt x="1461582" y="108230"/>
                  </a:lnTo>
                </a:path>
              </a:pathLst>
            </a:custGeom>
            <a:ln w="35231" cap="flat">
              <a:solidFill>
                <a:srgbClr val="BEBEBE">
                  <a:alpha val="69803"/>
                </a:srgbClr>
              </a:solidFill>
              <a:prstDash val="solid"/>
              <a:round/>
            </a:ln>
          </p:spPr>
          <p:txBody>
            <a:bodyPr/>
            <a:lstStyle/>
            <a:p/>
          </p:txBody>
        </p:sp>
        <p:sp>
          <p:nvSpPr>
            <p:cNvPr id="366" name="pl366"/>
            <p:cNvSpPr/>
            <p:nvPr/>
          </p:nvSpPr>
          <p:spPr>
            <a:xfrm>
              <a:off x="418508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367" name="pl367"/>
            <p:cNvSpPr/>
            <p:nvPr/>
          </p:nvSpPr>
          <p:spPr>
            <a:xfrm>
              <a:off x="4185089" y="5276003"/>
              <a:ext cx="1461582" cy="108230"/>
            </a:xfrm>
            <a:custGeom>
              <a:avLst/>
              <a:pathLst>
                <a:path w="1461582" h="108230">
                  <a:moveTo>
                    <a:pt x="0" y="0"/>
                  </a:moveTo>
                  <a:lnTo>
                    <a:pt x="208797" y="0"/>
                  </a:lnTo>
                  <a:lnTo>
                    <a:pt x="417595" y="0"/>
                  </a:lnTo>
                  <a:lnTo>
                    <a:pt x="626392" y="0"/>
                  </a:lnTo>
                  <a:lnTo>
                    <a:pt x="835190" y="54115"/>
                  </a:lnTo>
                  <a:lnTo>
                    <a:pt x="1043987" y="108230"/>
                  </a:lnTo>
                  <a:lnTo>
                    <a:pt x="1252785" y="108230"/>
                  </a:lnTo>
                  <a:lnTo>
                    <a:pt x="1461582" y="108230"/>
                  </a:lnTo>
                </a:path>
              </a:pathLst>
            </a:custGeom>
            <a:ln w="40651" cap="flat">
              <a:solidFill>
                <a:srgbClr val="000000">
                  <a:alpha val="100000"/>
                </a:srgbClr>
              </a:solidFill>
              <a:prstDash val="solid"/>
              <a:round/>
            </a:ln>
          </p:spPr>
          <p:txBody>
            <a:bodyPr/>
            <a:lstStyle/>
            <a:p/>
          </p:txBody>
        </p:sp>
        <p:sp>
          <p:nvSpPr>
            <p:cNvPr id="368" name="pl368"/>
            <p:cNvSpPr/>
            <p:nvPr/>
          </p:nvSpPr>
          <p:spPr>
            <a:xfrm>
              <a:off x="4185089" y="5276003"/>
              <a:ext cx="1461582" cy="108230"/>
            </a:xfrm>
            <a:custGeom>
              <a:avLst/>
              <a:pathLst>
                <a:path w="1461582" h="108230">
                  <a:moveTo>
                    <a:pt x="0" y="0"/>
                  </a:moveTo>
                  <a:lnTo>
                    <a:pt x="208797" y="0"/>
                  </a:lnTo>
                  <a:lnTo>
                    <a:pt x="417595" y="0"/>
                  </a:lnTo>
                  <a:lnTo>
                    <a:pt x="626392" y="0"/>
                  </a:lnTo>
                  <a:lnTo>
                    <a:pt x="835190" y="54115"/>
                  </a:lnTo>
                  <a:lnTo>
                    <a:pt x="1043987" y="108230"/>
                  </a:lnTo>
                  <a:lnTo>
                    <a:pt x="1252785" y="108230"/>
                  </a:lnTo>
                  <a:lnTo>
                    <a:pt x="1461582" y="108230"/>
                  </a:lnTo>
                </a:path>
              </a:pathLst>
            </a:custGeom>
            <a:ln w="35231" cap="flat">
              <a:solidFill>
                <a:srgbClr val="1CABE2">
                  <a:alpha val="100000"/>
                </a:srgbClr>
              </a:solidFill>
              <a:prstDash val="solid"/>
              <a:round/>
            </a:ln>
          </p:spPr>
          <p:txBody>
            <a:bodyPr/>
            <a:lstStyle/>
            <a:p/>
          </p:txBody>
        </p:sp>
        <p:sp>
          <p:nvSpPr>
            <p:cNvPr id="369" name="tx369"/>
            <p:cNvSpPr/>
            <p:nvPr/>
          </p:nvSpPr>
          <p:spPr>
            <a:xfrm>
              <a:off x="4124830" y="50974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70" name="tx370"/>
            <p:cNvSpPr/>
            <p:nvPr/>
          </p:nvSpPr>
          <p:spPr>
            <a:xfrm>
              <a:off x="4333627" y="50974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71" name="tx371"/>
            <p:cNvSpPr/>
            <p:nvPr/>
          </p:nvSpPr>
          <p:spPr>
            <a:xfrm>
              <a:off x="4542425" y="50974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72" name="tx372"/>
            <p:cNvSpPr/>
            <p:nvPr/>
          </p:nvSpPr>
          <p:spPr>
            <a:xfrm>
              <a:off x="4751222" y="50974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73" name="tx373"/>
            <p:cNvSpPr/>
            <p:nvPr/>
          </p:nvSpPr>
          <p:spPr>
            <a:xfrm>
              <a:off x="4960020" y="51515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74" name="tx374"/>
            <p:cNvSpPr/>
            <p:nvPr/>
          </p:nvSpPr>
          <p:spPr>
            <a:xfrm>
              <a:off x="5168817" y="52056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75" name="tx375"/>
            <p:cNvSpPr/>
            <p:nvPr/>
          </p:nvSpPr>
          <p:spPr>
            <a:xfrm>
              <a:off x="5377615" y="52056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76" name="tx376"/>
            <p:cNvSpPr/>
            <p:nvPr/>
          </p:nvSpPr>
          <p:spPr>
            <a:xfrm>
              <a:off x="5586413" y="52056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77" name="rc377"/>
            <p:cNvSpPr/>
            <p:nvPr/>
          </p:nvSpPr>
          <p:spPr>
            <a:xfrm>
              <a:off x="5789340" y="1074032"/>
              <a:ext cx="1607740" cy="1000048"/>
            </a:xfrm>
            <a:prstGeom prst="rect">
              <a:avLst/>
            </a:prstGeom>
            <a:solidFill>
              <a:srgbClr val="EBEBEB">
                <a:alpha val="100000"/>
              </a:srgbClr>
            </a:solidFill>
          </p:spPr>
          <p:txBody>
            <a:bodyPr/>
            <a:lstStyle/>
            <a:p/>
          </p:txBody>
        </p:sp>
        <p:sp>
          <p:nvSpPr>
            <p:cNvPr id="378" name="pl378"/>
            <p:cNvSpPr/>
            <p:nvPr/>
          </p:nvSpPr>
          <p:spPr>
            <a:xfrm>
              <a:off x="578934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9" name="pl379"/>
            <p:cNvSpPr/>
            <p:nvPr/>
          </p:nvSpPr>
          <p:spPr>
            <a:xfrm>
              <a:off x="578934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0" name="pl380"/>
            <p:cNvSpPr/>
            <p:nvPr/>
          </p:nvSpPr>
          <p:spPr>
            <a:xfrm>
              <a:off x="578934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1" name="pl381"/>
            <p:cNvSpPr/>
            <p:nvPr/>
          </p:nvSpPr>
          <p:spPr>
            <a:xfrm>
              <a:off x="578934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2" name="pl382"/>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3" name="pl383"/>
            <p:cNvSpPr/>
            <p:nvPr/>
          </p:nvSpPr>
          <p:spPr>
            <a:xfrm>
              <a:off x="578934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4" name="pl384"/>
            <p:cNvSpPr/>
            <p:nvPr/>
          </p:nvSpPr>
          <p:spPr>
            <a:xfrm>
              <a:off x="578934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5" name="pl385"/>
            <p:cNvSpPr/>
            <p:nvPr/>
          </p:nvSpPr>
          <p:spPr>
            <a:xfrm>
              <a:off x="578934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6" name="pl386"/>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586241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395" name="pl395"/>
            <p:cNvSpPr/>
            <p:nvPr/>
          </p:nvSpPr>
          <p:spPr>
            <a:xfrm>
              <a:off x="5862419" y="1465826"/>
              <a:ext cx="1461582" cy="64938"/>
            </a:xfrm>
            <a:custGeom>
              <a:avLst/>
              <a:pathLst>
                <a:path w="1461582" h="64938">
                  <a:moveTo>
                    <a:pt x="0" y="0"/>
                  </a:moveTo>
                  <a:lnTo>
                    <a:pt x="208797" y="0"/>
                  </a:lnTo>
                  <a:lnTo>
                    <a:pt x="417595" y="10823"/>
                  </a:lnTo>
                  <a:lnTo>
                    <a:pt x="626392" y="10823"/>
                  </a:lnTo>
                  <a:lnTo>
                    <a:pt x="835190" y="10823"/>
                  </a:lnTo>
                  <a:lnTo>
                    <a:pt x="1043987" y="0"/>
                  </a:lnTo>
                  <a:lnTo>
                    <a:pt x="1252785" y="32469"/>
                  </a:lnTo>
                  <a:lnTo>
                    <a:pt x="1461582" y="64938"/>
                  </a:lnTo>
                </a:path>
              </a:pathLst>
            </a:custGeom>
            <a:ln w="40651" cap="flat">
              <a:solidFill>
                <a:srgbClr val="BEBEBE">
                  <a:alpha val="69803"/>
                </a:srgbClr>
              </a:solidFill>
              <a:prstDash val="solid"/>
              <a:round/>
            </a:ln>
          </p:spPr>
          <p:txBody>
            <a:bodyPr/>
            <a:lstStyle/>
            <a:p/>
          </p:txBody>
        </p:sp>
        <p:sp>
          <p:nvSpPr>
            <p:cNvPr id="396" name="pl396"/>
            <p:cNvSpPr/>
            <p:nvPr/>
          </p:nvSpPr>
          <p:spPr>
            <a:xfrm>
              <a:off x="5862419" y="1465826"/>
              <a:ext cx="1461582" cy="64938"/>
            </a:xfrm>
            <a:custGeom>
              <a:avLst/>
              <a:pathLst>
                <a:path w="1461582" h="64938">
                  <a:moveTo>
                    <a:pt x="0" y="0"/>
                  </a:moveTo>
                  <a:lnTo>
                    <a:pt x="208797" y="0"/>
                  </a:lnTo>
                  <a:lnTo>
                    <a:pt x="417595" y="10823"/>
                  </a:lnTo>
                  <a:lnTo>
                    <a:pt x="626392" y="10823"/>
                  </a:lnTo>
                  <a:lnTo>
                    <a:pt x="835190" y="10823"/>
                  </a:lnTo>
                  <a:lnTo>
                    <a:pt x="1043987" y="0"/>
                  </a:lnTo>
                  <a:lnTo>
                    <a:pt x="1252785" y="32469"/>
                  </a:lnTo>
                  <a:lnTo>
                    <a:pt x="1461582" y="64938"/>
                  </a:lnTo>
                </a:path>
              </a:pathLst>
            </a:custGeom>
            <a:ln w="35231" cap="flat">
              <a:solidFill>
                <a:srgbClr val="BEBEBE">
                  <a:alpha val="69803"/>
                </a:srgbClr>
              </a:solidFill>
              <a:prstDash val="solid"/>
              <a:round/>
            </a:ln>
          </p:spPr>
          <p:txBody>
            <a:bodyPr/>
            <a:lstStyle/>
            <a:p/>
          </p:txBody>
        </p:sp>
        <p:sp>
          <p:nvSpPr>
            <p:cNvPr id="397" name="pl397"/>
            <p:cNvSpPr/>
            <p:nvPr/>
          </p:nvSpPr>
          <p:spPr>
            <a:xfrm>
              <a:off x="586241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398" name="pl398"/>
            <p:cNvSpPr/>
            <p:nvPr/>
          </p:nvSpPr>
          <p:spPr>
            <a:xfrm>
              <a:off x="5862419" y="1465826"/>
              <a:ext cx="1461582" cy="64938"/>
            </a:xfrm>
            <a:custGeom>
              <a:avLst/>
              <a:pathLst>
                <a:path w="1461582" h="64938">
                  <a:moveTo>
                    <a:pt x="0" y="0"/>
                  </a:moveTo>
                  <a:lnTo>
                    <a:pt x="208797" y="0"/>
                  </a:lnTo>
                  <a:lnTo>
                    <a:pt x="417595" y="10823"/>
                  </a:lnTo>
                  <a:lnTo>
                    <a:pt x="626392" y="10823"/>
                  </a:lnTo>
                  <a:lnTo>
                    <a:pt x="835190" y="10823"/>
                  </a:lnTo>
                  <a:lnTo>
                    <a:pt x="1043987" y="0"/>
                  </a:lnTo>
                  <a:lnTo>
                    <a:pt x="1252785" y="32469"/>
                  </a:lnTo>
                  <a:lnTo>
                    <a:pt x="1461582" y="64938"/>
                  </a:lnTo>
                </a:path>
              </a:pathLst>
            </a:custGeom>
            <a:ln w="40651" cap="flat">
              <a:solidFill>
                <a:srgbClr val="000000">
                  <a:alpha val="100000"/>
                </a:srgbClr>
              </a:solidFill>
              <a:prstDash val="solid"/>
              <a:round/>
            </a:ln>
          </p:spPr>
          <p:txBody>
            <a:bodyPr/>
            <a:lstStyle/>
            <a:p/>
          </p:txBody>
        </p:sp>
        <p:sp>
          <p:nvSpPr>
            <p:cNvPr id="399" name="pl399"/>
            <p:cNvSpPr/>
            <p:nvPr/>
          </p:nvSpPr>
          <p:spPr>
            <a:xfrm>
              <a:off x="5862419" y="1465826"/>
              <a:ext cx="1461582" cy="64938"/>
            </a:xfrm>
            <a:custGeom>
              <a:avLst/>
              <a:pathLst>
                <a:path w="1461582" h="64938">
                  <a:moveTo>
                    <a:pt x="0" y="0"/>
                  </a:moveTo>
                  <a:lnTo>
                    <a:pt x="208797" y="0"/>
                  </a:lnTo>
                  <a:lnTo>
                    <a:pt x="417595" y="10823"/>
                  </a:lnTo>
                  <a:lnTo>
                    <a:pt x="626392" y="10823"/>
                  </a:lnTo>
                  <a:lnTo>
                    <a:pt x="835190" y="10823"/>
                  </a:lnTo>
                  <a:lnTo>
                    <a:pt x="1043987" y="0"/>
                  </a:lnTo>
                  <a:lnTo>
                    <a:pt x="1252785" y="32469"/>
                  </a:lnTo>
                  <a:lnTo>
                    <a:pt x="1461582" y="64938"/>
                  </a:lnTo>
                </a:path>
              </a:pathLst>
            </a:custGeom>
            <a:ln w="35231" cap="flat">
              <a:solidFill>
                <a:srgbClr val="1CABE2">
                  <a:alpha val="100000"/>
                </a:srgbClr>
              </a:solidFill>
              <a:prstDash val="solid"/>
              <a:round/>
            </a:ln>
          </p:spPr>
          <p:txBody>
            <a:bodyPr/>
            <a:lstStyle/>
            <a:p/>
          </p:txBody>
        </p:sp>
        <p:sp>
          <p:nvSpPr>
            <p:cNvPr id="400" name="tx400"/>
            <p:cNvSpPr/>
            <p:nvPr/>
          </p:nvSpPr>
          <p:spPr>
            <a:xfrm>
              <a:off x="5802160" y="12872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01" name="tx401"/>
            <p:cNvSpPr/>
            <p:nvPr/>
          </p:nvSpPr>
          <p:spPr>
            <a:xfrm>
              <a:off x="6010957" y="12872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02" name="tx402"/>
            <p:cNvSpPr/>
            <p:nvPr/>
          </p:nvSpPr>
          <p:spPr>
            <a:xfrm>
              <a:off x="6219755" y="12980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03" name="tx403"/>
            <p:cNvSpPr/>
            <p:nvPr/>
          </p:nvSpPr>
          <p:spPr>
            <a:xfrm>
              <a:off x="6428552" y="12980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04" name="tx404"/>
            <p:cNvSpPr/>
            <p:nvPr/>
          </p:nvSpPr>
          <p:spPr>
            <a:xfrm>
              <a:off x="6637350" y="12980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05" name="tx405"/>
            <p:cNvSpPr/>
            <p:nvPr/>
          </p:nvSpPr>
          <p:spPr>
            <a:xfrm>
              <a:off x="6846147" y="12872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06" name="tx406"/>
            <p:cNvSpPr/>
            <p:nvPr/>
          </p:nvSpPr>
          <p:spPr>
            <a:xfrm>
              <a:off x="7054945" y="13197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07" name="tx407"/>
            <p:cNvSpPr/>
            <p:nvPr/>
          </p:nvSpPr>
          <p:spPr>
            <a:xfrm>
              <a:off x="7263742" y="1352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08" name="rc408"/>
            <p:cNvSpPr/>
            <p:nvPr/>
          </p:nvSpPr>
          <p:spPr>
            <a:xfrm>
              <a:off x="5789340" y="2358522"/>
              <a:ext cx="1607740" cy="1000048"/>
            </a:xfrm>
            <a:prstGeom prst="rect">
              <a:avLst/>
            </a:prstGeom>
            <a:solidFill>
              <a:srgbClr val="EBEBEB">
                <a:alpha val="100000"/>
              </a:srgbClr>
            </a:solidFill>
          </p:spPr>
          <p:txBody>
            <a:bodyPr/>
            <a:lstStyle/>
            <a:p/>
          </p:txBody>
        </p:sp>
        <p:sp>
          <p:nvSpPr>
            <p:cNvPr id="409" name="pl409"/>
            <p:cNvSpPr/>
            <p:nvPr/>
          </p:nvSpPr>
          <p:spPr>
            <a:xfrm>
              <a:off x="578934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0" name="pl410"/>
            <p:cNvSpPr/>
            <p:nvPr/>
          </p:nvSpPr>
          <p:spPr>
            <a:xfrm>
              <a:off x="578934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1" name="pl411"/>
            <p:cNvSpPr/>
            <p:nvPr/>
          </p:nvSpPr>
          <p:spPr>
            <a:xfrm>
              <a:off x="578934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2" name="pl412"/>
            <p:cNvSpPr/>
            <p:nvPr/>
          </p:nvSpPr>
          <p:spPr>
            <a:xfrm>
              <a:off x="578934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5" name="pl415"/>
            <p:cNvSpPr/>
            <p:nvPr/>
          </p:nvSpPr>
          <p:spPr>
            <a:xfrm>
              <a:off x="578934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6" name="pl416"/>
            <p:cNvSpPr/>
            <p:nvPr/>
          </p:nvSpPr>
          <p:spPr>
            <a:xfrm>
              <a:off x="578934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6241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426" name="pl426"/>
            <p:cNvSpPr/>
            <p:nvPr/>
          </p:nvSpPr>
          <p:spPr>
            <a:xfrm>
              <a:off x="5862419" y="2685377"/>
              <a:ext cx="1461582" cy="162345"/>
            </a:xfrm>
            <a:custGeom>
              <a:avLst/>
              <a:pathLst>
                <a:path w="1461582" h="162345">
                  <a:moveTo>
                    <a:pt x="0" y="32469"/>
                  </a:moveTo>
                  <a:lnTo>
                    <a:pt x="208797" y="32469"/>
                  </a:lnTo>
                  <a:lnTo>
                    <a:pt x="417595" y="129876"/>
                  </a:lnTo>
                  <a:lnTo>
                    <a:pt x="626392" y="140699"/>
                  </a:lnTo>
                  <a:lnTo>
                    <a:pt x="835190" y="0"/>
                  </a:lnTo>
                  <a:lnTo>
                    <a:pt x="1043987" y="108230"/>
                  </a:lnTo>
                  <a:lnTo>
                    <a:pt x="1252785" y="86584"/>
                  </a:lnTo>
                  <a:lnTo>
                    <a:pt x="1461582" y="162345"/>
                  </a:lnTo>
                </a:path>
              </a:pathLst>
            </a:custGeom>
            <a:ln w="40651" cap="flat">
              <a:solidFill>
                <a:srgbClr val="BEBEBE">
                  <a:alpha val="69803"/>
                </a:srgbClr>
              </a:solidFill>
              <a:prstDash val="solid"/>
              <a:round/>
            </a:ln>
          </p:spPr>
          <p:txBody>
            <a:bodyPr/>
            <a:lstStyle/>
            <a:p/>
          </p:txBody>
        </p:sp>
        <p:sp>
          <p:nvSpPr>
            <p:cNvPr id="427" name="pl427"/>
            <p:cNvSpPr/>
            <p:nvPr/>
          </p:nvSpPr>
          <p:spPr>
            <a:xfrm>
              <a:off x="5862419" y="2685377"/>
              <a:ext cx="1461582" cy="162345"/>
            </a:xfrm>
            <a:custGeom>
              <a:avLst/>
              <a:pathLst>
                <a:path w="1461582" h="162345">
                  <a:moveTo>
                    <a:pt x="0" y="32469"/>
                  </a:moveTo>
                  <a:lnTo>
                    <a:pt x="208797" y="32469"/>
                  </a:lnTo>
                  <a:lnTo>
                    <a:pt x="417595" y="129876"/>
                  </a:lnTo>
                  <a:lnTo>
                    <a:pt x="626392" y="140699"/>
                  </a:lnTo>
                  <a:lnTo>
                    <a:pt x="835190" y="0"/>
                  </a:lnTo>
                  <a:lnTo>
                    <a:pt x="1043987" y="108230"/>
                  </a:lnTo>
                  <a:lnTo>
                    <a:pt x="1252785" y="86584"/>
                  </a:lnTo>
                  <a:lnTo>
                    <a:pt x="1461582" y="162345"/>
                  </a:lnTo>
                </a:path>
              </a:pathLst>
            </a:custGeom>
            <a:ln w="35231" cap="flat">
              <a:solidFill>
                <a:srgbClr val="BEBEBE">
                  <a:alpha val="69803"/>
                </a:srgbClr>
              </a:solidFill>
              <a:prstDash val="solid"/>
              <a:round/>
            </a:ln>
          </p:spPr>
          <p:txBody>
            <a:bodyPr/>
            <a:lstStyle/>
            <a:p/>
          </p:txBody>
        </p:sp>
        <p:sp>
          <p:nvSpPr>
            <p:cNvPr id="428" name="pl428"/>
            <p:cNvSpPr/>
            <p:nvPr/>
          </p:nvSpPr>
          <p:spPr>
            <a:xfrm>
              <a:off x="586241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429" name="pl429"/>
            <p:cNvSpPr/>
            <p:nvPr/>
          </p:nvSpPr>
          <p:spPr>
            <a:xfrm>
              <a:off x="5862419" y="2685377"/>
              <a:ext cx="1461582" cy="162345"/>
            </a:xfrm>
            <a:custGeom>
              <a:avLst/>
              <a:pathLst>
                <a:path w="1461582" h="162345">
                  <a:moveTo>
                    <a:pt x="0" y="32469"/>
                  </a:moveTo>
                  <a:lnTo>
                    <a:pt x="208797" y="32469"/>
                  </a:lnTo>
                  <a:lnTo>
                    <a:pt x="417595" y="129876"/>
                  </a:lnTo>
                  <a:lnTo>
                    <a:pt x="626392" y="140699"/>
                  </a:lnTo>
                  <a:lnTo>
                    <a:pt x="835190" y="0"/>
                  </a:lnTo>
                  <a:lnTo>
                    <a:pt x="1043987" y="108230"/>
                  </a:lnTo>
                  <a:lnTo>
                    <a:pt x="1252785" y="86584"/>
                  </a:lnTo>
                  <a:lnTo>
                    <a:pt x="1461582" y="162345"/>
                  </a:lnTo>
                </a:path>
              </a:pathLst>
            </a:custGeom>
            <a:ln w="40651" cap="flat">
              <a:solidFill>
                <a:srgbClr val="000000">
                  <a:alpha val="100000"/>
                </a:srgbClr>
              </a:solidFill>
              <a:prstDash val="solid"/>
              <a:round/>
            </a:ln>
          </p:spPr>
          <p:txBody>
            <a:bodyPr/>
            <a:lstStyle/>
            <a:p/>
          </p:txBody>
        </p:sp>
        <p:sp>
          <p:nvSpPr>
            <p:cNvPr id="430" name="pl430"/>
            <p:cNvSpPr/>
            <p:nvPr/>
          </p:nvSpPr>
          <p:spPr>
            <a:xfrm>
              <a:off x="5862419" y="2685377"/>
              <a:ext cx="1461582" cy="162345"/>
            </a:xfrm>
            <a:custGeom>
              <a:avLst/>
              <a:pathLst>
                <a:path w="1461582" h="162345">
                  <a:moveTo>
                    <a:pt x="0" y="32469"/>
                  </a:moveTo>
                  <a:lnTo>
                    <a:pt x="208797" y="32469"/>
                  </a:lnTo>
                  <a:lnTo>
                    <a:pt x="417595" y="129876"/>
                  </a:lnTo>
                  <a:lnTo>
                    <a:pt x="626392" y="140699"/>
                  </a:lnTo>
                  <a:lnTo>
                    <a:pt x="835190" y="0"/>
                  </a:lnTo>
                  <a:lnTo>
                    <a:pt x="1043987" y="108230"/>
                  </a:lnTo>
                  <a:lnTo>
                    <a:pt x="1252785" y="86584"/>
                  </a:lnTo>
                  <a:lnTo>
                    <a:pt x="1461582" y="162345"/>
                  </a:lnTo>
                </a:path>
              </a:pathLst>
            </a:custGeom>
            <a:ln w="35231" cap="flat">
              <a:solidFill>
                <a:srgbClr val="1CABE2">
                  <a:alpha val="100000"/>
                </a:srgbClr>
              </a:solidFill>
              <a:prstDash val="solid"/>
              <a:round/>
            </a:ln>
          </p:spPr>
          <p:txBody>
            <a:bodyPr/>
            <a:lstStyle/>
            <a:p/>
          </p:txBody>
        </p:sp>
        <p:sp>
          <p:nvSpPr>
            <p:cNvPr id="431" name="tx431"/>
            <p:cNvSpPr/>
            <p:nvPr/>
          </p:nvSpPr>
          <p:spPr>
            <a:xfrm>
              <a:off x="5802160" y="25392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32" name="tx432"/>
            <p:cNvSpPr/>
            <p:nvPr/>
          </p:nvSpPr>
          <p:spPr>
            <a:xfrm>
              <a:off x="6010957" y="25392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33" name="tx433"/>
            <p:cNvSpPr/>
            <p:nvPr/>
          </p:nvSpPr>
          <p:spPr>
            <a:xfrm>
              <a:off x="6219755" y="26366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34" name="tx434"/>
            <p:cNvSpPr/>
            <p:nvPr/>
          </p:nvSpPr>
          <p:spPr>
            <a:xfrm>
              <a:off x="6428552" y="26475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35" name="tx435"/>
            <p:cNvSpPr/>
            <p:nvPr/>
          </p:nvSpPr>
          <p:spPr>
            <a:xfrm>
              <a:off x="6637350" y="25068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6" name="tx436"/>
            <p:cNvSpPr/>
            <p:nvPr/>
          </p:nvSpPr>
          <p:spPr>
            <a:xfrm>
              <a:off x="6846147" y="26150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37" name="tx437"/>
            <p:cNvSpPr/>
            <p:nvPr/>
          </p:nvSpPr>
          <p:spPr>
            <a:xfrm>
              <a:off x="7054945" y="2593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38" name="tx438"/>
            <p:cNvSpPr/>
            <p:nvPr/>
          </p:nvSpPr>
          <p:spPr>
            <a:xfrm>
              <a:off x="7263742" y="26691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39" name="rc439"/>
            <p:cNvSpPr/>
            <p:nvPr/>
          </p:nvSpPr>
          <p:spPr>
            <a:xfrm>
              <a:off x="5789340" y="3643012"/>
              <a:ext cx="1607740" cy="1000048"/>
            </a:xfrm>
            <a:prstGeom prst="rect">
              <a:avLst/>
            </a:prstGeom>
            <a:solidFill>
              <a:srgbClr val="EBEBEB">
                <a:alpha val="100000"/>
              </a:srgbClr>
            </a:solidFill>
          </p:spPr>
          <p:txBody>
            <a:bodyPr/>
            <a:lstStyle/>
            <a:p/>
          </p:txBody>
        </p:sp>
        <p:sp>
          <p:nvSpPr>
            <p:cNvPr id="440" name="pl440"/>
            <p:cNvSpPr/>
            <p:nvPr/>
          </p:nvSpPr>
          <p:spPr>
            <a:xfrm>
              <a:off x="578934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1" name="pl441"/>
            <p:cNvSpPr/>
            <p:nvPr/>
          </p:nvSpPr>
          <p:spPr>
            <a:xfrm>
              <a:off x="578934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78934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8" name="pl44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6" name="pl456"/>
            <p:cNvSpPr/>
            <p:nvPr/>
          </p:nvSpPr>
          <p:spPr>
            <a:xfrm>
              <a:off x="586241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457" name="pl457"/>
            <p:cNvSpPr/>
            <p:nvPr/>
          </p:nvSpPr>
          <p:spPr>
            <a:xfrm>
              <a:off x="5862419" y="4013160"/>
              <a:ext cx="1461582" cy="541151"/>
            </a:xfrm>
            <a:custGeom>
              <a:avLst/>
              <a:pathLst>
                <a:path w="1461582" h="541151">
                  <a:moveTo>
                    <a:pt x="0" y="0"/>
                  </a:moveTo>
                  <a:lnTo>
                    <a:pt x="208797" y="21646"/>
                  </a:lnTo>
                  <a:lnTo>
                    <a:pt x="417595" y="86584"/>
                  </a:lnTo>
                  <a:lnTo>
                    <a:pt x="626392" y="541151"/>
                  </a:lnTo>
                  <a:lnTo>
                    <a:pt x="835190" y="151522"/>
                  </a:lnTo>
                  <a:lnTo>
                    <a:pt x="1043987" y="173168"/>
                  </a:lnTo>
                  <a:lnTo>
                    <a:pt x="1252785" y="205637"/>
                  </a:lnTo>
                  <a:lnTo>
                    <a:pt x="1461582" y="205637"/>
                  </a:lnTo>
                </a:path>
              </a:pathLst>
            </a:custGeom>
            <a:ln w="40651" cap="flat">
              <a:solidFill>
                <a:srgbClr val="BEBEBE">
                  <a:alpha val="69803"/>
                </a:srgbClr>
              </a:solidFill>
              <a:prstDash val="solid"/>
              <a:round/>
            </a:ln>
          </p:spPr>
          <p:txBody>
            <a:bodyPr/>
            <a:lstStyle/>
            <a:p/>
          </p:txBody>
        </p:sp>
        <p:sp>
          <p:nvSpPr>
            <p:cNvPr id="458" name="pl458"/>
            <p:cNvSpPr/>
            <p:nvPr/>
          </p:nvSpPr>
          <p:spPr>
            <a:xfrm>
              <a:off x="5862419" y="4013160"/>
              <a:ext cx="1461582" cy="541151"/>
            </a:xfrm>
            <a:custGeom>
              <a:avLst/>
              <a:pathLst>
                <a:path w="1461582" h="541151">
                  <a:moveTo>
                    <a:pt x="0" y="0"/>
                  </a:moveTo>
                  <a:lnTo>
                    <a:pt x="208797" y="21646"/>
                  </a:lnTo>
                  <a:lnTo>
                    <a:pt x="417595" y="86584"/>
                  </a:lnTo>
                  <a:lnTo>
                    <a:pt x="626392" y="541151"/>
                  </a:lnTo>
                  <a:lnTo>
                    <a:pt x="835190" y="151522"/>
                  </a:lnTo>
                  <a:lnTo>
                    <a:pt x="1043987" y="173168"/>
                  </a:lnTo>
                  <a:lnTo>
                    <a:pt x="1252785" y="205637"/>
                  </a:lnTo>
                  <a:lnTo>
                    <a:pt x="1461582" y="205637"/>
                  </a:lnTo>
                </a:path>
              </a:pathLst>
            </a:custGeom>
            <a:ln w="35231" cap="flat">
              <a:solidFill>
                <a:srgbClr val="BEBEBE">
                  <a:alpha val="69803"/>
                </a:srgbClr>
              </a:solidFill>
              <a:prstDash val="solid"/>
              <a:round/>
            </a:ln>
          </p:spPr>
          <p:txBody>
            <a:bodyPr/>
            <a:lstStyle/>
            <a:p/>
          </p:txBody>
        </p:sp>
        <p:sp>
          <p:nvSpPr>
            <p:cNvPr id="459" name="pl459"/>
            <p:cNvSpPr/>
            <p:nvPr/>
          </p:nvSpPr>
          <p:spPr>
            <a:xfrm>
              <a:off x="586241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460" name="pl460"/>
            <p:cNvSpPr/>
            <p:nvPr/>
          </p:nvSpPr>
          <p:spPr>
            <a:xfrm>
              <a:off x="5862419" y="4013160"/>
              <a:ext cx="1461582" cy="541151"/>
            </a:xfrm>
            <a:custGeom>
              <a:avLst/>
              <a:pathLst>
                <a:path w="1461582" h="541151">
                  <a:moveTo>
                    <a:pt x="0" y="0"/>
                  </a:moveTo>
                  <a:lnTo>
                    <a:pt x="208797" y="21646"/>
                  </a:lnTo>
                  <a:lnTo>
                    <a:pt x="417595" y="86584"/>
                  </a:lnTo>
                  <a:lnTo>
                    <a:pt x="626392" y="541151"/>
                  </a:lnTo>
                  <a:lnTo>
                    <a:pt x="835190" y="151522"/>
                  </a:lnTo>
                  <a:lnTo>
                    <a:pt x="1043987" y="173168"/>
                  </a:lnTo>
                  <a:lnTo>
                    <a:pt x="1252785" y="205637"/>
                  </a:lnTo>
                  <a:lnTo>
                    <a:pt x="1461582" y="205637"/>
                  </a:lnTo>
                </a:path>
              </a:pathLst>
            </a:custGeom>
            <a:ln w="40651" cap="flat">
              <a:solidFill>
                <a:srgbClr val="000000">
                  <a:alpha val="100000"/>
                </a:srgbClr>
              </a:solidFill>
              <a:prstDash val="solid"/>
              <a:round/>
            </a:ln>
          </p:spPr>
          <p:txBody>
            <a:bodyPr/>
            <a:lstStyle/>
            <a:p/>
          </p:txBody>
        </p:sp>
        <p:sp>
          <p:nvSpPr>
            <p:cNvPr id="461" name="pl461"/>
            <p:cNvSpPr/>
            <p:nvPr/>
          </p:nvSpPr>
          <p:spPr>
            <a:xfrm>
              <a:off x="5862419" y="4013160"/>
              <a:ext cx="1461582" cy="541151"/>
            </a:xfrm>
            <a:custGeom>
              <a:avLst/>
              <a:pathLst>
                <a:path w="1461582" h="541151">
                  <a:moveTo>
                    <a:pt x="0" y="0"/>
                  </a:moveTo>
                  <a:lnTo>
                    <a:pt x="208797" y="21646"/>
                  </a:lnTo>
                  <a:lnTo>
                    <a:pt x="417595" y="86584"/>
                  </a:lnTo>
                  <a:lnTo>
                    <a:pt x="626392" y="541151"/>
                  </a:lnTo>
                  <a:lnTo>
                    <a:pt x="835190" y="151522"/>
                  </a:lnTo>
                  <a:lnTo>
                    <a:pt x="1043987" y="173168"/>
                  </a:lnTo>
                  <a:lnTo>
                    <a:pt x="1252785" y="205637"/>
                  </a:lnTo>
                  <a:lnTo>
                    <a:pt x="1461582" y="205637"/>
                  </a:lnTo>
                </a:path>
              </a:pathLst>
            </a:custGeom>
            <a:ln w="35231" cap="flat">
              <a:solidFill>
                <a:srgbClr val="1CABE2">
                  <a:alpha val="100000"/>
                </a:srgbClr>
              </a:solidFill>
              <a:prstDash val="solid"/>
              <a:round/>
            </a:ln>
          </p:spPr>
          <p:txBody>
            <a:bodyPr/>
            <a:lstStyle/>
            <a:p/>
          </p:txBody>
        </p:sp>
        <p:sp>
          <p:nvSpPr>
            <p:cNvPr id="462" name="tx462"/>
            <p:cNvSpPr/>
            <p:nvPr/>
          </p:nvSpPr>
          <p:spPr>
            <a:xfrm>
              <a:off x="5802160" y="38346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63" name="tx463"/>
            <p:cNvSpPr/>
            <p:nvPr/>
          </p:nvSpPr>
          <p:spPr>
            <a:xfrm>
              <a:off x="6010957" y="38562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64" name="tx464"/>
            <p:cNvSpPr/>
            <p:nvPr/>
          </p:nvSpPr>
          <p:spPr>
            <a:xfrm>
              <a:off x="6219755" y="39211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65" name="tx465"/>
            <p:cNvSpPr/>
            <p:nvPr/>
          </p:nvSpPr>
          <p:spPr>
            <a:xfrm>
              <a:off x="6428552" y="43757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466" name="tx466"/>
            <p:cNvSpPr/>
            <p:nvPr/>
          </p:nvSpPr>
          <p:spPr>
            <a:xfrm>
              <a:off x="6637350" y="39861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7" name="tx467"/>
            <p:cNvSpPr/>
            <p:nvPr/>
          </p:nvSpPr>
          <p:spPr>
            <a:xfrm>
              <a:off x="6846147" y="40077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468" name="tx468"/>
            <p:cNvSpPr/>
            <p:nvPr/>
          </p:nvSpPr>
          <p:spPr>
            <a:xfrm>
              <a:off x="7054945" y="4040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469" name="tx469"/>
            <p:cNvSpPr/>
            <p:nvPr/>
          </p:nvSpPr>
          <p:spPr>
            <a:xfrm>
              <a:off x="7263742" y="4040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470" name="rc470"/>
            <p:cNvSpPr/>
            <p:nvPr/>
          </p:nvSpPr>
          <p:spPr>
            <a:xfrm>
              <a:off x="5789340" y="4927502"/>
              <a:ext cx="1607740" cy="1000048"/>
            </a:xfrm>
            <a:prstGeom prst="rect">
              <a:avLst/>
            </a:prstGeom>
            <a:solidFill>
              <a:srgbClr val="EBEBEB">
                <a:alpha val="100000"/>
              </a:srgbClr>
            </a:solidFill>
          </p:spPr>
          <p:txBody>
            <a:bodyPr/>
            <a:lstStyle/>
            <a:p/>
          </p:txBody>
        </p:sp>
        <p:sp>
          <p:nvSpPr>
            <p:cNvPr id="471" name="pl471"/>
            <p:cNvSpPr/>
            <p:nvPr/>
          </p:nvSpPr>
          <p:spPr>
            <a:xfrm>
              <a:off x="578934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578934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578934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578934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5" name="pl475"/>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6" name="pl476"/>
            <p:cNvSpPr/>
            <p:nvPr/>
          </p:nvSpPr>
          <p:spPr>
            <a:xfrm>
              <a:off x="578934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7" name="pl477"/>
            <p:cNvSpPr/>
            <p:nvPr/>
          </p:nvSpPr>
          <p:spPr>
            <a:xfrm>
              <a:off x="578934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8" name="pl478"/>
            <p:cNvSpPr/>
            <p:nvPr/>
          </p:nvSpPr>
          <p:spPr>
            <a:xfrm>
              <a:off x="578934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9" name="pl479"/>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586241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488" name="pl488"/>
            <p:cNvSpPr/>
            <p:nvPr/>
          </p:nvSpPr>
          <p:spPr>
            <a:xfrm>
              <a:off x="5862419" y="5297649"/>
              <a:ext cx="1461582" cy="86584"/>
            </a:xfrm>
            <a:custGeom>
              <a:avLst/>
              <a:pathLst>
                <a:path w="1461582" h="86584">
                  <a:moveTo>
                    <a:pt x="0" y="43292"/>
                  </a:moveTo>
                  <a:lnTo>
                    <a:pt x="208797" y="0"/>
                  </a:lnTo>
                  <a:lnTo>
                    <a:pt x="417595" y="0"/>
                  </a:lnTo>
                  <a:lnTo>
                    <a:pt x="626392" y="54115"/>
                  </a:lnTo>
                  <a:lnTo>
                    <a:pt x="835190" y="43292"/>
                  </a:lnTo>
                  <a:lnTo>
                    <a:pt x="1043987" y="86584"/>
                  </a:lnTo>
                  <a:lnTo>
                    <a:pt x="1252785" y="86584"/>
                  </a:lnTo>
                  <a:lnTo>
                    <a:pt x="1461582" y="86584"/>
                  </a:lnTo>
                </a:path>
              </a:pathLst>
            </a:custGeom>
            <a:ln w="40651" cap="flat">
              <a:solidFill>
                <a:srgbClr val="BEBEBE">
                  <a:alpha val="69803"/>
                </a:srgbClr>
              </a:solidFill>
              <a:prstDash val="solid"/>
              <a:round/>
            </a:ln>
          </p:spPr>
          <p:txBody>
            <a:bodyPr/>
            <a:lstStyle/>
            <a:p/>
          </p:txBody>
        </p:sp>
        <p:sp>
          <p:nvSpPr>
            <p:cNvPr id="489" name="pl489"/>
            <p:cNvSpPr/>
            <p:nvPr/>
          </p:nvSpPr>
          <p:spPr>
            <a:xfrm>
              <a:off x="5862419" y="5297649"/>
              <a:ext cx="1461582" cy="86584"/>
            </a:xfrm>
            <a:custGeom>
              <a:avLst/>
              <a:pathLst>
                <a:path w="1461582" h="86584">
                  <a:moveTo>
                    <a:pt x="0" y="43292"/>
                  </a:moveTo>
                  <a:lnTo>
                    <a:pt x="208797" y="0"/>
                  </a:lnTo>
                  <a:lnTo>
                    <a:pt x="417595" y="0"/>
                  </a:lnTo>
                  <a:lnTo>
                    <a:pt x="626392" y="54115"/>
                  </a:lnTo>
                  <a:lnTo>
                    <a:pt x="835190" y="43292"/>
                  </a:lnTo>
                  <a:lnTo>
                    <a:pt x="1043987" y="86584"/>
                  </a:lnTo>
                  <a:lnTo>
                    <a:pt x="1252785" y="86584"/>
                  </a:lnTo>
                  <a:lnTo>
                    <a:pt x="1461582" y="86584"/>
                  </a:lnTo>
                </a:path>
              </a:pathLst>
            </a:custGeom>
            <a:ln w="35231" cap="flat">
              <a:solidFill>
                <a:srgbClr val="BEBEBE">
                  <a:alpha val="69803"/>
                </a:srgbClr>
              </a:solidFill>
              <a:prstDash val="solid"/>
              <a:round/>
            </a:ln>
          </p:spPr>
          <p:txBody>
            <a:bodyPr/>
            <a:lstStyle/>
            <a:p/>
          </p:txBody>
        </p:sp>
        <p:sp>
          <p:nvSpPr>
            <p:cNvPr id="490" name="pl490"/>
            <p:cNvSpPr/>
            <p:nvPr/>
          </p:nvSpPr>
          <p:spPr>
            <a:xfrm>
              <a:off x="586241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491" name="pl491"/>
            <p:cNvSpPr/>
            <p:nvPr/>
          </p:nvSpPr>
          <p:spPr>
            <a:xfrm>
              <a:off x="5862419" y="5297649"/>
              <a:ext cx="1461582" cy="86584"/>
            </a:xfrm>
            <a:custGeom>
              <a:avLst/>
              <a:pathLst>
                <a:path w="1461582" h="86584">
                  <a:moveTo>
                    <a:pt x="0" y="43292"/>
                  </a:moveTo>
                  <a:lnTo>
                    <a:pt x="208797" y="0"/>
                  </a:lnTo>
                  <a:lnTo>
                    <a:pt x="417595" y="0"/>
                  </a:lnTo>
                  <a:lnTo>
                    <a:pt x="626392" y="54115"/>
                  </a:lnTo>
                  <a:lnTo>
                    <a:pt x="835190" y="43292"/>
                  </a:lnTo>
                  <a:lnTo>
                    <a:pt x="1043987" y="86584"/>
                  </a:lnTo>
                  <a:lnTo>
                    <a:pt x="1252785" y="86584"/>
                  </a:lnTo>
                  <a:lnTo>
                    <a:pt x="1461582" y="86584"/>
                  </a:lnTo>
                </a:path>
              </a:pathLst>
            </a:custGeom>
            <a:ln w="40651" cap="flat">
              <a:solidFill>
                <a:srgbClr val="000000">
                  <a:alpha val="100000"/>
                </a:srgbClr>
              </a:solidFill>
              <a:prstDash val="solid"/>
              <a:round/>
            </a:ln>
          </p:spPr>
          <p:txBody>
            <a:bodyPr/>
            <a:lstStyle/>
            <a:p/>
          </p:txBody>
        </p:sp>
        <p:sp>
          <p:nvSpPr>
            <p:cNvPr id="492" name="pl492"/>
            <p:cNvSpPr/>
            <p:nvPr/>
          </p:nvSpPr>
          <p:spPr>
            <a:xfrm>
              <a:off x="5862419" y="5297649"/>
              <a:ext cx="1461582" cy="86584"/>
            </a:xfrm>
            <a:custGeom>
              <a:avLst/>
              <a:pathLst>
                <a:path w="1461582" h="86584">
                  <a:moveTo>
                    <a:pt x="0" y="43292"/>
                  </a:moveTo>
                  <a:lnTo>
                    <a:pt x="208797" y="0"/>
                  </a:lnTo>
                  <a:lnTo>
                    <a:pt x="417595" y="0"/>
                  </a:lnTo>
                  <a:lnTo>
                    <a:pt x="626392" y="54115"/>
                  </a:lnTo>
                  <a:lnTo>
                    <a:pt x="835190" y="43292"/>
                  </a:lnTo>
                  <a:lnTo>
                    <a:pt x="1043987" y="86584"/>
                  </a:lnTo>
                  <a:lnTo>
                    <a:pt x="1252785" y="86584"/>
                  </a:lnTo>
                  <a:lnTo>
                    <a:pt x="1461582" y="86584"/>
                  </a:lnTo>
                </a:path>
              </a:pathLst>
            </a:custGeom>
            <a:ln w="35231" cap="flat">
              <a:solidFill>
                <a:srgbClr val="1CABE2">
                  <a:alpha val="100000"/>
                </a:srgbClr>
              </a:solidFill>
              <a:prstDash val="solid"/>
              <a:round/>
            </a:ln>
          </p:spPr>
          <p:txBody>
            <a:bodyPr/>
            <a:lstStyle/>
            <a:p/>
          </p:txBody>
        </p:sp>
        <p:sp>
          <p:nvSpPr>
            <p:cNvPr id="493" name="tx493"/>
            <p:cNvSpPr/>
            <p:nvPr/>
          </p:nvSpPr>
          <p:spPr>
            <a:xfrm>
              <a:off x="5802160" y="51623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94" name="tx494"/>
            <p:cNvSpPr/>
            <p:nvPr/>
          </p:nvSpPr>
          <p:spPr>
            <a:xfrm>
              <a:off x="6010957" y="51190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95" name="tx495"/>
            <p:cNvSpPr/>
            <p:nvPr/>
          </p:nvSpPr>
          <p:spPr>
            <a:xfrm>
              <a:off x="6219755" y="51190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96" name="tx496"/>
            <p:cNvSpPr/>
            <p:nvPr/>
          </p:nvSpPr>
          <p:spPr>
            <a:xfrm>
              <a:off x="6428552" y="51732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97" name="tx497"/>
            <p:cNvSpPr/>
            <p:nvPr/>
          </p:nvSpPr>
          <p:spPr>
            <a:xfrm>
              <a:off x="6637350" y="51623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98" name="tx498"/>
            <p:cNvSpPr/>
            <p:nvPr/>
          </p:nvSpPr>
          <p:spPr>
            <a:xfrm>
              <a:off x="6846147" y="52056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99" name="tx499"/>
            <p:cNvSpPr/>
            <p:nvPr/>
          </p:nvSpPr>
          <p:spPr>
            <a:xfrm>
              <a:off x="7054945" y="52056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00" name="tx500"/>
            <p:cNvSpPr/>
            <p:nvPr/>
          </p:nvSpPr>
          <p:spPr>
            <a:xfrm>
              <a:off x="7263742" y="52056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01" name="rc501"/>
            <p:cNvSpPr/>
            <p:nvPr/>
          </p:nvSpPr>
          <p:spPr>
            <a:xfrm>
              <a:off x="7466670" y="1074032"/>
              <a:ext cx="1607740" cy="1000048"/>
            </a:xfrm>
            <a:prstGeom prst="rect">
              <a:avLst/>
            </a:prstGeom>
            <a:solidFill>
              <a:srgbClr val="EBEBEB">
                <a:alpha val="100000"/>
              </a:srgbClr>
            </a:solidFill>
          </p:spPr>
          <p:txBody>
            <a:bodyPr/>
            <a:lstStyle/>
            <a:p/>
          </p:txBody>
        </p:sp>
        <p:sp>
          <p:nvSpPr>
            <p:cNvPr id="502" name="pl502"/>
            <p:cNvSpPr/>
            <p:nvPr/>
          </p:nvSpPr>
          <p:spPr>
            <a:xfrm>
              <a:off x="746667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4" name="pl504"/>
            <p:cNvSpPr/>
            <p:nvPr/>
          </p:nvSpPr>
          <p:spPr>
            <a:xfrm>
              <a:off x="746667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5" name="pl505"/>
            <p:cNvSpPr/>
            <p:nvPr/>
          </p:nvSpPr>
          <p:spPr>
            <a:xfrm>
              <a:off x="746667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6" name="pl506"/>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7" name="pl507"/>
            <p:cNvSpPr/>
            <p:nvPr/>
          </p:nvSpPr>
          <p:spPr>
            <a:xfrm>
              <a:off x="746667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8" name="pl508"/>
            <p:cNvSpPr/>
            <p:nvPr/>
          </p:nvSpPr>
          <p:spPr>
            <a:xfrm>
              <a:off x="746667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9" name="pl509"/>
            <p:cNvSpPr/>
            <p:nvPr/>
          </p:nvSpPr>
          <p:spPr>
            <a:xfrm>
              <a:off x="746667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10" name="pl510"/>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753974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519" name="pl519"/>
            <p:cNvSpPr/>
            <p:nvPr/>
          </p:nvSpPr>
          <p:spPr>
            <a:xfrm>
              <a:off x="7539749" y="1541587"/>
              <a:ext cx="1461582" cy="151522"/>
            </a:xfrm>
            <a:custGeom>
              <a:avLst/>
              <a:pathLst>
                <a:path w="1461582" h="151522">
                  <a:moveTo>
                    <a:pt x="0" y="129876"/>
                  </a:moveTo>
                  <a:lnTo>
                    <a:pt x="208797" y="151522"/>
                  </a:lnTo>
                  <a:lnTo>
                    <a:pt x="417595" y="129876"/>
                  </a:lnTo>
                  <a:lnTo>
                    <a:pt x="626392" y="108230"/>
                  </a:lnTo>
                  <a:lnTo>
                    <a:pt x="835190" y="108230"/>
                  </a:lnTo>
                  <a:lnTo>
                    <a:pt x="1043987" y="54115"/>
                  </a:lnTo>
                  <a:lnTo>
                    <a:pt x="1252785" y="43292"/>
                  </a:lnTo>
                  <a:lnTo>
                    <a:pt x="1461582" y="0"/>
                  </a:lnTo>
                </a:path>
              </a:pathLst>
            </a:custGeom>
            <a:ln w="40651" cap="flat">
              <a:solidFill>
                <a:srgbClr val="BEBEBE">
                  <a:alpha val="69803"/>
                </a:srgbClr>
              </a:solidFill>
              <a:prstDash val="solid"/>
              <a:round/>
            </a:ln>
          </p:spPr>
          <p:txBody>
            <a:bodyPr/>
            <a:lstStyle/>
            <a:p/>
          </p:txBody>
        </p:sp>
        <p:sp>
          <p:nvSpPr>
            <p:cNvPr id="520" name="pl520"/>
            <p:cNvSpPr/>
            <p:nvPr/>
          </p:nvSpPr>
          <p:spPr>
            <a:xfrm>
              <a:off x="7539749" y="1541587"/>
              <a:ext cx="1461582" cy="151522"/>
            </a:xfrm>
            <a:custGeom>
              <a:avLst/>
              <a:pathLst>
                <a:path w="1461582" h="151522">
                  <a:moveTo>
                    <a:pt x="0" y="129876"/>
                  </a:moveTo>
                  <a:lnTo>
                    <a:pt x="208797" y="151522"/>
                  </a:lnTo>
                  <a:lnTo>
                    <a:pt x="417595" y="129876"/>
                  </a:lnTo>
                  <a:lnTo>
                    <a:pt x="626392" y="108230"/>
                  </a:lnTo>
                  <a:lnTo>
                    <a:pt x="835190" y="108230"/>
                  </a:lnTo>
                  <a:lnTo>
                    <a:pt x="1043987" y="54115"/>
                  </a:lnTo>
                  <a:lnTo>
                    <a:pt x="1252785" y="43292"/>
                  </a:lnTo>
                  <a:lnTo>
                    <a:pt x="1461582" y="0"/>
                  </a:lnTo>
                </a:path>
              </a:pathLst>
            </a:custGeom>
            <a:ln w="35231" cap="flat">
              <a:solidFill>
                <a:srgbClr val="BEBEBE">
                  <a:alpha val="69803"/>
                </a:srgbClr>
              </a:solidFill>
              <a:prstDash val="solid"/>
              <a:round/>
            </a:ln>
          </p:spPr>
          <p:txBody>
            <a:bodyPr/>
            <a:lstStyle/>
            <a:p/>
          </p:txBody>
        </p:sp>
        <p:sp>
          <p:nvSpPr>
            <p:cNvPr id="521" name="pl521"/>
            <p:cNvSpPr/>
            <p:nvPr/>
          </p:nvSpPr>
          <p:spPr>
            <a:xfrm>
              <a:off x="7539749" y="149829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522" name="pl522"/>
            <p:cNvSpPr/>
            <p:nvPr/>
          </p:nvSpPr>
          <p:spPr>
            <a:xfrm>
              <a:off x="7539749" y="1541587"/>
              <a:ext cx="1461582" cy="151522"/>
            </a:xfrm>
            <a:custGeom>
              <a:avLst/>
              <a:pathLst>
                <a:path w="1461582" h="151522">
                  <a:moveTo>
                    <a:pt x="0" y="129876"/>
                  </a:moveTo>
                  <a:lnTo>
                    <a:pt x="208797" y="151522"/>
                  </a:lnTo>
                  <a:lnTo>
                    <a:pt x="417595" y="129876"/>
                  </a:lnTo>
                  <a:lnTo>
                    <a:pt x="626392" y="108230"/>
                  </a:lnTo>
                  <a:lnTo>
                    <a:pt x="835190" y="108230"/>
                  </a:lnTo>
                  <a:lnTo>
                    <a:pt x="1043987" y="54115"/>
                  </a:lnTo>
                  <a:lnTo>
                    <a:pt x="1252785" y="43292"/>
                  </a:lnTo>
                  <a:lnTo>
                    <a:pt x="1461582" y="0"/>
                  </a:lnTo>
                </a:path>
              </a:pathLst>
            </a:custGeom>
            <a:ln w="40651" cap="flat">
              <a:solidFill>
                <a:srgbClr val="000000">
                  <a:alpha val="100000"/>
                </a:srgbClr>
              </a:solidFill>
              <a:prstDash val="solid"/>
              <a:round/>
            </a:ln>
          </p:spPr>
          <p:txBody>
            <a:bodyPr/>
            <a:lstStyle/>
            <a:p/>
          </p:txBody>
        </p:sp>
        <p:sp>
          <p:nvSpPr>
            <p:cNvPr id="523" name="pl523"/>
            <p:cNvSpPr/>
            <p:nvPr/>
          </p:nvSpPr>
          <p:spPr>
            <a:xfrm>
              <a:off x="7539749" y="1541587"/>
              <a:ext cx="1461582" cy="151522"/>
            </a:xfrm>
            <a:custGeom>
              <a:avLst/>
              <a:pathLst>
                <a:path w="1461582" h="151522">
                  <a:moveTo>
                    <a:pt x="0" y="129876"/>
                  </a:moveTo>
                  <a:lnTo>
                    <a:pt x="208797" y="151522"/>
                  </a:lnTo>
                  <a:lnTo>
                    <a:pt x="417595" y="129876"/>
                  </a:lnTo>
                  <a:lnTo>
                    <a:pt x="626392" y="108230"/>
                  </a:lnTo>
                  <a:lnTo>
                    <a:pt x="835190" y="108230"/>
                  </a:lnTo>
                  <a:lnTo>
                    <a:pt x="1043987" y="54115"/>
                  </a:lnTo>
                  <a:lnTo>
                    <a:pt x="1252785" y="43292"/>
                  </a:lnTo>
                  <a:lnTo>
                    <a:pt x="1461582" y="0"/>
                  </a:lnTo>
                </a:path>
              </a:pathLst>
            </a:custGeom>
            <a:ln w="35231" cap="flat">
              <a:solidFill>
                <a:srgbClr val="1CABE2">
                  <a:alpha val="100000"/>
                </a:srgbClr>
              </a:solidFill>
              <a:prstDash val="solid"/>
              <a:round/>
            </a:ln>
          </p:spPr>
          <p:txBody>
            <a:bodyPr/>
            <a:lstStyle/>
            <a:p/>
          </p:txBody>
        </p:sp>
        <p:sp>
          <p:nvSpPr>
            <p:cNvPr id="524" name="tx524"/>
            <p:cNvSpPr/>
            <p:nvPr/>
          </p:nvSpPr>
          <p:spPr>
            <a:xfrm>
              <a:off x="7479490" y="1492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25" name="tx525"/>
            <p:cNvSpPr/>
            <p:nvPr/>
          </p:nvSpPr>
          <p:spPr>
            <a:xfrm>
              <a:off x="7688287" y="15145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526" name="tx526"/>
            <p:cNvSpPr/>
            <p:nvPr/>
          </p:nvSpPr>
          <p:spPr>
            <a:xfrm>
              <a:off x="7897085" y="1492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27" name="tx527"/>
            <p:cNvSpPr/>
            <p:nvPr/>
          </p:nvSpPr>
          <p:spPr>
            <a:xfrm>
              <a:off x="8105882" y="1471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528" name="tx528"/>
            <p:cNvSpPr/>
            <p:nvPr/>
          </p:nvSpPr>
          <p:spPr>
            <a:xfrm>
              <a:off x="8314680" y="1471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529" name="tx529"/>
            <p:cNvSpPr/>
            <p:nvPr/>
          </p:nvSpPr>
          <p:spPr>
            <a:xfrm>
              <a:off x="8523477" y="1417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30" name="tx530"/>
            <p:cNvSpPr/>
            <p:nvPr/>
          </p:nvSpPr>
          <p:spPr>
            <a:xfrm>
              <a:off x="8732275" y="1406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31" name="tx531"/>
            <p:cNvSpPr/>
            <p:nvPr/>
          </p:nvSpPr>
          <p:spPr>
            <a:xfrm>
              <a:off x="8941072" y="13630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32" name="rc532"/>
            <p:cNvSpPr/>
            <p:nvPr/>
          </p:nvSpPr>
          <p:spPr>
            <a:xfrm>
              <a:off x="7466670" y="2358522"/>
              <a:ext cx="1607740" cy="1000048"/>
            </a:xfrm>
            <a:prstGeom prst="rect">
              <a:avLst/>
            </a:prstGeom>
            <a:solidFill>
              <a:srgbClr val="EBEBEB">
                <a:alpha val="100000"/>
              </a:srgbClr>
            </a:solidFill>
          </p:spPr>
          <p:txBody>
            <a:bodyPr/>
            <a:lstStyle/>
            <a:p/>
          </p:txBody>
        </p:sp>
        <p:sp>
          <p:nvSpPr>
            <p:cNvPr id="533" name="pl533"/>
            <p:cNvSpPr/>
            <p:nvPr/>
          </p:nvSpPr>
          <p:spPr>
            <a:xfrm>
              <a:off x="746667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4" name="pl534"/>
            <p:cNvSpPr/>
            <p:nvPr/>
          </p:nvSpPr>
          <p:spPr>
            <a:xfrm>
              <a:off x="746667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5" name="pl535"/>
            <p:cNvSpPr/>
            <p:nvPr/>
          </p:nvSpPr>
          <p:spPr>
            <a:xfrm>
              <a:off x="746667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6" name="pl536"/>
            <p:cNvSpPr/>
            <p:nvPr/>
          </p:nvSpPr>
          <p:spPr>
            <a:xfrm>
              <a:off x="746667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7" name="pl537"/>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8" name="pl538"/>
            <p:cNvSpPr/>
            <p:nvPr/>
          </p:nvSpPr>
          <p:spPr>
            <a:xfrm>
              <a:off x="746667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9" name="pl539"/>
            <p:cNvSpPr/>
            <p:nvPr/>
          </p:nvSpPr>
          <p:spPr>
            <a:xfrm>
              <a:off x="746667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0" name="pl540"/>
            <p:cNvSpPr/>
            <p:nvPr/>
          </p:nvSpPr>
          <p:spPr>
            <a:xfrm>
              <a:off x="746667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1" name="pl541"/>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753974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550" name="pl550"/>
            <p:cNvSpPr/>
            <p:nvPr/>
          </p:nvSpPr>
          <p:spPr>
            <a:xfrm>
              <a:off x="7539749" y="2912661"/>
              <a:ext cx="1461582" cy="140699"/>
            </a:xfrm>
            <a:custGeom>
              <a:avLst/>
              <a:pathLst>
                <a:path w="1461582" h="140699">
                  <a:moveTo>
                    <a:pt x="0" y="140699"/>
                  </a:moveTo>
                  <a:lnTo>
                    <a:pt x="208797" y="119053"/>
                  </a:lnTo>
                  <a:lnTo>
                    <a:pt x="417595" y="108230"/>
                  </a:lnTo>
                  <a:lnTo>
                    <a:pt x="626392" y="86584"/>
                  </a:lnTo>
                  <a:lnTo>
                    <a:pt x="835190" y="75761"/>
                  </a:lnTo>
                  <a:lnTo>
                    <a:pt x="1043987" y="54115"/>
                  </a:lnTo>
                  <a:lnTo>
                    <a:pt x="1252785" y="10823"/>
                  </a:lnTo>
                  <a:lnTo>
                    <a:pt x="1461582" y="0"/>
                  </a:lnTo>
                </a:path>
              </a:pathLst>
            </a:custGeom>
            <a:ln w="40651" cap="flat">
              <a:solidFill>
                <a:srgbClr val="BEBEBE">
                  <a:alpha val="69803"/>
                </a:srgbClr>
              </a:solidFill>
              <a:prstDash val="solid"/>
              <a:round/>
            </a:ln>
          </p:spPr>
          <p:txBody>
            <a:bodyPr/>
            <a:lstStyle/>
            <a:p/>
          </p:txBody>
        </p:sp>
        <p:sp>
          <p:nvSpPr>
            <p:cNvPr id="551" name="pl551"/>
            <p:cNvSpPr/>
            <p:nvPr/>
          </p:nvSpPr>
          <p:spPr>
            <a:xfrm>
              <a:off x="7539749" y="2912661"/>
              <a:ext cx="1461582" cy="140699"/>
            </a:xfrm>
            <a:custGeom>
              <a:avLst/>
              <a:pathLst>
                <a:path w="1461582" h="140699">
                  <a:moveTo>
                    <a:pt x="0" y="140699"/>
                  </a:moveTo>
                  <a:lnTo>
                    <a:pt x="208797" y="119053"/>
                  </a:lnTo>
                  <a:lnTo>
                    <a:pt x="417595" y="108230"/>
                  </a:lnTo>
                  <a:lnTo>
                    <a:pt x="626392" y="86584"/>
                  </a:lnTo>
                  <a:lnTo>
                    <a:pt x="835190" y="75761"/>
                  </a:lnTo>
                  <a:lnTo>
                    <a:pt x="1043987" y="54115"/>
                  </a:lnTo>
                  <a:lnTo>
                    <a:pt x="1252785" y="10823"/>
                  </a:lnTo>
                  <a:lnTo>
                    <a:pt x="1461582" y="0"/>
                  </a:lnTo>
                </a:path>
              </a:pathLst>
            </a:custGeom>
            <a:ln w="35231" cap="flat">
              <a:solidFill>
                <a:srgbClr val="BEBEBE">
                  <a:alpha val="69803"/>
                </a:srgbClr>
              </a:solidFill>
              <a:prstDash val="solid"/>
              <a:round/>
            </a:ln>
          </p:spPr>
          <p:txBody>
            <a:bodyPr/>
            <a:lstStyle/>
            <a:p/>
          </p:txBody>
        </p:sp>
        <p:sp>
          <p:nvSpPr>
            <p:cNvPr id="552" name="pl552"/>
            <p:cNvSpPr/>
            <p:nvPr/>
          </p:nvSpPr>
          <p:spPr>
            <a:xfrm>
              <a:off x="7539749" y="278278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553" name="pl553"/>
            <p:cNvSpPr/>
            <p:nvPr/>
          </p:nvSpPr>
          <p:spPr>
            <a:xfrm>
              <a:off x="7539749" y="2912661"/>
              <a:ext cx="1461582" cy="140699"/>
            </a:xfrm>
            <a:custGeom>
              <a:avLst/>
              <a:pathLst>
                <a:path w="1461582" h="140699">
                  <a:moveTo>
                    <a:pt x="0" y="140699"/>
                  </a:moveTo>
                  <a:lnTo>
                    <a:pt x="208797" y="119053"/>
                  </a:lnTo>
                  <a:lnTo>
                    <a:pt x="417595" y="108230"/>
                  </a:lnTo>
                  <a:lnTo>
                    <a:pt x="626392" y="86584"/>
                  </a:lnTo>
                  <a:lnTo>
                    <a:pt x="835190" y="75761"/>
                  </a:lnTo>
                  <a:lnTo>
                    <a:pt x="1043987" y="54115"/>
                  </a:lnTo>
                  <a:lnTo>
                    <a:pt x="1252785" y="10823"/>
                  </a:lnTo>
                  <a:lnTo>
                    <a:pt x="1461582" y="0"/>
                  </a:lnTo>
                </a:path>
              </a:pathLst>
            </a:custGeom>
            <a:ln w="40651" cap="flat">
              <a:solidFill>
                <a:srgbClr val="000000">
                  <a:alpha val="100000"/>
                </a:srgbClr>
              </a:solidFill>
              <a:prstDash val="solid"/>
              <a:round/>
            </a:ln>
          </p:spPr>
          <p:txBody>
            <a:bodyPr/>
            <a:lstStyle/>
            <a:p/>
          </p:txBody>
        </p:sp>
        <p:sp>
          <p:nvSpPr>
            <p:cNvPr id="554" name="pl554"/>
            <p:cNvSpPr/>
            <p:nvPr/>
          </p:nvSpPr>
          <p:spPr>
            <a:xfrm>
              <a:off x="7539749" y="2912661"/>
              <a:ext cx="1461582" cy="140699"/>
            </a:xfrm>
            <a:custGeom>
              <a:avLst/>
              <a:pathLst>
                <a:path w="1461582" h="140699">
                  <a:moveTo>
                    <a:pt x="0" y="140699"/>
                  </a:moveTo>
                  <a:lnTo>
                    <a:pt x="208797" y="119053"/>
                  </a:lnTo>
                  <a:lnTo>
                    <a:pt x="417595" y="108230"/>
                  </a:lnTo>
                  <a:lnTo>
                    <a:pt x="626392" y="86584"/>
                  </a:lnTo>
                  <a:lnTo>
                    <a:pt x="835190" y="75761"/>
                  </a:lnTo>
                  <a:lnTo>
                    <a:pt x="1043987" y="54115"/>
                  </a:lnTo>
                  <a:lnTo>
                    <a:pt x="1252785" y="10823"/>
                  </a:lnTo>
                  <a:lnTo>
                    <a:pt x="1461582" y="0"/>
                  </a:lnTo>
                </a:path>
              </a:pathLst>
            </a:custGeom>
            <a:ln w="35231" cap="flat">
              <a:solidFill>
                <a:srgbClr val="1CABE2">
                  <a:alpha val="100000"/>
                </a:srgbClr>
              </a:solidFill>
              <a:prstDash val="solid"/>
              <a:round/>
            </a:ln>
          </p:spPr>
          <p:txBody>
            <a:bodyPr/>
            <a:lstStyle/>
            <a:p/>
          </p:txBody>
        </p:sp>
        <p:sp>
          <p:nvSpPr>
            <p:cNvPr id="555" name="tx555"/>
            <p:cNvSpPr/>
            <p:nvPr/>
          </p:nvSpPr>
          <p:spPr>
            <a:xfrm>
              <a:off x="7479490" y="28748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556" name="tx556"/>
            <p:cNvSpPr/>
            <p:nvPr/>
          </p:nvSpPr>
          <p:spPr>
            <a:xfrm>
              <a:off x="7688287" y="28531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57" name="tx557"/>
            <p:cNvSpPr/>
            <p:nvPr/>
          </p:nvSpPr>
          <p:spPr>
            <a:xfrm>
              <a:off x="7897085" y="28423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58" name="tx558"/>
            <p:cNvSpPr/>
            <p:nvPr/>
          </p:nvSpPr>
          <p:spPr>
            <a:xfrm>
              <a:off x="8105882" y="28206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59" name="tx559"/>
            <p:cNvSpPr/>
            <p:nvPr/>
          </p:nvSpPr>
          <p:spPr>
            <a:xfrm>
              <a:off x="8314680" y="2809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60" name="tx560"/>
            <p:cNvSpPr/>
            <p:nvPr/>
          </p:nvSpPr>
          <p:spPr>
            <a:xfrm>
              <a:off x="8523477" y="27882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61" name="tx561"/>
            <p:cNvSpPr/>
            <p:nvPr/>
          </p:nvSpPr>
          <p:spPr>
            <a:xfrm>
              <a:off x="8732275" y="27449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62" name="tx562"/>
            <p:cNvSpPr/>
            <p:nvPr/>
          </p:nvSpPr>
          <p:spPr>
            <a:xfrm>
              <a:off x="8941072" y="27341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563" name="rc563"/>
            <p:cNvSpPr/>
            <p:nvPr/>
          </p:nvSpPr>
          <p:spPr>
            <a:xfrm>
              <a:off x="7466670" y="3643012"/>
              <a:ext cx="1607740" cy="1000048"/>
            </a:xfrm>
            <a:prstGeom prst="rect">
              <a:avLst/>
            </a:prstGeom>
            <a:solidFill>
              <a:srgbClr val="EBEBEB">
                <a:alpha val="100000"/>
              </a:srgbClr>
            </a:solidFill>
          </p:spPr>
          <p:txBody>
            <a:bodyPr/>
            <a:lstStyle/>
            <a:p/>
          </p:txBody>
        </p:sp>
        <p:sp>
          <p:nvSpPr>
            <p:cNvPr id="564" name="pl564"/>
            <p:cNvSpPr/>
            <p:nvPr/>
          </p:nvSpPr>
          <p:spPr>
            <a:xfrm>
              <a:off x="746667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5" name="pl565"/>
            <p:cNvSpPr/>
            <p:nvPr/>
          </p:nvSpPr>
          <p:spPr>
            <a:xfrm>
              <a:off x="746667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6" name="pl566"/>
            <p:cNvSpPr/>
            <p:nvPr/>
          </p:nvSpPr>
          <p:spPr>
            <a:xfrm>
              <a:off x="746667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7" name="pl567"/>
            <p:cNvSpPr/>
            <p:nvPr/>
          </p:nvSpPr>
          <p:spPr>
            <a:xfrm>
              <a:off x="746667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8" name="pl568"/>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9" name="pl569"/>
            <p:cNvSpPr/>
            <p:nvPr/>
          </p:nvSpPr>
          <p:spPr>
            <a:xfrm>
              <a:off x="746667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0" name="pl570"/>
            <p:cNvSpPr/>
            <p:nvPr/>
          </p:nvSpPr>
          <p:spPr>
            <a:xfrm>
              <a:off x="746667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1" name="pl571"/>
            <p:cNvSpPr/>
            <p:nvPr/>
          </p:nvSpPr>
          <p:spPr>
            <a:xfrm>
              <a:off x="746667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2" name="pl572"/>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0" name="pl580"/>
            <p:cNvSpPr/>
            <p:nvPr/>
          </p:nvSpPr>
          <p:spPr>
            <a:xfrm>
              <a:off x="753974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581" name="pl581"/>
            <p:cNvSpPr/>
            <p:nvPr/>
          </p:nvSpPr>
          <p:spPr>
            <a:xfrm>
              <a:off x="7539749" y="4023983"/>
              <a:ext cx="1461582" cy="162345"/>
            </a:xfrm>
            <a:custGeom>
              <a:avLst/>
              <a:pathLst>
                <a:path w="1461582" h="162345">
                  <a:moveTo>
                    <a:pt x="0" y="0"/>
                  </a:moveTo>
                  <a:lnTo>
                    <a:pt x="208797" y="21646"/>
                  </a:lnTo>
                  <a:lnTo>
                    <a:pt x="417595" y="10823"/>
                  </a:lnTo>
                  <a:lnTo>
                    <a:pt x="626392" y="0"/>
                  </a:lnTo>
                  <a:lnTo>
                    <a:pt x="835190" y="43292"/>
                  </a:lnTo>
                  <a:lnTo>
                    <a:pt x="1043987" y="64938"/>
                  </a:lnTo>
                  <a:lnTo>
                    <a:pt x="1252785" y="162345"/>
                  </a:lnTo>
                  <a:lnTo>
                    <a:pt x="1461582" y="86584"/>
                  </a:lnTo>
                </a:path>
              </a:pathLst>
            </a:custGeom>
            <a:ln w="40651" cap="flat">
              <a:solidFill>
                <a:srgbClr val="BEBEBE">
                  <a:alpha val="69803"/>
                </a:srgbClr>
              </a:solidFill>
              <a:prstDash val="solid"/>
              <a:round/>
            </a:ln>
          </p:spPr>
          <p:txBody>
            <a:bodyPr/>
            <a:lstStyle/>
            <a:p/>
          </p:txBody>
        </p:sp>
        <p:sp>
          <p:nvSpPr>
            <p:cNvPr id="582" name="pl582"/>
            <p:cNvSpPr/>
            <p:nvPr/>
          </p:nvSpPr>
          <p:spPr>
            <a:xfrm>
              <a:off x="7539749" y="4023983"/>
              <a:ext cx="1461582" cy="162345"/>
            </a:xfrm>
            <a:custGeom>
              <a:avLst/>
              <a:pathLst>
                <a:path w="1461582" h="162345">
                  <a:moveTo>
                    <a:pt x="0" y="0"/>
                  </a:moveTo>
                  <a:lnTo>
                    <a:pt x="208797" y="21646"/>
                  </a:lnTo>
                  <a:lnTo>
                    <a:pt x="417595" y="10823"/>
                  </a:lnTo>
                  <a:lnTo>
                    <a:pt x="626392" y="0"/>
                  </a:lnTo>
                  <a:lnTo>
                    <a:pt x="835190" y="43292"/>
                  </a:lnTo>
                  <a:lnTo>
                    <a:pt x="1043987" y="64938"/>
                  </a:lnTo>
                  <a:lnTo>
                    <a:pt x="1252785" y="162345"/>
                  </a:lnTo>
                  <a:lnTo>
                    <a:pt x="1461582" y="86584"/>
                  </a:lnTo>
                </a:path>
              </a:pathLst>
            </a:custGeom>
            <a:ln w="35231" cap="flat">
              <a:solidFill>
                <a:srgbClr val="BEBEBE">
                  <a:alpha val="69803"/>
                </a:srgbClr>
              </a:solidFill>
              <a:prstDash val="solid"/>
              <a:round/>
            </a:ln>
          </p:spPr>
          <p:txBody>
            <a:bodyPr/>
            <a:lstStyle/>
            <a:p/>
          </p:txBody>
        </p:sp>
        <p:sp>
          <p:nvSpPr>
            <p:cNvPr id="583" name="pl583"/>
            <p:cNvSpPr/>
            <p:nvPr/>
          </p:nvSpPr>
          <p:spPr>
            <a:xfrm>
              <a:off x="7539749" y="406727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584" name="pl584"/>
            <p:cNvSpPr/>
            <p:nvPr/>
          </p:nvSpPr>
          <p:spPr>
            <a:xfrm>
              <a:off x="7539749" y="4023983"/>
              <a:ext cx="1461582" cy="162345"/>
            </a:xfrm>
            <a:custGeom>
              <a:avLst/>
              <a:pathLst>
                <a:path w="1461582" h="162345">
                  <a:moveTo>
                    <a:pt x="0" y="0"/>
                  </a:moveTo>
                  <a:lnTo>
                    <a:pt x="208797" y="21646"/>
                  </a:lnTo>
                  <a:lnTo>
                    <a:pt x="417595" y="10823"/>
                  </a:lnTo>
                  <a:lnTo>
                    <a:pt x="626392" y="0"/>
                  </a:lnTo>
                  <a:lnTo>
                    <a:pt x="835190" y="43292"/>
                  </a:lnTo>
                  <a:lnTo>
                    <a:pt x="1043987" y="64938"/>
                  </a:lnTo>
                  <a:lnTo>
                    <a:pt x="1252785" y="162345"/>
                  </a:lnTo>
                  <a:lnTo>
                    <a:pt x="1461582" y="86584"/>
                  </a:lnTo>
                </a:path>
              </a:pathLst>
            </a:custGeom>
            <a:ln w="40651" cap="flat">
              <a:solidFill>
                <a:srgbClr val="000000">
                  <a:alpha val="100000"/>
                </a:srgbClr>
              </a:solidFill>
              <a:prstDash val="solid"/>
              <a:round/>
            </a:ln>
          </p:spPr>
          <p:txBody>
            <a:bodyPr/>
            <a:lstStyle/>
            <a:p/>
          </p:txBody>
        </p:sp>
        <p:sp>
          <p:nvSpPr>
            <p:cNvPr id="585" name="pl585"/>
            <p:cNvSpPr/>
            <p:nvPr/>
          </p:nvSpPr>
          <p:spPr>
            <a:xfrm>
              <a:off x="7539749" y="4023983"/>
              <a:ext cx="1461582" cy="162345"/>
            </a:xfrm>
            <a:custGeom>
              <a:avLst/>
              <a:pathLst>
                <a:path w="1461582" h="162345">
                  <a:moveTo>
                    <a:pt x="0" y="0"/>
                  </a:moveTo>
                  <a:lnTo>
                    <a:pt x="208797" y="21646"/>
                  </a:lnTo>
                  <a:lnTo>
                    <a:pt x="417595" y="10823"/>
                  </a:lnTo>
                  <a:lnTo>
                    <a:pt x="626392" y="0"/>
                  </a:lnTo>
                  <a:lnTo>
                    <a:pt x="835190" y="43292"/>
                  </a:lnTo>
                  <a:lnTo>
                    <a:pt x="1043987" y="64938"/>
                  </a:lnTo>
                  <a:lnTo>
                    <a:pt x="1252785" y="162345"/>
                  </a:lnTo>
                  <a:lnTo>
                    <a:pt x="1461582" y="86584"/>
                  </a:lnTo>
                </a:path>
              </a:pathLst>
            </a:custGeom>
            <a:ln w="35231" cap="flat">
              <a:solidFill>
                <a:srgbClr val="1CABE2">
                  <a:alpha val="100000"/>
                </a:srgbClr>
              </a:solidFill>
              <a:prstDash val="solid"/>
              <a:round/>
            </a:ln>
          </p:spPr>
          <p:txBody>
            <a:bodyPr/>
            <a:lstStyle/>
            <a:p/>
          </p:txBody>
        </p:sp>
        <p:sp>
          <p:nvSpPr>
            <p:cNvPr id="586" name="tx586"/>
            <p:cNvSpPr/>
            <p:nvPr/>
          </p:nvSpPr>
          <p:spPr>
            <a:xfrm>
              <a:off x="7479490" y="3845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87" name="tx587"/>
            <p:cNvSpPr/>
            <p:nvPr/>
          </p:nvSpPr>
          <p:spPr>
            <a:xfrm>
              <a:off x="7688287" y="3867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88" name="tx588"/>
            <p:cNvSpPr/>
            <p:nvPr/>
          </p:nvSpPr>
          <p:spPr>
            <a:xfrm>
              <a:off x="7897085" y="38562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89" name="tx589"/>
            <p:cNvSpPr/>
            <p:nvPr/>
          </p:nvSpPr>
          <p:spPr>
            <a:xfrm>
              <a:off x="8105882" y="3845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90" name="tx590"/>
            <p:cNvSpPr/>
            <p:nvPr/>
          </p:nvSpPr>
          <p:spPr>
            <a:xfrm>
              <a:off x="8314680" y="38887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591" name="tx591"/>
            <p:cNvSpPr/>
            <p:nvPr/>
          </p:nvSpPr>
          <p:spPr>
            <a:xfrm>
              <a:off x="8523477" y="3910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92" name="tx592"/>
            <p:cNvSpPr/>
            <p:nvPr/>
          </p:nvSpPr>
          <p:spPr>
            <a:xfrm>
              <a:off x="8732275" y="40077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93" name="tx593"/>
            <p:cNvSpPr/>
            <p:nvPr/>
          </p:nvSpPr>
          <p:spPr>
            <a:xfrm>
              <a:off x="8941072" y="39320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94" name="rc594"/>
            <p:cNvSpPr/>
            <p:nvPr/>
          </p:nvSpPr>
          <p:spPr>
            <a:xfrm>
              <a:off x="7466670" y="4927502"/>
              <a:ext cx="1607740" cy="1000048"/>
            </a:xfrm>
            <a:prstGeom prst="rect">
              <a:avLst/>
            </a:prstGeom>
            <a:solidFill>
              <a:srgbClr val="EBEBEB">
                <a:alpha val="100000"/>
              </a:srgbClr>
            </a:solidFill>
          </p:spPr>
          <p:txBody>
            <a:bodyPr/>
            <a:lstStyle/>
            <a:p/>
          </p:txBody>
        </p:sp>
        <p:sp>
          <p:nvSpPr>
            <p:cNvPr id="595" name="pl595"/>
            <p:cNvSpPr/>
            <p:nvPr/>
          </p:nvSpPr>
          <p:spPr>
            <a:xfrm>
              <a:off x="746667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6" name="pl596"/>
            <p:cNvSpPr/>
            <p:nvPr/>
          </p:nvSpPr>
          <p:spPr>
            <a:xfrm>
              <a:off x="746667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7" name="pl597"/>
            <p:cNvSpPr/>
            <p:nvPr/>
          </p:nvSpPr>
          <p:spPr>
            <a:xfrm>
              <a:off x="746667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8" name="pl598"/>
            <p:cNvSpPr/>
            <p:nvPr/>
          </p:nvSpPr>
          <p:spPr>
            <a:xfrm>
              <a:off x="746667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9" name="pl59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00" name="pl600"/>
            <p:cNvSpPr/>
            <p:nvPr/>
          </p:nvSpPr>
          <p:spPr>
            <a:xfrm>
              <a:off x="746667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1" name="pl601"/>
            <p:cNvSpPr/>
            <p:nvPr/>
          </p:nvSpPr>
          <p:spPr>
            <a:xfrm>
              <a:off x="746667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2" name="pl602"/>
            <p:cNvSpPr/>
            <p:nvPr/>
          </p:nvSpPr>
          <p:spPr>
            <a:xfrm>
              <a:off x="746667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3" name="pl60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1" name="pl611"/>
            <p:cNvSpPr/>
            <p:nvPr/>
          </p:nvSpPr>
          <p:spPr>
            <a:xfrm>
              <a:off x="753974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BEBEBE">
                  <a:alpha val="69803"/>
                </a:srgbClr>
              </a:solidFill>
              <a:prstDash val="solid"/>
              <a:round/>
            </a:ln>
          </p:spPr>
          <p:txBody>
            <a:bodyPr/>
            <a:lstStyle/>
            <a:p/>
          </p:txBody>
        </p:sp>
        <p:sp>
          <p:nvSpPr>
            <p:cNvPr id="612" name="pl612"/>
            <p:cNvSpPr/>
            <p:nvPr/>
          </p:nvSpPr>
          <p:spPr>
            <a:xfrm>
              <a:off x="7539749" y="5405880"/>
              <a:ext cx="1461582" cy="313867"/>
            </a:xfrm>
            <a:custGeom>
              <a:avLst/>
              <a:pathLst>
                <a:path w="1461582" h="313867">
                  <a:moveTo>
                    <a:pt x="0" y="10823"/>
                  </a:moveTo>
                  <a:lnTo>
                    <a:pt x="208797" y="0"/>
                  </a:lnTo>
                  <a:lnTo>
                    <a:pt x="417595" y="129876"/>
                  </a:lnTo>
                  <a:lnTo>
                    <a:pt x="626392" y="129876"/>
                  </a:lnTo>
                  <a:lnTo>
                    <a:pt x="835190" y="313867"/>
                  </a:lnTo>
                  <a:lnTo>
                    <a:pt x="1043987" y="216460"/>
                  </a:lnTo>
                  <a:lnTo>
                    <a:pt x="1252785" y="194814"/>
                  </a:lnTo>
                  <a:lnTo>
                    <a:pt x="1461582" y="303044"/>
                  </a:lnTo>
                </a:path>
              </a:pathLst>
            </a:custGeom>
            <a:ln w="40651" cap="flat">
              <a:solidFill>
                <a:srgbClr val="BEBEBE">
                  <a:alpha val="69803"/>
                </a:srgbClr>
              </a:solidFill>
              <a:prstDash val="solid"/>
              <a:round/>
            </a:ln>
          </p:spPr>
          <p:txBody>
            <a:bodyPr/>
            <a:lstStyle/>
            <a:p/>
          </p:txBody>
        </p:sp>
        <p:sp>
          <p:nvSpPr>
            <p:cNvPr id="613" name="pl613"/>
            <p:cNvSpPr/>
            <p:nvPr/>
          </p:nvSpPr>
          <p:spPr>
            <a:xfrm>
              <a:off x="7539749" y="5405880"/>
              <a:ext cx="1461582" cy="313867"/>
            </a:xfrm>
            <a:custGeom>
              <a:avLst/>
              <a:pathLst>
                <a:path w="1461582" h="313867">
                  <a:moveTo>
                    <a:pt x="0" y="10823"/>
                  </a:moveTo>
                  <a:lnTo>
                    <a:pt x="208797" y="0"/>
                  </a:lnTo>
                  <a:lnTo>
                    <a:pt x="417595" y="129876"/>
                  </a:lnTo>
                  <a:lnTo>
                    <a:pt x="626392" y="129876"/>
                  </a:lnTo>
                  <a:lnTo>
                    <a:pt x="835190" y="313867"/>
                  </a:lnTo>
                  <a:lnTo>
                    <a:pt x="1043987" y="216460"/>
                  </a:lnTo>
                  <a:lnTo>
                    <a:pt x="1252785" y="194814"/>
                  </a:lnTo>
                  <a:lnTo>
                    <a:pt x="1461582" y="303044"/>
                  </a:lnTo>
                </a:path>
              </a:pathLst>
            </a:custGeom>
            <a:ln w="35231" cap="flat">
              <a:solidFill>
                <a:srgbClr val="BEBEBE">
                  <a:alpha val="69803"/>
                </a:srgbClr>
              </a:solidFill>
              <a:prstDash val="solid"/>
              <a:round/>
            </a:ln>
          </p:spPr>
          <p:txBody>
            <a:bodyPr/>
            <a:lstStyle/>
            <a:p/>
          </p:txBody>
        </p:sp>
        <p:sp>
          <p:nvSpPr>
            <p:cNvPr id="614" name="pl614"/>
            <p:cNvSpPr/>
            <p:nvPr/>
          </p:nvSpPr>
          <p:spPr>
            <a:xfrm>
              <a:off x="7539749" y="5351765"/>
              <a:ext cx="1461582" cy="54115"/>
            </a:xfrm>
            <a:custGeom>
              <a:avLst/>
              <a:pathLst>
                <a:path w="1461582" h="54115">
                  <a:moveTo>
                    <a:pt x="0" y="10823"/>
                  </a:moveTo>
                  <a:lnTo>
                    <a:pt x="208797" y="0"/>
                  </a:lnTo>
                  <a:lnTo>
                    <a:pt x="417595" y="43292"/>
                  </a:lnTo>
                  <a:lnTo>
                    <a:pt x="626392" y="54115"/>
                  </a:lnTo>
                  <a:lnTo>
                    <a:pt x="835190" y="10823"/>
                  </a:lnTo>
                  <a:lnTo>
                    <a:pt x="1043987" y="10823"/>
                  </a:lnTo>
                  <a:lnTo>
                    <a:pt x="1252785" y="0"/>
                  </a:lnTo>
                  <a:lnTo>
                    <a:pt x="1461582" y="0"/>
                  </a:lnTo>
                </a:path>
              </a:pathLst>
            </a:custGeom>
            <a:ln w="20325" cap="flat">
              <a:solidFill>
                <a:srgbClr val="6B6B6B">
                  <a:alpha val="100000"/>
                </a:srgbClr>
              </a:solidFill>
              <a:prstDash val="solid"/>
              <a:round/>
            </a:ln>
          </p:spPr>
          <p:txBody>
            <a:bodyPr/>
            <a:lstStyle/>
            <a:p/>
          </p:txBody>
        </p:sp>
        <p:sp>
          <p:nvSpPr>
            <p:cNvPr id="615" name="pl615"/>
            <p:cNvSpPr/>
            <p:nvPr/>
          </p:nvSpPr>
          <p:spPr>
            <a:xfrm>
              <a:off x="7539749" y="5405880"/>
              <a:ext cx="1461582" cy="313867"/>
            </a:xfrm>
            <a:custGeom>
              <a:avLst/>
              <a:pathLst>
                <a:path w="1461582" h="313867">
                  <a:moveTo>
                    <a:pt x="0" y="10823"/>
                  </a:moveTo>
                  <a:lnTo>
                    <a:pt x="208797" y="0"/>
                  </a:lnTo>
                  <a:lnTo>
                    <a:pt x="417595" y="129876"/>
                  </a:lnTo>
                  <a:lnTo>
                    <a:pt x="626392" y="129876"/>
                  </a:lnTo>
                  <a:lnTo>
                    <a:pt x="835190" y="313867"/>
                  </a:lnTo>
                  <a:lnTo>
                    <a:pt x="1043987" y="216460"/>
                  </a:lnTo>
                  <a:lnTo>
                    <a:pt x="1252785" y="194814"/>
                  </a:lnTo>
                  <a:lnTo>
                    <a:pt x="1461582" y="303044"/>
                  </a:lnTo>
                </a:path>
              </a:pathLst>
            </a:custGeom>
            <a:ln w="40651" cap="flat">
              <a:solidFill>
                <a:srgbClr val="000000">
                  <a:alpha val="100000"/>
                </a:srgbClr>
              </a:solidFill>
              <a:prstDash val="solid"/>
              <a:round/>
            </a:ln>
          </p:spPr>
          <p:txBody>
            <a:bodyPr/>
            <a:lstStyle/>
            <a:p/>
          </p:txBody>
        </p:sp>
        <p:sp>
          <p:nvSpPr>
            <p:cNvPr id="616" name="pl616"/>
            <p:cNvSpPr/>
            <p:nvPr/>
          </p:nvSpPr>
          <p:spPr>
            <a:xfrm>
              <a:off x="7539749" y="5405880"/>
              <a:ext cx="1461582" cy="313867"/>
            </a:xfrm>
            <a:custGeom>
              <a:avLst/>
              <a:pathLst>
                <a:path w="1461582" h="313867">
                  <a:moveTo>
                    <a:pt x="0" y="10823"/>
                  </a:moveTo>
                  <a:lnTo>
                    <a:pt x="208797" y="0"/>
                  </a:lnTo>
                  <a:lnTo>
                    <a:pt x="417595" y="129876"/>
                  </a:lnTo>
                  <a:lnTo>
                    <a:pt x="626392" y="129876"/>
                  </a:lnTo>
                  <a:lnTo>
                    <a:pt x="835190" y="313867"/>
                  </a:lnTo>
                  <a:lnTo>
                    <a:pt x="1043987" y="216460"/>
                  </a:lnTo>
                  <a:lnTo>
                    <a:pt x="1252785" y="194814"/>
                  </a:lnTo>
                  <a:lnTo>
                    <a:pt x="1461582" y="303044"/>
                  </a:lnTo>
                </a:path>
              </a:pathLst>
            </a:custGeom>
            <a:ln w="35231" cap="flat">
              <a:solidFill>
                <a:srgbClr val="1CABE2">
                  <a:alpha val="100000"/>
                </a:srgbClr>
              </a:solidFill>
              <a:prstDash val="solid"/>
              <a:round/>
            </a:ln>
          </p:spPr>
          <p:txBody>
            <a:bodyPr/>
            <a:lstStyle/>
            <a:p/>
          </p:txBody>
        </p:sp>
        <p:sp>
          <p:nvSpPr>
            <p:cNvPr id="617" name="tx617"/>
            <p:cNvSpPr/>
            <p:nvPr/>
          </p:nvSpPr>
          <p:spPr>
            <a:xfrm>
              <a:off x="7479490" y="52381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618" name="tx618"/>
            <p:cNvSpPr/>
            <p:nvPr/>
          </p:nvSpPr>
          <p:spPr>
            <a:xfrm>
              <a:off x="7688287" y="52273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619" name="tx619"/>
            <p:cNvSpPr/>
            <p:nvPr/>
          </p:nvSpPr>
          <p:spPr>
            <a:xfrm>
              <a:off x="7897085" y="53572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620" name="tx620"/>
            <p:cNvSpPr/>
            <p:nvPr/>
          </p:nvSpPr>
          <p:spPr>
            <a:xfrm>
              <a:off x="8105882" y="53572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621" name="tx621"/>
            <p:cNvSpPr/>
            <p:nvPr/>
          </p:nvSpPr>
          <p:spPr>
            <a:xfrm>
              <a:off x="8314680" y="55411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622" name="tx622"/>
            <p:cNvSpPr/>
            <p:nvPr/>
          </p:nvSpPr>
          <p:spPr>
            <a:xfrm>
              <a:off x="8523477" y="54437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623" name="tx623"/>
            <p:cNvSpPr/>
            <p:nvPr/>
          </p:nvSpPr>
          <p:spPr>
            <a:xfrm>
              <a:off x="8732275" y="54221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624" name="tx624"/>
            <p:cNvSpPr/>
            <p:nvPr/>
          </p:nvSpPr>
          <p:spPr>
            <a:xfrm>
              <a:off x="8941072" y="5530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625" name="tx625"/>
            <p:cNvSpPr/>
            <p:nvPr/>
          </p:nvSpPr>
          <p:spPr>
            <a:xfrm>
              <a:off x="1384238" y="478007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626" name="tx626"/>
            <p:cNvSpPr/>
            <p:nvPr/>
          </p:nvSpPr>
          <p:spPr>
            <a:xfrm>
              <a:off x="2753872" y="4780070"/>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Papua New Guinea</a:t>
              </a:r>
            </a:p>
          </p:txBody>
        </p:sp>
        <p:sp>
          <p:nvSpPr>
            <p:cNvPr id="627" name="tx627"/>
            <p:cNvSpPr/>
            <p:nvPr/>
          </p:nvSpPr>
          <p:spPr>
            <a:xfrm>
              <a:off x="4339031" y="4780070"/>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628" name="tx628"/>
            <p:cNvSpPr/>
            <p:nvPr/>
          </p:nvSpPr>
          <p:spPr>
            <a:xfrm>
              <a:off x="6369502" y="4780070"/>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629" name="tx62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30" name="tx630"/>
            <p:cNvSpPr/>
            <p:nvPr/>
          </p:nvSpPr>
          <p:spPr>
            <a:xfrm>
              <a:off x="1449481" y="3495580"/>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31" name="tx631"/>
            <p:cNvSpPr/>
            <p:nvPr/>
          </p:nvSpPr>
          <p:spPr>
            <a:xfrm>
              <a:off x="2962127" y="349558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632" name="tx632"/>
            <p:cNvSpPr/>
            <p:nvPr/>
          </p:nvSpPr>
          <p:spPr>
            <a:xfrm>
              <a:off x="4794676" y="34955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Laos</a:t>
              </a:r>
            </a:p>
          </p:txBody>
        </p:sp>
        <p:sp>
          <p:nvSpPr>
            <p:cNvPr id="633" name="tx633"/>
            <p:cNvSpPr/>
            <p:nvPr/>
          </p:nvSpPr>
          <p:spPr>
            <a:xfrm>
              <a:off x="6360312" y="3495580"/>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634" name="tx634"/>
            <p:cNvSpPr/>
            <p:nvPr/>
          </p:nvSpPr>
          <p:spPr>
            <a:xfrm>
              <a:off x="8065623" y="3495580"/>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635" name="tx635"/>
            <p:cNvSpPr/>
            <p:nvPr/>
          </p:nvSpPr>
          <p:spPr>
            <a:xfrm>
              <a:off x="1334541" y="221109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636" name="tx636"/>
            <p:cNvSpPr/>
            <p:nvPr/>
          </p:nvSpPr>
          <p:spPr>
            <a:xfrm>
              <a:off x="2926557" y="2211091"/>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37" name="tx637"/>
            <p:cNvSpPr/>
            <p:nvPr/>
          </p:nvSpPr>
          <p:spPr>
            <a:xfrm>
              <a:off x="4729571" y="2211091"/>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Djibouti</a:t>
              </a:r>
            </a:p>
          </p:txBody>
        </p:sp>
        <p:sp>
          <p:nvSpPr>
            <p:cNvPr id="638" name="tx638"/>
            <p:cNvSpPr/>
            <p:nvPr/>
          </p:nvSpPr>
          <p:spPr>
            <a:xfrm>
              <a:off x="6385184" y="2211091"/>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639" name="tx639"/>
            <p:cNvSpPr/>
            <p:nvPr/>
          </p:nvSpPr>
          <p:spPr>
            <a:xfrm>
              <a:off x="8090312" y="2211091"/>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640" name="tx640"/>
            <p:cNvSpPr/>
            <p:nvPr/>
          </p:nvSpPr>
          <p:spPr>
            <a:xfrm>
              <a:off x="1387210" y="926601"/>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641" name="tx641"/>
            <p:cNvSpPr/>
            <p:nvPr/>
          </p:nvSpPr>
          <p:spPr>
            <a:xfrm>
              <a:off x="3095629" y="92660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642" name="tx642"/>
            <p:cNvSpPr/>
            <p:nvPr/>
          </p:nvSpPr>
          <p:spPr>
            <a:xfrm>
              <a:off x="4751334" y="926601"/>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43" name="tx643"/>
            <p:cNvSpPr/>
            <p:nvPr/>
          </p:nvSpPr>
          <p:spPr>
            <a:xfrm>
              <a:off x="6338504" y="92660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644" name="tx644"/>
            <p:cNvSpPr/>
            <p:nvPr/>
          </p:nvSpPr>
          <p:spPr>
            <a:xfrm>
              <a:off x="8009616" y="926601"/>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645" name="pl64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pl64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4" name="tx65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5" name="tx65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6" name="tx65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7" name="tx65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8" name="tx65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9" name="tx65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0" name="tx66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1" name="pl66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pl66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6" name="pl66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7" name="pl66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8" name="pl66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9" name="tx66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0" name="tx67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1" name="tx67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72" name="tx67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73" name="tx67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4" name="tx67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5" name="tx67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6" name="tx67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7" name="pl67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pl68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2" name="pl68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3" name="pl68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4" name="pl68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5" name="tx68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6" name="tx68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7" name="tx68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8" name="tx68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9" name="tx68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90" name="tx69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91" name="tx69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92" name="tx69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3" name="pl69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pl69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8" name="pl69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9" name="pl69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0" name="pl70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2" name="tx70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3" name="tx70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4" name="tx70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5" name="tx70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6" name="tx70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7" name="tx70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8" name="tx70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9" name="pl70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0" name="pl71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1" name="pl71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2" name="pl71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3" name="pl71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4" name="pl71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5" name="pl71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6" name="pl71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7" name="tx71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8" name="tx71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9" name="tx71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20" name="tx72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21" name="tx72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22" name="tx72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3" name="tx72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4" name="tx72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5" name="tx725"/>
            <p:cNvSpPr/>
            <p:nvPr/>
          </p:nvSpPr>
          <p:spPr>
            <a:xfrm>
              <a:off x="570361" y="18912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6" name="tx726"/>
            <p:cNvSpPr/>
            <p:nvPr/>
          </p:nvSpPr>
          <p:spPr>
            <a:xfrm>
              <a:off x="570361" y="162063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7" name="tx727"/>
            <p:cNvSpPr/>
            <p:nvPr/>
          </p:nvSpPr>
          <p:spPr>
            <a:xfrm>
              <a:off x="508182" y="135005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8" name="pl728"/>
            <p:cNvSpPr/>
            <p:nvPr/>
          </p:nvSpPr>
          <p:spPr>
            <a:xfrm>
              <a:off x="722555" y="19312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pl729"/>
            <p:cNvSpPr/>
            <p:nvPr/>
          </p:nvSpPr>
          <p:spPr>
            <a:xfrm>
              <a:off x="722555" y="16606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0" name="pl730"/>
            <p:cNvSpPr/>
            <p:nvPr/>
          </p:nvSpPr>
          <p:spPr>
            <a:xfrm>
              <a:off x="722555" y="13900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1" name="tx731"/>
            <p:cNvSpPr/>
            <p:nvPr/>
          </p:nvSpPr>
          <p:spPr>
            <a:xfrm>
              <a:off x="570361" y="31757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2" name="tx732"/>
            <p:cNvSpPr/>
            <p:nvPr/>
          </p:nvSpPr>
          <p:spPr>
            <a:xfrm>
              <a:off x="570361" y="290512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3" name="tx733"/>
            <p:cNvSpPr/>
            <p:nvPr/>
          </p:nvSpPr>
          <p:spPr>
            <a:xfrm>
              <a:off x="508182" y="263454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34" name="pl734"/>
            <p:cNvSpPr/>
            <p:nvPr/>
          </p:nvSpPr>
          <p:spPr>
            <a:xfrm>
              <a:off x="722555" y="32157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5" name="pl735"/>
            <p:cNvSpPr/>
            <p:nvPr/>
          </p:nvSpPr>
          <p:spPr>
            <a:xfrm>
              <a:off x="722555" y="294513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6" name="pl736"/>
            <p:cNvSpPr/>
            <p:nvPr/>
          </p:nvSpPr>
          <p:spPr>
            <a:xfrm>
              <a:off x="722555" y="26745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7" name="tx737"/>
            <p:cNvSpPr/>
            <p:nvPr/>
          </p:nvSpPr>
          <p:spPr>
            <a:xfrm>
              <a:off x="570361" y="44601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8" name="tx738"/>
            <p:cNvSpPr/>
            <p:nvPr/>
          </p:nvSpPr>
          <p:spPr>
            <a:xfrm>
              <a:off x="570361" y="418961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9" name="tx739"/>
            <p:cNvSpPr/>
            <p:nvPr/>
          </p:nvSpPr>
          <p:spPr>
            <a:xfrm>
              <a:off x="508182" y="391903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0" name="pl740"/>
            <p:cNvSpPr/>
            <p:nvPr/>
          </p:nvSpPr>
          <p:spPr>
            <a:xfrm>
              <a:off x="722555" y="45001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1" name="pl741"/>
            <p:cNvSpPr/>
            <p:nvPr/>
          </p:nvSpPr>
          <p:spPr>
            <a:xfrm>
              <a:off x="722555" y="42296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2" name="pl742"/>
            <p:cNvSpPr/>
            <p:nvPr/>
          </p:nvSpPr>
          <p:spPr>
            <a:xfrm>
              <a:off x="722555" y="39590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3" name="tx743"/>
            <p:cNvSpPr/>
            <p:nvPr/>
          </p:nvSpPr>
          <p:spPr>
            <a:xfrm>
              <a:off x="570361" y="574468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44" name="tx744"/>
            <p:cNvSpPr/>
            <p:nvPr/>
          </p:nvSpPr>
          <p:spPr>
            <a:xfrm>
              <a:off x="570361" y="54741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45" name="tx745"/>
            <p:cNvSpPr/>
            <p:nvPr/>
          </p:nvSpPr>
          <p:spPr>
            <a:xfrm>
              <a:off x="508182" y="520352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6" name="pl746"/>
            <p:cNvSpPr/>
            <p:nvPr/>
          </p:nvSpPr>
          <p:spPr>
            <a:xfrm>
              <a:off x="722555" y="57846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7" name="pl747"/>
            <p:cNvSpPr/>
            <p:nvPr/>
          </p:nvSpPr>
          <p:spPr>
            <a:xfrm>
              <a:off x="722555" y="55141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8" name="pl748"/>
            <p:cNvSpPr/>
            <p:nvPr/>
          </p:nvSpPr>
          <p:spPr>
            <a:xfrm>
              <a:off x="722555" y="52435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9" name="tx74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50" name="tx75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51" name="tx751"/>
            <p:cNvSpPr/>
            <p:nvPr/>
          </p:nvSpPr>
          <p:spPr>
            <a:xfrm>
              <a:off x="757350" y="435349"/>
              <a:ext cx="371228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LMICs, 2018-2025</a:t>
              </a:r>
            </a:p>
          </p:txBody>
        </p:sp>
        <p:sp>
          <p:nvSpPr>
            <p:cNvPr id="752" name="tx75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53" name="tx75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Cambodia, Sao Tome and Principe, and Tanzania had the highest coverage (87%), while Papua New Guinea had the lowest coverage (49%).
DTP1 coverage increased in 7 out of these 20 countries between 2024 and 2025. The largest increase was 7 percentage points in Namibia from 79% to 86%.
7 countries saw a decrease in coverage (Angola, Cambodia, Eswatini, Kyrgyzstan, Laos, Nigeria, and Venezuela). The largest decline was 10% points in Venezuela from 67% to 57%. Coverage remained constant between 2024 and 2025 in the remaining 6 countries.
In 2025, 0 out of these 20 countries had achieved DTP1 coverage of at least 90%.</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7218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42089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1199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 name="pl9"/>
            <p:cNvSpPr/>
            <p:nvPr/>
          </p:nvSpPr>
          <p:spPr>
            <a:xfrm>
              <a:off x="732387" y="187233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15713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732387" y="1270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 name="pl12"/>
            <p:cNvSpPr/>
            <p:nvPr/>
          </p:nvSpPr>
          <p:spPr>
            <a:xfrm>
              <a:off x="732387" y="96946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 name="pl13"/>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05693"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22" name="pl22"/>
            <p:cNvSpPr/>
            <p:nvPr/>
          </p:nvSpPr>
          <p:spPr>
            <a:xfrm>
              <a:off x="805693" y="1162076"/>
              <a:ext cx="1466121" cy="192612"/>
            </a:xfrm>
            <a:custGeom>
              <a:avLst/>
              <a:pathLst>
                <a:path w="1466121" h="192612">
                  <a:moveTo>
                    <a:pt x="0" y="48153"/>
                  </a:moveTo>
                  <a:lnTo>
                    <a:pt x="209445" y="108344"/>
                  </a:lnTo>
                  <a:lnTo>
                    <a:pt x="418891" y="144459"/>
                  </a:lnTo>
                  <a:lnTo>
                    <a:pt x="628337" y="168535"/>
                  </a:lnTo>
                  <a:lnTo>
                    <a:pt x="837783" y="192612"/>
                  </a:lnTo>
                  <a:lnTo>
                    <a:pt x="1047229" y="0"/>
                  </a:lnTo>
                  <a:lnTo>
                    <a:pt x="1256675" y="108344"/>
                  </a:lnTo>
                  <a:lnTo>
                    <a:pt x="1466121" y="144459"/>
                  </a:lnTo>
                </a:path>
              </a:pathLst>
            </a:custGeom>
            <a:ln w="40651" cap="flat">
              <a:solidFill>
                <a:srgbClr val="BEBEBE">
                  <a:alpha val="69803"/>
                </a:srgbClr>
              </a:solidFill>
              <a:prstDash val="solid"/>
              <a:round/>
            </a:ln>
          </p:spPr>
          <p:txBody>
            <a:bodyPr/>
            <a:lstStyle/>
            <a:p/>
          </p:txBody>
        </p:sp>
        <p:sp>
          <p:nvSpPr>
            <p:cNvPr id="23" name="pl23"/>
            <p:cNvSpPr/>
            <p:nvPr/>
          </p:nvSpPr>
          <p:spPr>
            <a:xfrm>
              <a:off x="805693" y="1162076"/>
              <a:ext cx="1466121" cy="192612"/>
            </a:xfrm>
            <a:custGeom>
              <a:avLst/>
              <a:pathLst>
                <a:path w="1466121" h="192612">
                  <a:moveTo>
                    <a:pt x="0" y="48153"/>
                  </a:moveTo>
                  <a:lnTo>
                    <a:pt x="209445" y="108344"/>
                  </a:lnTo>
                  <a:lnTo>
                    <a:pt x="418891" y="144459"/>
                  </a:lnTo>
                  <a:lnTo>
                    <a:pt x="628337" y="168535"/>
                  </a:lnTo>
                  <a:lnTo>
                    <a:pt x="837783" y="192612"/>
                  </a:lnTo>
                  <a:lnTo>
                    <a:pt x="1047229" y="0"/>
                  </a:lnTo>
                  <a:lnTo>
                    <a:pt x="1256675" y="108344"/>
                  </a:lnTo>
                  <a:lnTo>
                    <a:pt x="1466121" y="144459"/>
                  </a:lnTo>
                </a:path>
              </a:pathLst>
            </a:custGeom>
            <a:ln w="35231" cap="flat">
              <a:solidFill>
                <a:srgbClr val="BEBEBE">
                  <a:alpha val="69803"/>
                </a:srgbClr>
              </a:solidFill>
              <a:prstDash val="solid"/>
              <a:round/>
            </a:ln>
          </p:spPr>
          <p:txBody>
            <a:bodyPr/>
            <a:lstStyle/>
            <a:p/>
          </p:txBody>
        </p:sp>
        <p:sp>
          <p:nvSpPr>
            <p:cNvPr id="24" name="pl24"/>
            <p:cNvSpPr/>
            <p:nvPr/>
          </p:nvSpPr>
          <p:spPr>
            <a:xfrm>
              <a:off x="805693"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25" name="pl25"/>
            <p:cNvSpPr/>
            <p:nvPr/>
          </p:nvSpPr>
          <p:spPr>
            <a:xfrm>
              <a:off x="805693" y="1162076"/>
              <a:ext cx="1466121" cy="192612"/>
            </a:xfrm>
            <a:custGeom>
              <a:avLst/>
              <a:pathLst>
                <a:path w="1466121" h="192612">
                  <a:moveTo>
                    <a:pt x="0" y="48153"/>
                  </a:moveTo>
                  <a:lnTo>
                    <a:pt x="209445" y="108344"/>
                  </a:lnTo>
                  <a:lnTo>
                    <a:pt x="418891" y="144459"/>
                  </a:lnTo>
                  <a:lnTo>
                    <a:pt x="628337" y="168535"/>
                  </a:lnTo>
                  <a:lnTo>
                    <a:pt x="837783" y="192612"/>
                  </a:lnTo>
                  <a:lnTo>
                    <a:pt x="1047229" y="0"/>
                  </a:lnTo>
                  <a:lnTo>
                    <a:pt x="1256675" y="108344"/>
                  </a:lnTo>
                  <a:lnTo>
                    <a:pt x="1466121" y="144459"/>
                  </a:lnTo>
                </a:path>
              </a:pathLst>
            </a:custGeom>
            <a:ln w="40651" cap="flat">
              <a:solidFill>
                <a:srgbClr val="000000">
                  <a:alpha val="100000"/>
                </a:srgbClr>
              </a:solidFill>
              <a:prstDash val="solid"/>
              <a:round/>
            </a:ln>
          </p:spPr>
          <p:txBody>
            <a:bodyPr/>
            <a:lstStyle/>
            <a:p/>
          </p:txBody>
        </p:sp>
        <p:sp>
          <p:nvSpPr>
            <p:cNvPr id="26" name="pl26"/>
            <p:cNvSpPr/>
            <p:nvPr/>
          </p:nvSpPr>
          <p:spPr>
            <a:xfrm>
              <a:off x="805693" y="1162076"/>
              <a:ext cx="1466121" cy="192612"/>
            </a:xfrm>
            <a:custGeom>
              <a:avLst/>
              <a:pathLst>
                <a:path w="1466121" h="192612">
                  <a:moveTo>
                    <a:pt x="0" y="48153"/>
                  </a:moveTo>
                  <a:lnTo>
                    <a:pt x="209445" y="108344"/>
                  </a:lnTo>
                  <a:lnTo>
                    <a:pt x="418891" y="144459"/>
                  </a:lnTo>
                  <a:lnTo>
                    <a:pt x="628337" y="168535"/>
                  </a:lnTo>
                  <a:lnTo>
                    <a:pt x="837783" y="192612"/>
                  </a:lnTo>
                  <a:lnTo>
                    <a:pt x="1047229" y="0"/>
                  </a:lnTo>
                  <a:lnTo>
                    <a:pt x="1256675" y="108344"/>
                  </a:lnTo>
                  <a:lnTo>
                    <a:pt x="1466121" y="144459"/>
                  </a:lnTo>
                </a:path>
              </a:pathLst>
            </a:custGeom>
            <a:ln w="35231" cap="flat">
              <a:solidFill>
                <a:srgbClr val="80BD41">
                  <a:alpha val="100000"/>
                </a:srgbClr>
              </a:solidFill>
              <a:prstDash val="solid"/>
              <a:round/>
            </a:ln>
          </p:spPr>
          <p:txBody>
            <a:bodyPr/>
            <a:lstStyle/>
            <a:p/>
          </p:txBody>
        </p:sp>
        <p:sp>
          <p:nvSpPr>
            <p:cNvPr id="27" name="pl27"/>
            <p:cNvSpPr/>
            <p:nvPr/>
          </p:nvSpPr>
          <p:spPr>
            <a:xfrm>
              <a:off x="732387" y="127042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 name="tx28"/>
            <p:cNvSpPr/>
            <p:nvPr/>
          </p:nvSpPr>
          <p:spPr>
            <a:xfrm>
              <a:off x="775563" y="10316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 name="tx29"/>
            <p:cNvSpPr/>
            <p:nvPr/>
          </p:nvSpPr>
          <p:spPr>
            <a:xfrm>
              <a:off x="985009"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 name="tx30"/>
            <p:cNvSpPr/>
            <p:nvPr/>
          </p:nvSpPr>
          <p:spPr>
            <a:xfrm>
              <a:off x="1176396" y="11279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 name="tx31"/>
            <p:cNvSpPr/>
            <p:nvPr/>
          </p:nvSpPr>
          <p:spPr>
            <a:xfrm>
              <a:off x="1385842" y="11520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2" name="tx32"/>
            <p:cNvSpPr/>
            <p:nvPr/>
          </p:nvSpPr>
          <p:spPr>
            <a:xfrm>
              <a:off x="1595288" y="11761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 name="tx33"/>
            <p:cNvSpPr/>
            <p:nvPr/>
          </p:nvSpPr>
          <p:spPr>
            <a:xfrm>
              <a:off x="1822793" y="9835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 name="tx34"/>
            <p:cNvSpPr/>
            <p:nvPr/>
          </p:nvSpPr>
          <p:spPr>
            <a:xfrm>
              <a:off x="2032239"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 name="tx35"/>
            <p:cNvSpPr/>
            <p:nvPr/>
          </p:nvSpPr>
          <p:spPr>
            <a:xfrm>
              <a:off x="2223625" y="11279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 name="rc36"/>
            <p:cNvSpPr/>
            <p:nvPr/>
          </p:nvSpPr>
          <p:spPr>
            <a:xfrm>
              <a:off x="732387" y="2179046"/>
              <a:ext cx="1612733" cy="1019640"/>
            </a:xfrm>
            <a:prstGeom prst="rect">
              <a:avLst/>
            </a:prstGeom>
            <a:solidFill>
              <a:srgbClr val="EBEBEB">
                <a:alpha val="100000"/>
              </a:srgbClr>
            </a:solidFill>
          </p:spPr>
          <p:txBody>
            <a:bodyPr/>
            <a:lstStyle/>
            <a:p/>
          </p:txBody>
        </p:sp>
        <p:sp>
          <p:nvSpPr>
            <p:cNvPr id="37" name="pl37"/>
            <p:cNvSpPr/>
            <p:nvPr/>
          </p:nvSpPr>
          <p:spPr>
            <a:xfrm>
              <a:off x="732387" y="30259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 name="pl38"/>
            <p:cNvSpPr/>
            <p:nvPr/>
          </p:nvSpPr>
          <p:spPr>
            <a:xfrm>
              <a:off x="732387" y="272498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 name="pl39"/>
            <p:cNvSpPr/>
            <p:nvPr/>
          </p:nvSpPr>
          <p:spPr>
            <a:xfrm>
              <a:off x="732387" y="242402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0" name="pl40"/>
            <p:cNvSpPr/>
            <p:nvPr/>
          </p:nvSpPr>
          <p:spPr>
            <a:xfrm>
              <a:off x="732387" y="317641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 name="pl41"/>
            <p:cNvSpPr/>
            <p:nvPr/>
          </p:nvSpPr>
          <p:spPr>
            <a:xfrm>
              <a:off x="732387" y="28754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2" name="pl42"/>
            <p:cNvSpPr/>
            <p:nvPr/>
          </p:nvSpPr>
          <p:spPr>
            <a:xfrm>
              <a:off x="732387" y="2574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 name="pl43"/>
            <p:cNvSpPr/>
            <p:nvPr/>
          </p:nvSpPr>
          <p:spPr>
            <a:xfrm>
              <a:off x="732387" y="22735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 name="pl44"/>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805693"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53" name="pl53"/>
            <p:cNvSpPr/>
            <p:nvPr/>
          </p:nvSpPr>
          <p:spPr>
            <a:xfrm>
              <a:off x="805693" y="2574502"/>
              <a:ext cx="1466121" cy="252803"/>
            </a:xfrm>
            <a:custGeom>
              <a:avLst/>
              <a:pathLst>
                <a:path w="1466121" h="252803">
                  <a:moveTo>
                    <a:pt x="0" y="0"/>
                  </a:moveTo>
                  <a:lnTo>
                    <a:pt x="209445" y="0"/>
                  </a:lnTo>
                  <a:lnTo>
                    <a:pt x="418891" y="180573"/>
                  </a:lnTo>
                  <a:lnTo>
                    <a:pt x="628337" y="252803"/>
                  </a:lnTo>
                  <a:lnTo>
                    <a:pt x="837783" y="252803"/>
                  </a:lnTo>
                  <a:lnTo>
                    <a:pt x="1047229" y="168535"/>
                  </a:lnTo>
                  <a:lnTo>
                    <a:pt x="1256675" y="108344"/>
                  </a:lnTo>
                  <a:lnTo>
                    <a:pt x="1466121" y="60191"/>
                  </a:lnTo>
                </a:path>
              </a:pathLst>
            </a:custGeom>
            <a:ln w="40651" cap="flat">
              <a:solidFill>
                <a:srgbClr val="BEBEBE">
                  <a:alpha val="69803"/>
                </a:srgbClr>
              </a:solidFill>
              <a:prstDash val="solid"/>
              <a:round/>
            </a:ln>
          </p:spPr>
          <p:txBody>
            <a:bodyPr/>
            <a:lstStyle/>
            <a:p/>
          </p:txBody>
        </p:sp>
        <p:sp>
          <p:nvSpPr>
            <p:cNvPr id="54" name="pl54"/>
            <p:cNvSpPr/>
            <p:nvPr/>
          </p:nvSpPr>
          <p:spPr>
            <a:xfrm>
              <a:off x="805693" y="2574502"/>
              <a:ext cx="1466121" cy="252803"/>
            </a:xfrm>
            <a:custGeom>
              <a:avLst/>
              <a:pathLst>
                <a:path w="1466121" h="252803">
                  <a:moveTo>
                    <a:pt x="0" y="0"/>
                  </a:moveTo>
                  <a:lnTo>
                    <a:pt x="209445" y="0"/>
                  </a:lnTo>
                  <a:lnTo>
                    <a:pt x="418891" y="180573"/>
                  </a:lnTo>
                  <a:lnTo>
                    <a:pt x="628337" y="252803"/>
                  </a:lnTo>
                  <a:lnTo>
                    <a:pt x="837783" y="252803"/>
                  </a:lnTo>
                  <a:lnTo>
                    <a:pt x="1047229" y="168535"/>
                  </a:lnTo>
                  <a:lnTo>
                    <a:pt x="1256675" y="108344"/>
                  </a:lnTo>
                  <a:lnTo>
                    <a:pt x="1466121" y="60191"/>
                  </a:lnTo>
                </a:path>
              </a:pathLst>
            </a:custGeom>
            <a:ln w="35231" cap="flat">
              <a:solidFill>
                <a:srgbClr val="BEBEBE">
                  <a:alpha val="69803"/>
                </a:srgbClr>
              </a:solidFill>
              <a:prstDash val="solid"/>
              <a:round/>
            </a:ln>
          </p:spPr>
          <p:txBody>
            <a:bodyPr/>
            <a:lstStyle/>
            <a:p/>
          </p:txBody>
        </p:sp>
        <p:sp>
          <p:nvSpPr>
            <p:cNvPr id="55" name="pl55"/>
            <p:cNvSpPr/>
            <p:nvPr/>
          </p:nvSpPr>
          <p:spPr>
            <a:xfrm>
              <a:off x="805693"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56" name="pl56"/>
            <p:cNvSpPr/>
            <p:nvPr/>
          </p:nvSpPr>
          <p:spPr>
            <a:xfrm>
              <a:off x="805693" y="2574502"/>
              <a:ext cx="1466121" cy="252803"/>
            </a:xfrm>
            <a:custGeom>
              <a:avLst/>
              <a:pathLst>
                <a:path w="1466121" h="252803">
                  <a:moveTo>
                    <a:pt x="0" y="0"/>
                  </a:moveTo>
                  <a:lnTo>
                    <a:pt x="209445" y="0"/>
                  </a:lnTo>
                  <a:lnTo>
                    <a:pt x="418891" y="180573"/>
                  </a:lnTo>
                  <a:lnTo>
                    <a:pt x="628337" y="252803"/>
                  </a:lnTo>
                  <a:lnTo>
                    <a:pt x="837783" y="252803"/>
                  </a:lnTo>
                  <a:lnTo>
                    <a:pt x="1047229" y="168535"/>
                  </a:lnTo>
                  <a:lnTo>
                    <a:pt x="1256675" y="108344"/>
                  </a:lnTo>
                  <a:lnTo>
                    <a:pt x="1466121" y="60191"/>
                  </a:lnTo>
                </a:path>
              </a:pathLst>
            </a:custGeom>
            <a:ln w="40651" cap="flat">
              <a:solidFill>
                <a:srgbClr val="000000">
                  <a:alpha val="100000"/>
                </a:srgbClr>
              </a:solidFill>
              <a:prstDash val="solid"/>
              <a:round/>
            </a:ln>
          </p:spPr>
          <p:txBody>
            <a:bodyPr/>
            <a:lstStyle/>
            <a:p/>
          </p:txBody>
        </p:sp>
        <p:sp>
          <p:nvSpPr>
            <p:cNvPr id="57" name="pl57"/>
            <p:cNvSpPr/>
            <p:nvPr/>
          </p:nvSpPr>
          <p:spPr>
            <a:xfrm>
              <a:off x="805693" y="2574502"/>
              <a:ext cx="1466121" cy="252803"/>
            </a:xfrm>
            <a:custGeom>
              <a:avLst/>
              <a:pathLst>
                <a:path w="1466121" h="252803">
                  <a:moveTo>
                    <a:pt x="0" y="0"/>
                  </a:moveTo>
                  <a:lnTo>
                    <a:pt x="209445" y="0"/>
                  </a:lnTo>
                  <a:lnTo>
                    <a:pt x="418891" y="180573"/>
                  </a:lnTo>
                  <a:lnTo>
                    <a:pt x="628337" y="252803"/>
                  </a:lnTo>
                  <a:lnTo>
                    <a:pt x="837783" y="252803"/>
                  </a:lnTo>
                  <a:lnTo>
                    <a:pt x="1047229" y="168535"/>
                  </a:lnTo>
                  <a:lnTo>
                    <a:pt x="1256675" y="108344"/>
                  </a:lnTo>
                  <a:lnTo>
                    <a:pt x="1466121" y="60191"/>
                  </a:lnTo>
                </a:path>
              </a:pathLst>
            </a:custGeom>
            <a:ln w="35231" cap="flat">
              <a:solidFill>
                <a:srgbClr val="80BD41">
                  <a:alpha val="100000"/>
                </a:srgbClr>
              </a:solidFill>
              <a:prstDash val="solid"/>
              <a:round/>
            </a:ln>
          </p:spPr>
          <p:txBody>
            <a:bodyPr/>
            <a:lstStyle/>
            <a:p/>
          </p:txBody>
        </p:sp>
        <p:sp>
          <p:nvSpPr>
            <p:cNvPr id="58" name="pl58"/>
            <p:cNvSpPr/>
            <p:nvPr/>
          </p:nvSpPr>
          <p:spPr>
            <a:xfrm>
              <a:off x="732387" y="257450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9" name="tx59"/>
            <p:cNvSpPr/>
            <p:nvPr/>
          </p:nvSpPr>
          <p:spPr>
            <a:xfrm>
              <a:off x="775563" y="239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 name="tx60"/>
            <p:cNvSpPr/>
            <p:nvPr/>
          </p:nvSpPr>
          <p:spPr>
            <a:xfrm>
              <a:off x="985009" y="239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 name="tx61"/>
            <p:cNvSpPr/>
            <p:nvPr/>
          </p:nvSpPr>
          <p:spPr>
            <a:xfrm>
              <a:off x="1146266" y="257652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2" name="tx62"/>
            <p:cNvSpPr/>
            <p:nvPr/>
          </p:nvSpPr>
          <p:spPr>
            <a:xfrm>
              <a:off x="1355712" y="264875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3" name="tx63"/>
            <p:cNvSpPr/>
            <p:nvPr/>
          </p:nvSpPr>
          <p:spPr>
            <a:xfrm>
              <a:off x="1565158" y="264875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4" name="tx64"/>
            <p:cNvSpPr/>
            <p:nvPr/>
          </p:nvSpPr>
          <p:spPr>
            <a:xfrm>
              <a:off x="1774604" y="256448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65" name="tx65"/>
            <p:cNvSpPr/>
            <p:nvPr/>
          </p:nvSpPr>
          <p:spPr>
            <a:xfrm>
              <a:off x="2014179" y="25042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6" name="tx66"/>
            <p:cNvSpPr/>
            <p:nvPr/>
          </p:nvSpPr>
          <p:spPr>
            <a:xfrm>
              <a:off x="2223625" y="24561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7" name="rc67"/>
            <p:cNvSpPr/>
            <p:nvPr/>
          </p:nvSpPr>
          <p:spPr>
            <a:xfrm>
              <a:off x="732387" y="3483127"/>
              <a:ext cx="1612733" cy="1019640"/>
            </a:xfrm>
            <a:prstGeom prst="rect">
              <a:avLst/>
            </a:prstGeom>
            <a:solidFill>
              <a:srgbClr val="EBEBEB">
                <a:alpha val="100000"/>
              </a:srgbClr>
            </a:solidFill>
          </p:spPr>
          <p:txBody>
            <a:bodyPr/>
            <a:lstStyle/>
            <a:p/>
          </p:txBody>
        </p:sp>
        <p:sp>
          <p:nvSpPr>
            <p:cNvPr id="68" name="pl68"/>
            <p:cNvSpPr/>
            <p:nvPr/>
          </p:nvSpPr>
          <p:spPr>
            <a:xfrm>
              <a:off x="732387" y="43300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9" name="pl69"/>
            <p:cNvSpPr/>
            <p:nvPr/>
          </p:nvSpPr>
          <p:spPr>
            <a:xfrm>
              <a:off x="732387" y="4029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0" name="pl70"/>
            <p:cNvSpPr/>
            <p:nvPr/>
          </p:nvSpPr>
          <p:spPr>
            <a:xfrm>
              <a:off x="732387" y="372810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1" name="pl71"/>
            <p:cNvSpPr/>
            <p:nvPr/>
          </p:nvSpPr>
          <p:spPr>
            <a:xfrm>
              <a:off x="732387" y="448049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2" name="pl72"/>
            <p:cNvSpPr/>
            <p:nvPr/>
          </p:nvSpPr>
          <p:spPr>
            <a:xfrm>
              <a:off x="732387" y="417954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3" name="pl73"/>
            <p:cNvSpPr/>
            <p:nvPr/>
          </p:nvSpPr>
          <p:spPr>
            <a:xfrm>
              <a:off x="732387" y="38785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4" name="pl74"/>
            <p:cNvSpPr/>
            <p:nvPr/>
          </p:nvSpPr>
          <p:spPr>
            <a:xfrm>
              <a:off x="732387" y="357762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5" name="pl75"/>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805693"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84" name="pl84"/>
            <p:cNvSpPr/>
            <p:nvPr/>
          </p:nvSpPr>
          <p:spPr>
            <a:xfrm>
              <a:off x="805693" y="3878584"/>
              <a:ext cx="1466121" cy="168535"/>
            </a:xfrm>
            <a:custGeom>
              <a:avLst/>
              <a:pathLst>
                <a:path w="1466121" h="168535">
                  <a:moveTo>
                    <a:pt x="0" y="12038"/>
                  </a:moveTo>
                  <a:lnTo>
                    <a:pt x="209445" y="0"/>
                  </a:lnTo>
                  <a:lnTo>
                    <a:pt x="418891" y="108344"/>
                  </a:lnTo>
                  <a:lnTo>
                    <a:pt x="628337" y="120382"/>
                  </a:lnTo>
                  <a:lnTo>
                    <a:pt x="837783" y="108344"/>
                  </a:lnTo>
                  <a:lnTo>
                    <a:pt x="1047229" y="96306"/>
                  </a:lnTo>
                  <a:lnTo>
                    <a:pt x="1256675" y="108344"/>
                  </a:lnTo>
                  <a:lnTo>
                    <a:pt x="1466121" y="168535"/>
                  </a:lnTo>
                </a:path>
              </a:pathLst>
            </a:custGeom>
            <a:ln w="40651" cap="flat">
              <a:solidFill>
                <a:srgbClr val="BEBEBE">
                  <a:alpha val="69803"/>
                </a:srgbClr>
              </a:solidFill>
              <a:prstDash val="solid"/>
              <a:round/>
            </a:ln>
          </p:spPr>
          <p:txBody>
            <a:bodyPr/>
            <a:lstStyle/>
            <a:p/>
          </p:txBody>
        </p:sp>
        <p:sp>
          <p:nvSpPr>
            <p:cNvPr id="85" name="pl85"/>
            <p:cNvSpPr/>
            <p:nvPr/>
          </p:nvSpPr>
          <p:spPr>
            <a:xfrm>
              <a:off x="805693" y="3878584"/>
              <a:ext cx="1466121" cy="168535"/>
            </a:xfrm>
            <a:custGeom>
              <a:avLst/>
              <a:pathLst>
                <a:path w="1466121" h="168535">
                  <a:moveTo>
                    <a:pt x="0" y="12038"/>
                  </a:moveTo>
                  <a:lnTo>
                    <a:pt x="209445" y="0"/>
                  </a:lnTo>
                  <a:lnTo>
                    <a:pt x="418891" y="108344"/>
                  </a:lnTo>
                  <a:lnTo>
                    <a:pt x="628337" y="120382"/>
                  </a:lnTo>
                  <a:lnTo>
                    <a:pt x="837783" y="108344"/>
                  </a:lnTo>
                  <a:lnTo>
                    <a:pt x="1047229" y="96306"/>
                  </a:lnTo>
                  <a:lnTo>
                    <a:pt x="1256675" y="108344"/>
                  </a:lnTo>
                  <a:lnTo>
                    <a:pt x="1466121" y="168535"/>
                  </a:lnTo>
                </a:path>
              </a:pathLst>
            </a:custGeom>
            <a:ln w="35231" cap="flat">
              <a:solidFill>
                <a:srgbClr val="BEBEBE">
                  <a:alpha val="69803"/>
                </a:srgbClr>
              </a:solidFill>
              <a:prstDash val="solid"/>
              <a:round/>
            </a:ln>
          </p:spPr>
          <p:txBody>
            <a:bodyPr/>
            <a:lstStyle/>
            <a:p/>
          </p:txBody>
        </p:sp>
        <p:sp>
          <p:nvSpPr>
            <p:cNvPr id="86" name="pl86"/>
            <p:cNvSpPr/>
            <p:nvPr/>
          </p:nvSpPr>
          <p:spPr>
            <a:xfrm>
              <a:off x="805693"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87" name="pl87"/>
            <p:cNvSpPr/>
            <p:nvPr/>
          </p:nvSpPr>
          <p:spPr>
            <a:xfrm>
              <a:off x="805693" y="3878584"/>
              <a:ext cx="1466121" cy="168535"/>
            </a:xfrm>
            <a:custGeom>
              <a:avLst/>
              <a:pathLst>
                <a:path w="1466121" h="168535">
                  <a:moveTo>
                    <a:pt x="0" y="12038"/>
                  </a:moveTo>
                  <a:lnTo>
                    <a:pt x="209445" y="0"/>
                  </a:lnTo>
                  <a:lnTo>
                    <a:pt x="418891" y="108344"/>
                  </a:lnTo>
                  <a:lnTo>
                    <a:pt x="628337" y="120382"/>
                  </a:lnTo>
                  <a:lnTo>
                    <a:pt x="837783" y="108344"/>
                  </a:lnTo>
                  <a:lnTo>
                    <a:pt x="1047229" y="96306"/>
                  </a:lnTo>
                  <a:lnTo>
                    <a:pt x="1256675" y="108344"/>
                  </a:lnTo>
                  <a:lnTo>
                    <a:pt x="1466121" y="168535"/>
                  </a:lnTo>
                </a:path>
              </a:pathLst>
            </a:custGeom>
            <a:ln w="40651" cap="flat">
              <a:solidFill>
                <a:srgbClr val="000000">
                  <a:alpha val="100000"/>
                </a:srgbClr>
              </a:solidFill>
              <a:prstDash val="solid"/>
              <a:round/>
            </a:ln>
          </p:spPr>
          <p:txBody>
            <a:bodyPr/>
            <a:lstStyle/>
            <a:p/>
          </p:txBody>
        </p:sp>
        <p:sp>
          <p:nvSpPr>
            <p:cNvPr id="88" name="pl88"/>
            <p:cNvSpPr/>
            <p:nvPr/>
          </p:nvSpPr>
          <p:spPr>
            <a:xfrm>
              <a:off x="805693" y="3878584"/>
              <a:ext cx="1466121" cy="168535"/>
            </a:xfrm>
            <a:custGeom>
              <a:avLst/>
              <a:pathLst>
                <a:path w="1466121" h="168535">
                  <a:moveTo>
                    <a:pt x="0" y="12038"/>
                  </a:moveTo>
                  <a:lnTo>
                    <a:pt x="209445" y="0"/>
                  </a:lnTo>
                  <a:lnTo>
                    <a:pt x="418891" y="108344"/>
                  </a:lnTo>
                  <a:lnTo>
                    <a:pt x="628337" y="120382"/>
                  </a:lnTo>
                  <a:lnTo>
                    <a:pt x="837783" y="108344"/>
                  </a:lnTo>
                  <a:lnTo>
                    <a:pt x="1047229" y="96306"/>
                  </a:lnTo>
                  <a:lnTo>
                    <a:pt x="1256675" y="108344"/>
                  </a:lnTo>
                  <a:lnTo>
                    <a:pt x="1466121" y="168535"/>
                  </a:lnTo>
                </a:path>
              </a:pathLst>
            </a:custGeom>
            <a:ln w="35231" cap="flat">
              <a:solidFill>
                <a:srgbClr val="80BD41">
                  <a:alpha val="100000"/>
                </a:srgbClr>
              </a:solidFill>
              <a:prstDash val="solid"/>
              <a:round/>
            </a:ln>
          </p:spPr>
          <p:txBody>
            <a:bodyPr/>
            <a:lstStyle/>
            <a:p/>
          </p:txBody>
        </p:sp>
        <p:sp>
          <p:nvSpPr>
            <p:cNvPr id="89" name="pl89"/>
            <p:cNvSpPr/>
            <p:nvPr/>
          </p:nvSpPr>
          <p:spPr>
            <a:xfrm>
              <a:off x="732387" y="387858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90" name="tx90"/>
            <p:cNvSpPr/>
            <p:nvPr/>
          </p:nvSpPr>
          <p:spPr>
            <a:xfrm>
              <a:off x="757504" y="371206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1" name="tx91"/>
            <p:cNvSpPr/>
            <p:nvPr/>
          </p:nvSpPr>
          <p:spPr>
            <a:xfrm>
              <a:off x="985009" y="3700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1176396" y="38083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3" name="tx93"/>
            <p:cNvSpPr/>
            <p:nvPr/>
          </p:nvSpPr>
          <p:spPr>
            <a:xfrm>
              <a:off x="1355712" y="382041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4" name="tx94"/>
            <p:cNvSpPr/>
            <p:nvPr/>
          </p:nvSpPr>
          <p:spPr>
            <a:xfrm>
              <a:off x="1595288" y="38083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5" name="tx95"/>
            <p:cNvSpPr/>
            <p:nvPr/>
          </p:nvSpPr>
          <p:spPr>
            <a:xfrm>
              <a:off x="1804733" y="37963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6" name="tx96"/>
            <p:cNvSpPr/>
            <p:nvPr/>
          </p:nvSpPr>
          <p:spPr>
            <a:xfrm>
              <a:off x="2014179" y="38083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7" name="tx97"/>
            <p:cNvSpPr/>
            <p:nvPr/>
          </p:nvSpPr>
          <p:spPr>
            <a:xfrm>
              <a:off x="2193496" y="38685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8" name="rc98"/>
            <p:cNvSpPr/>
            <p:nvPr/>
          </p:nvSpPr>
          <p:spPr>
            <a:xfrm>
              <a:off x="732387" y="4787209"/>
              <a:ext cx="1612733" cy="1019640"/>
            </a:xfrm>
            <a:prstGeom prst="rect">
              <a:avLst/>
            </a:prstGeom>
            <a:solidFill>
              <a:srgbClr val="EBEBEB">
                <a:alpha val="100000"/>
              </a:srgbClr>
            </a:solidFill>
          </p:spPr>
          <p:txBody>
            <a:bodyPr/>
            <a:lstStyle/>
            <a:p/>
          </p:txBody>
        </p:sp>
        <p:sp>
          <p:nvSpPr>
            <p:cNvPr id="99" name="pl99"/>
            <p:cNvSpPr/>
            <p:nvPr/>
          </p:nvSpPr>
          <p:spPr>
            <a:xfrm>
              <a:off x="732387" y="563410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0" name="pl100"/>
            <p:cNvSpPr/>
            <p:nvPr/>
          </p:nvSpPr>
          <p:spPr>
            <a:xfrm>
              <a:off x="732387" y="5333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1" name="pl101"/>
            <p:cNvSpPr/>
            <p:nvPr/>
          </p:nvSpPr>
          <p:spPr>
            <a:xfrm>
              <a:off x="732387" y="503218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2" name="pl102"/>
            <p:cNvSpPr/>
            <p:nvPr/>
          </p:nvSpPr>
          <p:spPr>
            <a:xfrm>
              <a:off x="732387" y="57845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3" name="pl103"/>
            <p:cNvSpPr/>
            <p:nvPr/>
          </p:nvSpPr>
          <p:spPr>
            <a:xfrm>
              <a:off x="732387" y="54836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4" name="pl104"/>
            <p:cNvSpPr/>
            <p:nvPr/>
          </p:nvSpPr>
          <p:spPr>
            <a:xfrm>
              <a:off x="732387" y="518266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5" name="pl105"/>
            <p:cNvSpPr/>
            <p:nvPr/>
          </p:nvSpPr>
          <p:spPr>
            <a:xfrm>
              <a:off x="732387" y="48817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805693"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115" name="pl115"/>
            <p:cNvSpPr/>
            <p:nvPr/>
          </p:nvSpPr>
          <p:spPr>
            <a:xfrm>
              <a:off x="805693" y="5182666"/>
              <a:ext cx="1466121" cy="48153"/>
            </a:xfrm>
            <a:custGeom>
              <a:avLst/>
              <a:pathLst>
                <a:path w="1466121" h="48153">
                  <a:moveTo>
                    <a:pt x="0" y="0"/>
                  </a:moveTo>
                  <a:lnTo>
                    <a:pt x="209445" y="0"/>
                  </a:lnTo>
                  <a:lnTo>
                    <a:pt x="418891" y="0"/>
                  </a:lnTo>
                  <a:lnTo>
                    <a:pt x="628337" y="0"/>
                  </a:lnTo>
                  <a:lnTo>
                    <a:pt x="837783" y="0"/>
                  </a:lnTo>
                  <a:lnTo>
                    <a:pt x="1047229" y="0"/>
                  </a:lnTo>
                  <a:lnTo>
                    <a:pt x="1256675" y="48153"/>
                  </a:lnTo>
                  <a:lnTo>
                    <a:pt x="1466121" y="36114"/>
                  </a:lnTo>
                </a:path>
              </a:pathLst>
            </a:custGeom>
            <a:ln w="40651" cap="flat">
              <a:solidFill>
                <a:srgbClr val="BEBEBE">
                  <a:alpha val="69803"/>
                </a:srgbClr>
              </a:solidFill>
              <a:prstDash val="solid"/>
              <a:round/>
            </a:ln>
          </p:spPr>
          <p:txBody>
            <a:bodyPr/>
            <a:lstStyle/>
            <a:p/>
          </p:txBody>
        </p:sp>
        <p:sp>
          <p:nvSpPr>
            <p:cNvPr id="116" name="pl116"/>
            <p:cNvSpPr/>
            <p:nvPr/>
          </p:nvSpPr>
          <p:spPr>
            <a:xfrm>
              <a:off x="805693" y="5182666"/>
              <a:ext cx="1466121" cy="48153"/>
            </a:xfrm>
            <a:custGeom>
              <a:avLst/>
              <a:pathLst>
                <a:path w="1466121" h="48153">
                  <a:moveTo>
                    <a:pt x="0" y="0"/>
                  </a:moveTo>
                  <a:lnTo>
                    <a:pt x="209445" y="0"/>
                  </a:lnTo>
                  <a:lnTo>
                    <a:pt x="418891" y="0"/>
                  </a:lnTo>
                  <a:lnTo>
                    <a:pt x="628337" y="0"/>
                  </a:lnTo>
                  <a:lnTo>
                    <a:pt x="837783" y="0"/>
                  </a:lnTo>
                  <a:lnTo>
                    <a:pt x="1047229" y="0"/>
                  </a:lnTo>
                  <a:lnTo>
                    <a:pt x="1256675" y="48153"/>
                  </a:lnTo>
                  <a:lnTo>
                    <a:pt x="1466121" y="36114"/>
                  </a:lnTo>
                </a:path>
              </a:pathLst>
            </a:custGeom>
            <a:ln w="35231" cap="flat">
              <a:solidFill>
                <a:srgbClr val="BEBEBE">
                  <a:alpha val="69803"/>
                </a:srgbClr>
              </a:solidFill>
              <a:prstDash val="solid"/>
              <a:round/>
            </a:ln>
          </p:spPr>
          <p:txBody>
            <a:bodyPr/>
            <a:lstStyle/>
            <a:p/>
          </p:txBody>
        </p:sp>
        <p:sp>
          <p:nvSpPr>
            <p:cNvPr id="117" name="pl117"/>
            <p:cNvSpPr/>
            <p:nvPr/>
          </p:nvSpPr>
          <p:spPr>
            <a:xfrm>
              <a:off x="805693"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118" name="pl118"/>
            <p:cNvSpPr/>
            <p:nvPr/>
          </p:nvSpPr>
          <p:spPr>
            <a:xfrm>
              <a:off x="805693" y="5182666"/>
              <a:ext cx="1466121" cy="48153"/>
            </a:xfrm>
            <a:custGeom>
              <a:avLst/>
              <a:pathLst>
                <a:path w="1466121" h="48153">
                  <a:moveTo>
                    <a:pt x="0" y="0"/>
                  </a:moveTo>
                  <a:lnTo>
                    <a:pt x="209445" y="0"/>
                  </a:lnTo>
                  <a:lnTo>
                    <a:pt x="418891" y="0"/>
                  </a:lnTo>
                  <a:lnTo>
                    <a:pt x="628337" y="0"/>
                  </a:lnTo>
                  <a:lnTo>
                    <a:pt x="837783" y="0"/>
                  </a:lnTo>
                  <a:lnTo>
                    <a:pt x="1047229" y="0"/>
                  </a:lnTo>
                  <a:lnTo>
                    <a:pt x="1256675" y="48153"/>
                  </a:lnTo>
                  <a:lnTo>
                    <a:pt x="1466121" y="36114"/>
                  </a:lnTo>
                </a:path>
              </a:pathLst>
            </a:custGeom>
            <a:ln w="40651" cap="flat">
              <a:solidFill>
                <a:srgbClr val="000000">
                  <a:alpha val="100000"/>
                </a:srgbClr>
              </a:solidFill>
              <a:prstDash val="solid"/>
              <a:round/>
            </a:ln>
          </p:spPr>
          <p:txBody>
            <a:bodyPr/>
            <a:lstStyle/>
            <a:p/>
          </p:txBody>
        </p:sp>
        <p:sp>
          <p:nvSpPr>
            <p:cNvPr id="119" name="pl119"/>
            <p:cNvSpPr/>
            <p:nvPr/>
          </p:nvSpPr>
          <p:spPr>
            <a:xfrm>
              <a:off x="805693" y="5182666"/>
              <a:ext cx="1466121" cy="48153"/>
            </a:xfrm>
            <a:custGeom>
              <a:avLst/>
              <a:pathLst>
                <a:path w="1466121" h="48153">
                  <a:moveTo>
                    <a:pt x="0" y="0"/>
                  </a:moveTo>
                  <a:lnTo>
                    <a:pt x="209445" y="0"/>
                  </a:lnTo>
                  <a:lnTo>
                    <a:pt x="418891" y="0"/>
                  </a:lnTo>
                  <a:lnTo>
                    <a:pt x="628337" y="0"/>
                  </a:lnTo>
                  <a:lnTo>
                    <a:pt x="837783" y="0"/>
                  </a:lnTo>
                  <a:lnTo>
                    <a:pt x="1047229" y="0"/>
                  </a:lnTo>
                  <a:lnTo>
                    <a:pt x="1256675" y="48153"/>
                  </a:lnTo>
                  <a:lnTo>
                    <a:pt x="1466121" y="36114"/>
                  </a:lnTo>
                </a:path>
              </a:pathLst>
            </a:custGeom>
            <a:ln w="35231" cap="flat">
              <a:solidFill>
                <a:srgbClr val="80BD41">
                  <a:alpha val="100000"/>
                </a:srgbClr>
              </a:solidFill>
              <a:prstDash val="solid"/>
              <a:round/>
            </a:ln>
          </p:spPr>
          <p:txBody>
            <a:bodyPr/>
            <a:lstStyle/>
            <a:p/>
          </p:txBody>
        </p:sp>
        <p:sp>
          <p:nvSpPr>
            <p:cNvPr id="120" name="pl120"/>
            <p:cNvSpPr/>
            <p:nvPr/>
          </p:nvSpPr>
          <p:spPr>
            <a:xfrm>
              <a:off x="732387" y="518266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21" name="tx121"/>
            <p:cNvSpPr/>
            <p:nvPr/>
          </p:nvSpPr>
          <p:spPr>
            <a:xfrm>
              <a:off x="775563"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 name="tx122"/>
            <p:cNvSpPr/>
            <p:nvPr/>
          </p:nvSpPr>
          <p:spPr>
            <a:xfrm>
              <a:off x="985009"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 name="tx123"/>
            <p:cNvSpPr/>
            <p:nvPr/>
          </p:nvSpPr>
          <p:spPr>
            <a:xfrm>
              <a:off x="1194455"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 name="tx124"/>
            <p:cNvSpPr/>
            <p:nvPr/>
          </p:nvSpPr>
          <p:spPr>
            <a:xfrm>
              <a:off x="1403901"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5" name="tx125"/>
            <p:cNvSpPr/>
            <p:nvPr/>
          </p:nvSpPr>
          <p:spPr>
            <a:xfrm>
              <a:off x="1613347"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 name="tx126"/>
            <p:cNvSpPr/>
            <p:nvPr/>
          </p:nvSpPr>
          <p:spPr>
            <a:xfrm>
              <a:off x="1822793"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7" name="tx127"/>
            <p:cNvSpPr/>
            <p:nvPr/>
          </p:nvSpPr>
          <p:spPr>
            <a:xfrm>
              <a:off x="2014179" y="50522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8" name="tx128"/>
            <p:cNvSpPr/>
            <p:nvPr/>
          </p:nvSpPr>
          <p:spPr>
            <a:xfrm>
              <a:off x="2223625" y="50402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9" name="rc129"/>
            <p:cNvSpPr/>
            <p:nvPr/>
          </p:nvSpPr>
          <p:spPr>
            <a:xfrm>
              <a:off x="2414709" y="874964"/>
              <a:ext cx="1612733" cy="1019640"/>
            </a:xfrm>
            <a:prstGeom prst="rect">
              <a:avLst/>
            </a:prstGeom>
            <a:solidFill>
              <a:srgbClr val="EBEBEB">
                <a:alpha val="100000"/>
              </a:srgbClr>
            </a:solidFill>
          </p:spPr>
          <p:txBody>
            <a:bodyPr/>
            <a:lstStyle/>
            <a:p/>
          </p:txBody>
        </p:sp>
        <p:sp>
          <p:nvSpPr>
            <p:cNvPr id="130" name="pl130"/>
            <p:cNvSpPr/>
            <p:nvPr/>
          </p:nvSpPr>
          <p:spPr>
            <a:xfrm>
              <a:off x="2414709" y="17218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1" name="pl131"/>
            <p:cNvSpPr/>
            <p:nvPr/>
          </p:nvSpPr>
          <p:spPr>
            <a:xfrm>
              <a:off x="2414709" y="142089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2" name="pl132"/>
            <p:cNvSpPr/>
            <p:nvPr/>
          </p:nvSpPr>
          <p:spPr>
            <a:xfrm>
              <a:off x="2414709" y="11199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3" name="pl133"/>
            <p:cNvSpPr/>
            <p:nvPr/>
          </p:nvSpPr>
          <p:spPr>
            <a:xfrm>
              <a:off x="2414709" y="187233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4" name="pl134"/>
            <p:cNvSpPr/>
            <p:nvPr/>
          </p:nvSpPr>
          <p:spPr>
            <a:xfrm>
              <a:off x="2414709" y="15713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5" name="pl135"/>
            <p:cNvSpPr/>
            <p:nvPr/>
          </p:nvSpPr>
          <p:spPr>
            <a:xfrm>
              <a:off x="2414709" y="1270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6" name="pl136"/>
            <p:cNvSpPr/>
            <p:nvPr/>
          </p:nvSpPr>
          <p:spPr>
            <a:xfrm>
              <a:off x="2414709" y="96946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7" name="pl13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2488015"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146" name="pl146"/>
            <p:cNvSpPr/>
            <p:nvPr/>
          </p:nvSpPr>
          <p:spPr>
            <a:xfrm>
              <a:off x="2488015" y="1270420"/>
              <a:ext cx="1466121" cy="72229"/>
            </a:xfrm>
            <a:custGeom>
              <a:avLst/>
              <a:pathLst>
                <a:path w="1466121" h="72229">
                  <a:moveTo>
                    <a:pt x="0" y="0"/>
                  </a:moveTo>
                  <a:lnTo>
                    <a:pt x="209445" y="0"/>
                  </a:lnTo>
                  <a:lnTo>
                    <a:pt x="418891" y="0"/>
                  </a:lnTo>
                  <a:lnTo>
                    <a:pt x="628337" y="0"/>
                  </a:lnTo>
                  <a:lnTo>
                    <a:pt x="837783" y="0"/>
                  </a:lnTo>
                  <a:lnTo>
                    <a:pt x="1047229" y="0"/>
                  </a:lnTo>
                  <a:lnTo>
                    <a:pt x="1256675" y="0"/>
                  </a:lnTo>
                  <a:lnTo>
                    <a:pt x="1466121" y="72229"/>
                  </a:lnTo>
                </a:path>
              </a:pathLst>
            </a:custGeom>
            <a:ln w="40651" cap="flat">
              <a:solidFill>
                <a:srgbClr val="BEBEBE">
                  <a:alpha val="69803"/>
                </a:srgbClr>
              </a:solidFill>
              <a:prstDash val="solid"/>
              <a:round/>
            </a:ln>
          </p:spPr>
          <p:txBody>
            <a:bodyPr/>
            <a:lstStyle/>
            <a:p/>
          </p:txBody>
        </p:sp>
        <p:sp>
          <p:nvSpPr>
            <p:cNvPr id="147" name="pl147"/>
            <p:cNvSpPr/>
            <p:nvPr/>
          </p:nvSpPr>
          <p:spPr>
            <a:xfrm>
              <a:off x="2488015" y="1270420"/>
              <a:ext cx="1466121" cy="72229"/>
            </a:xfrm>
            <a:custGeom>
              <a:avLst/>
              <a:pathLst>
                <a:path w="1466121" h="72229">
                  <a:moveTo>
                    <a:pt x="0" y="0"/>
                  </a:moveTo>
                  <a:lnTo>
                    <a:pt x="209445" y="0"/>
                  </a:lnTo>
                  <a:lnTo>
                    <a:pt x="418891" y="0"/>
                  </a:lnTo>
                  <a:lnTo>
                    <a:pt x="628337" y="0"/>
                  </a:lnTo>
                  <a:lnTo>
                    <a:pt x="837783" y="0"/>
                  </a:lnTo>
                  <a:lnTo>
                    <a:pt x="1047229" y="0"/>
                  </a:lnTo>
                  <a:lnTo>
                    <a:pt x="1256675" y="0"/>
                  </a:lnTo>
                  <a:lnTo>
                    <a:pt x="1466121" y="72229"/>
                  </a:lnTo>
                </a:path>
              </a:pathLst>
            </a:custGeom>
            <a:ln w="35231" cap="flat">
              <a:solidFill>
                <a:srgbClr val="BEBEBE">
                  <a:alpha val="69803"/>
                </a:srgbClr>
              </a:solidFill>
              <a:prstDash val="solid"/>
              <a:round/>
            </a:ln>
          </p:spPr>
          <p:txBody>
            <a:bodyPr/>
            <a:lstStyle/>
            <a:p/>
          </p:txBody>
        </p:sp>
        <p:sp>
          <p:nvSpPr>
            <p:cNvPr id="148" name="pl148"/>
            <p:cNvSpPr/>
            <p:nvPr/>
          </p:nvSpPr>
          <p:spPr>
            <a:xfrm>
              <a:off x="2488015"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149" name="pl149"/>
            <p:cNvSpPr/>
            <p:nvPr/>
          </p:nvSpPr>
          <p:spPr>
            <a:xfrm>
              <a:off x="2488015" y="1270420"/>
              <a:ext cx="1466121" cy="72229"/>
            </a:xfrm>
            <a:custGeom>
              <a:avLst/>
              <a:pathLst>
                <a:path w="1466121" h="72229">
                  <a:moveTo>
                    <a:pt x="0" y="0"/>
                  </a:moveTo>
                  <a:lnTo>
                    <a:pt x="209445" y="0"/>
                  </a:lnTo>
                  <a:lnTo>
                    <a:pt x="418891" y="0"/>
                  </a:lnTo>
                  <a:lnTo>
                    <a:pt x="628337" y="0"/>
                  </a:lnTo>
                  <a:lnTo>
                    <a:pt x="837783" y="0"/>
                  </a:lnTo>
                  <a:lnTo>
                    <a:pt x="1047229" y="0"/>
                  </a:lnTo>
                  <a:lnTo>
                    <a:pt x="1256675" y="0"/>
                  </a:lnTo>
                  <a:lnTo>
                    <a:pt x="1466121" y="72229"/>
                  </a:lnTo>
                </a:path>
              </a:pathLst>
            </a:custGeom>
            <a:ln w="40651" cap="flat">
              <a:solidFill>
                <a:srgbClr val="000000">
                  <a:alpha val="100000"/>
                </a:srgbClr>
              </a:solidFill>
              <a:prstDash val="solid"/>
              <a:round/>
            </a:ln>
          </p:spPr>
          <p:txBody>
            <a:bodyPr/>
            <a:lstStyle/>
            <a:p/>
          </p:txBody>
        </p:sp>
        <p:sp>
          <p:nvSpPr>
            <p:cNvPr id="150" name="pl150"/>
            <p:cNvSpPr/>
            <p:nvPr/>
          </p:nvSpPr>
          <p:spPr>
            <a:xfrm>
              <a:off x="2488015" y="1270420"/>
              <a:ext cx="1466121" cy="72229"/>
            </a:xfrm>
            <a:custGeom>
              <a:avLst/>
              <a:pathLst>
                <a:path w="1466121" h="72229">
                  <a:moveTo>
                    <a:pt x="0" y="0"/>
                  </a:moveTo>
                  <a:lnTo>
                    <a:pt x="209445" y="0"/>
                  </a:lnTo>
                  <a:lnTo>
                    <a:pt x="418891" y="0"/>
                  </a:lnTo>
                  <a:lnTo>
                    <a:pt x="628337" y="0"/>
                  </a:lnTo>
                  <a:lnTo>
                    <a:pt x="837783" y="0"/>
                  </a:lnTo>
                  <a:lnTo>
                    <a:pt x="1047229" y="0"/>
                  </a:lnTo>
                  <a:lnTo>
                    <a:pt x="1256675" y="0"/>
                  </a:lnTo>
                  <a:lnTo>
                    <a:pt x="1466121" y="72229"/>
                  </a:lnTo>
                </a:path>
              </a:pathLst>
            </a:custGeom>
            <a:ln w="35231" cap="flat">
              <a:solidFill>
                <a:srgbClr val="80BD41">
                  <a:alpha val="100000"/>
                </a:srgbClr>
              </a:solidFill>
              <a:prstDash val="solid"/>
              <a:round/>
            </a:ln>
          </p:spPr>
          <p:txBody>
            <a:bodyPr/>
            <a:lstStyle/>
            <a:p/>
          </p:txBody>
        </p:sp>
        <p:sp>
          <p:nvSpPr>
            <p:cNvPr id="151" name="pl151"/>
            <p:cNvSpPr/>
            <p:nvPr/>
          </p:nvSpPr>
          <p:spPr>
            <a:xfrm>
              <a:off x="2414709" y="127042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52" name="tx152"/>
            <p:cNvSpPr/>
            <p:nvPr/>
          </p:nvSpPr>
          <p:spPr>
            <a:xfrm>
              <a:off x="2457886"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 name="tx153"/>
            <p:cNvSpPr/>
            <p:nvPr/>
          </p:nvSpPr>
          <p:spPr>
            <a:xfrm>
              <a:off x="2667332"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 name="tx154"/>
            <p:cNvSpPr/>
            <p:nvPr/>
          </p:nvSpPr>
          <p:spPr>
            <a:xfrm>
              <a:off x="2876778"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5" name="tx155"/>
            <p:cNvSpPr/>
            <p:nvPr/>
          </p:nvSpPr>
          <p:spPr>
            <a:xfrm>
              <a:off x="3086224"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 name="tx156"/>
            <p:cNvSpPr/>
            <p:nvPr/>
          </p:nvSpPr>
          <p:spPr>
            <a:xfrm>
              <a:off x="3295670"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7" name="tx157"/>
            <p:cNvSpPr/>
            <p:nvPr/>
          </p:nvSpPr>
          <p:spPr>
            <a:xfrm>
              <a:off x="3505115"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8" name="tx158"/>
            <p:cNvSpPr/>
            <p:nvPr/>
          </p:nvSpPr>
          <p:spPr>
            <a:xfrm>
              <a:off x="3714561"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 name="tx159"/>
            <p:cNvSpPr/>
            <p:nvPr/>
          </p:nvSpPr>
          <p:spPr>
            <a:xfrm>
              <a:off x="3905948" y="1164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0" name="rc160"/>
            <p:cNvSpPr/>
            <p:nvPr/>
          </p:nvSpPr>
          <p:spPr>
            <a:xfrm>
              <a:off x="2414709" y="2179046"/>
              <a:ext cx="1612733" cy="1019640"/>
            </a:xfrm>
            <a:prstGeom prst="rect">
              <a:avLst/>
            </a:prstGeom>
            <a:solidFill>
              <a:srgbClr val="EBEBEB">
                <a:alpha val="100000"/>
              </a:srgbClr>
            </a:solidFill>
          </p:spPr>
          <p:txBody>
            <a:bodyPr/>
            <a:lstStyle/>
            <a:p/>
          </p:txBody>
        </p:sp>
        <p:sp>
          <p:nvSpPr>
            <p:cNvPr id="161" name="pl161"/>
            <p:cNvSpPr/>
            <p:nvPr/>
          </p:nvSpPr>
          <p:spPr>
            <a:xfrm>
              <a:off x="2414709" y="30259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2" name="pl162"/>
            <p:cNvSpPr/>
            <p:nvPr/>
          </p:nvSpPr>
          <p:spPr>
            <a:xfrm>
              <a:off x="2414709" y="272498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3" name="pl163"/>
            <p:cNvSpPr/>
            <p:nvPr/>
          </p:nvSpPr>
          <p:spPr>
            <a:xfrm>
              <a:off x="2414709" y="242402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4" name="pl164"/>
            <p:cNvSpPr/>
            <p:nvPr/>
          </p:nvSpPr>
          <p:spPr>
            <a:xfrm>
              <a:off x="2414709" y="317641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5" name="pl165"/>
            <p:cNvSpPr/>
            <p:nvPr/>
          </p:nvSpPr>
          <p:spPr>
            <a:xfrm>
              <a:off x="2414709" y="28754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6" name="pl166"/>
            <p:cNvSpPr/>
            <p:nvPr/>
          </p:nvSpPr>
          <p:spPr>
            <a:xfrm>
              <a:off x="2414709" y="2574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7" name="pl167"/>
            <p:cNvSpPr/>
            <p:nvPr/>
          </p:nvSpPr>
          <p:spPr>
            <a:xfrm>
              <a:off x="2414709" y="22735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8" name="pl168"/>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2488015"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177" name="pl177"/>
            <p:cNvSpPr/>
            <p:nvPr/>
          </p:nvSpPr>
          <p:spPr>
            <a:xfrm>
              <a:off x="2488015" y="2538387"/>
              <a:ext cx="1466121" cy="180573"/>
            </a:xfrm>
            <a:custGeom>
              <a:avLst/>
              <a:pathLst>
                <a:path w="1466121" h="180573">
                  <a:moveTo>
                    <a:pt x="0" y="36114"/>
                  </a:moveTo>
                  <a:lnTo>
                    <a:pt x="209445" y="36114"/>
                  </a:lnTo>
                  <a:lnTo>
                    <a:pt x="418891" y="144459"/>
                  </a:lnTo>
                  <a:lnTo>
                    <a:pt x="628337" y="156497"/>
                  </a:lnTo>
                  <a:lnTo>
                    <a:pt x="837783" y="0"/>
                  </a:lnTo>
                  <a:lnTo>
                    <a:pt x="1047229" y="120382"/>
                  </a:lnTo>
                  <a:lnTo>
                    <a:pt x="1256675" y="96306"/>
                  </a:lnTo>
                  <a:lnTo>
                    <a:pt x="1466121" y="180573"/>
                  </a:lnTo>
                </a:path>
              </a:pathLst>
            </a:custGeom>
            <a:ln w="40651" cap="flat">
              <a:solidFill>
                <a:srgbClr val="BEBEBE">
                  <a:alpha val="69803"/>
                </a:srgbClr>
              </a:solidFill>
              <a:prstDash val="solid"/>
              <a:round/>
            </a:ln>
          </p:spPr>
          <p:txBody>
            <a:bodyPr/>
            <a:lstStyle/>
            <a:p/>
          </p:txBody>
        </p:sp>
        <p:sp>
          <p:nvSpPr>
            <p:cNvPr id="178" name="pl178"/>
            <p:cNvSpPr/>
            <p:nvPr/>
          </p:nvSpPr>
          <p:spPr>
            <a:xfrm>
              <a:off x="2488015" y="2538387"/>
              <a:ext cx="1466121" cy="180573"/>
            </a:xfrm>
            <a:custGeom>
              <a:avLst/>
              <a:pathLst>
                <a:path w="1466121" h="180573">
                  <a:moveTo>
                    <a:pt x="0" y="36114"/>
                  </a:moveTo>
                  <a:lnTo>
                    <a:pt x="209445" y="36114"/>
                  </a:lnTo>
                  <a:lnTo>
                    <a:pt x="418891" y="144459"/>
                  </a:lnTo>
                  <a:lnTo>
                    <a:pt x="628337" y="156497"/>
                  </a:lnTo>
                  <a:lnTo>
                    <a:pt x="837783" y="0"/>
                  </a:lnTo>
                  <a:lnTo>
                    <a:pt x="1047229" y="120382"/>
                  </a:lnTo>
                  <a:lnTo>
                    <a:pt x="1256675" y="96306"/>
                  </a:lnTo>
                  <a:lnTo>
                    <a:pt x="1466121" y="180573"/>
                  </a:lnTo>
                </a:path>
              </a:pathLst>
            </a:custGeom>
            <a:ln w="35231" cap="flat">
              <a:solidFill>
                <a:srgbClr val="BEBEBE">
                  <a:alpha val="69803"/>
                </a:srgbClr>
              </a:solidFill>
              <a:prstDash val="solid"/>
              <a:round/>
            </a:ln>
          </p:spPr>
          <p:txBody>
            <a:bodyPr/>
            <a:lstStyle/>
            <a:p/>
          </p:txBody>
        </p:sp>
        <p:sp>
          <p:nvSpPr>
            <p:cNvPr id="179" name="pl179"/>
            <p:cNvSpPr/>
            <p:nvPr/>
          </p:nvSpPr>
          <p:spPr>
            <a:xfrm>
              <a:off x="2488015"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180" name="pl180"/>
            <p:cNvSpPr/>
            <p:nvPr/>
          </p:nvSpPr>
          <p:spPr>
            <a:xfrm>
              <a:off x="2488015" y="2538387"/>
              <a:ext cx="1466121" cy="180573"/>
            </a:xfrm>
            <a:custGeom>
              <a:avLst/>
              <a:pathLst>
                <a:path w="1466121" h="180573">
                  <a:moveTo>
                    <a:pt x="0" y="36114"/>
                  </a:moveTo>
                  <a:lnTo>
                    <a:pt x="209445" y="36114"/>
                  </a:lnTo>
                  <a:lnTo>
                    <a:pt x="418891" y="144459"/>
                  </a:lnTo>
                  <a:lnTo>
                    <a:pt x="628337" y="156497"/>
                  </a:lnTo>
                  <a:lnTo>
                    <a:pt x="837783" y="0"/>
                  </a:lnTo>
                  <a:lnTo>
                    <a:pt x="1047229" y="120382"/>
                  </a:lnTo>
                  <a:lnTo>
                    <a:pt x="1256675" y="96306"/>
                  </a:lnTo>
                  <a:lnTo>
                    <a:pt x="1466121" y="180573"/>
                  </a:lnTo>
                </a:path>
              </a:pathLst>
            </a:custGeom>
            <a:ln w="40651" cap="flat">
              <a:solidFill>
                <a:srgbClr val="000000">
                  <a:alpha val="100000"/>
                </a:srgbClr>
              </a:solidFill>
              <a:prstDash val="solid"/>
              <a:round/>
            </a:ln>
          </p:spPr>
          <p:txBody>
            <a:bodyPr/>
            <a:lstStyle/>
            <a:p/>
          </p:txBody>
        </p:sp>
        <p:sp>
          <p:nvSpPr>
            <p:cNvPr id="181" name="pl181"/>
            <p:cNvSpPr/>
            <p:nvPr/>
          </p:nvSpPr>
          <p:spPr>
            <a:xfrm>
              <a:off x="2488015" y="2538387"/>
              <a:ext cx="1466121" cy="180573"/>
            </a:xfrm>
            <a:custGeom>
              <a:avLst/>
              <a:pathLst>
                <a:path w="1466121" h="180573">
                  <a:moveTo>
                    <a:pt x="0" y="36114"/>
                  </a:moveTo>
                  <a:lnTo>
                    <a:pt x="209445" y="36114"/>
                  </a:lnTo>
                  <a:lnTo>
                    <a:pt x="418891" y="144459"/>
                  </a:lnTo>
                  <a:lnTo>
                    <a:pt x="628337" y="156497"/>
                  </a:lnTo>
                  <a:lnTo>
                    <a:pt x="837783" y="0"/>
                  </a:lnTo>
                  <a:lnTo>
                    <a:pt x="1047229" y="120382"/>
                  </a:lnTo>
                  <a:lnTo>
                    <a:pt x="1256675" y="96306"/>
                  </a:lnTo>
                  <a:lnTo>
                    <a:pt x="1466121" y="180573"/>
                  </a:lnTo>
                </a:path>
              </a:pathLst>
            </a:custGeom>
            <a:ln w="35231" cap="flat">
              <a:solidFill>
                <a:srgbClr val="80BD41">
                  <a:alpha val="100000"/>
                </a:srgbClr>
              </a:solidFill>
              <a:prstDash val="solid"/>
              <a:round/>
            </a:ln>
          </p:spPr>
          <p:txBody>
            <a:bodyPr/>
            <a:lstStyle/>
            <a:p/>
          </p:txBody>
        </p:sp>
        <p:sp>
          <p:nvSpPr>
            <p:cNvPr id="182" name="pl182"/>
            <p:cNvSpPr/>
            <p:nvPr/>
          </p:nvSpPr>
          <p:spPr>
            <a:xfrm>
              <a:off x="2414709" y="257450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83" name="tx183"/>
            <p:cNvSpPr/>
            <p:nvPr/>
          </p:nvSpPr>
          <p:spPr>
            <a:xfrm>
              <a:off x="2457886" y="239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4" name="tx184"/>
            <p:cNvSpPr/>
            <p:nvPr/>
          </p:nvSpPr>
          <p:spPr>
            <a:xfrm>
              <a:off x="2667332" y="239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5" name="tx185"/>
            <p:cNvSpPr/>
            <p:nvPr/>
          </p:nvSpPr>
          <p:spPr>
            <a:xfrm>
              <a:off x="2858718" y="25042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6" name="tx186"/>
            <p:cNvSpPr/>
            <p:nvPr/>
          </p:nvSpPr>
          <p:spPr>
            <a:xfrm>
              <a:off x="3038035" y="251633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87" name="tx187"/>
            <p:cNvSpPr/>
            <p:nvPr/>
          </p:nvSpPr>
          <p:spPr>
            <a:xfrm>
              <a:off x="3295670" y="23598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8" name="tx188"/>
            <p:cNvSpPr/>
            <p:nvPr/>
          </p:nvSpPr>
          <p:spPr>
            <a:xfrm>
              <a:off x="3487056" y="24802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9" name="tx189"/>
            <p:cNvSpPr/>
            <p:nvPr/>
          </p:nvSpPr>
          <p:spPr>
            <a:xfrm>
              <a:off x="3696502" y="24561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0" name="tx190"/>
            <p:cNvSpPr/>
            <p:nvPr/>
          </p:nvSpPr>
          <p:spPr>
            <a:xfrm>
              <a:off x="3875818" y="254040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91" name="rc191"/>
            <p:cNvSpPr/>
            <p:nvPr/>
          </p:nvSpPr>
          <p:spPr>
            <a:xfrm>
              <a:off x="2414709" y="3483127"/>
              <a:ext cx="1612733" cy="1019640"/>
            </a:xfrm>
            <a:prstGeom prst="rect">
              <a:avLst/>
            </a:prstGeom>
            <a:solidFill>
              <a:srgbClr val="EBEBEB">
                <a:alpha val="100000"/>
              </a:srgbClr>
            </a:solidFill>
          </p:spPr>
          <p:txBody>
            <a:bodyPr/>
            <a:lstStyle/>
            <a:p/>
          </p:txBody>
        </p:sp>
        <p:sp>
          <p:nvSpPr>
            <p:cNvPr id="192" name="pl192"/>
            <p:cNvSpPr/>
            <p:nvPr/>
          </p:nvSpPr>
          <p:spPr>
            <a:xfrm>
              <a:off x="2414709" y="43300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3" name="pl193"/>
            <p:cNvSpPr/>
            <p:nvPr/>
          </p:nvSpPr>
          <p:spPr>
            <a:xfrm>
              <a:off x="2414709" y="4029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4" name="pl194"/>
            <p:cNvSpPr/>
            <p:nvPr/>
          </p:nvSpPr>
          <p:spPr>
            <a:xfrm>
              <a:off x="2414709" y="372810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5" name="pl195"/>
            <p:cNvSpPr/>
            <p:nvPr/>
          </p:nvSpPr>
          <p:spPr>
            <a:xfrm>
              <a:off x="2414709" y="448049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6" name="pl196"/>
            <p:cNvSpPr/>
            <p:nvPr/>
          </p:nvSpPr>
          <p:spPr>
            <a:xfrm>
              <a:off x="2414709" y="417954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7" name="pl197"/>
            <p:cNvSpPr/>
            <p:nvPr/>
          </p:nvSpPr>
          <p:spPr>
            <a:xfrm>
              <a:off x="2414709" y="38785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8" name="pl198"/>
            <p:cNvSpPr/>
            <p:nvPr/>
          </p:nvSpPr>
          <p:spPr>
            <a:xfrm>
              <a:off x="2414709" y="357762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9" name="pl199"/>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488015"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208" name="pl208"/>
            <p:cNvSpPr/>
            <p:nvPr/>
          </p:nvSpPr>
          <p:spPr>
            <a:xfrm>
              <a:off x="2488015" y="3878584"/>
              <a:ext cx="1466121" cy="120382"/>
            </a:xfrm>
            <a:custGeom>
              <a:avLst/>
              <a:pathLst>
                <a:path w="1466121" h="120382">
                  <a:moveTo>
                    <a:pt x="0" y="0"/>
                  </a:moveTo>
                  <a:lnTo>
                    <a:pt x="209445" y="0"/>
                  </a:lnTo>
                  <a:lnTo>
                    <a:pt x="418891" y="108344"/>
                  </a:lnTo>
                  <a:lnTo>
                    <a:pt x="628337" y="96306"/>
                  </a:lnTo>
                  <a:lnTo>
                    <a:pt x="837783" y="108344"/>
                  </a:lnTo>
                  <a:lnTo>
                    <a:pt x="1047229" y="120382"/>
                  </a:lnTo>
                  <a:lnTo>
                    <a:pt x="1256675" y="120382"/>
                  </a:lnTo>
                  <a:lnTo>
                    <a:pt x="1466121" y="96306"/>
                  </a:lnTo>
                </a:path>
              </a:pathLst>
            </a:custGeom>
            <a:ln w="40651" cap="flat">
              <a:solidFill>
                <a:srgbClr val="BEBEBE">
                  <a:alpha val="69803"/>
                </a:srgbClr>
              </a:solidFill>
              <a:prstDash val="solid"/>
              <a:round/>
            </a:ln>
          </p:spPr>
          <p:txBody>
            <a:bodyPr/>
            <a:lstStyle/>
            <a:p/>
          </p:txBody>
        </p:sp>
        <p:sp>
          <p:nvSpPr>
            <p:cNvPr id="209" name="pl209"/>
            <p:cNvSpPr/>
            <p:nvPr/>
          </p:nvSpPr>
          <p:spPr>
            <a:xfrm>
              <a:off x="2488015" y="3878584"/>
              <a:ext cx="1466121" cy="120382"/>
            </a:xfrm>
            <a:custGeom>
              <a:avLst/>
              <a:pathLst>
                <a:path w="1466121" h="120382">
                  <a:moveTo>
                    <a:pt x="0" y="0"/>
                  </a:moveTo>
                  <a:lnTo>
                    <a:pt x="209445" y="0"/>
                  </a:lnTo>
                  <a:lnTo>
                    <a:pt x="418891" y="108344"/>
                  </a:lnTo>
                  <a:lnTo>
                    <a:pt x="628337" y="96306"/>
                  </a:lnTo>
                  <a:lnTo>
                    <a:pt x="837783" y="108344"/>
                  </a:lnTo>
                  <a:lnTo>
                    <a:pt x="1047229" y="120382"/>
                  </a:lnTo>
                  <a:lnTo>
                    <a:pt x="1256675" y="120382"/>
                  </a:lnTo>
                  <a:lnTo>
                    <a:pt x="1466121" y="96306"/>
                  </a:lnTo>
                </a:path>
              </a:pathLst>
            </a:custGeom>
            <a:ln w="35231" cap="flat">
              <a:solidFill>
                <a:srgbClr val="BEBEBE">
                  <a:alpha val="69803"/>
                </a:srgbClr>
              </a:solidFill>
              <a:prstDash val="solid"/>
              <a:round/>
            </a:ln>
          </p:spPr>
          <p:txBody>
            <a:bodyPr/>
            <a:lstStyle/>
            <a:p/>
          </p:txBody>
        </p:sp>
        <p:sp>
          <p:nvSpPr>
            <p:cNvPr id="210" name="pl210"/>
            <p:cNvSpPr/>
            <p:nvPr/>
          </p:nvSpPr>
          <p:spPr>
            <a:xfrm>
              <a:off x="2488015"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211" name="pl211"/>
            <p:cNvSpPr/>
            <p:nvPr/>
          </p:nvSpPr>
          <p:spPr>
            <a:xfrm>
              <a:off x="2488015" y="3878584"/>
              <a:ext cx="1466121" cy="120382"/>
            </a:xfrm>
            <a:custGeom>
              <a:avLst/>
              <a:pathLst>
                <a:path w="1466121" h="120382">
                  <a:moveTo>
                    <a:pt x="0" y="0"/>
                  </a:moveTo>
                  <a:lnTo>
                    <a:pt x="209445" y="0"/>
                  </a:lnTo>
                  <a:lnTo>
                    <a:pt x="418891" y="108344"/>
                  </a:lnTo>
                  <a:lnTo>
                    <a:pt x="628337" y="96306"/>
                  </a:lnTo>
                  <a:lnTo>
                    <a:pt x="837783" y="108344"/>
                  </a:lnTo>
                  <a:lnTo>
                    <a:pt x="1047229" y="120382"/>
                  </a:lnTo>
                  <a:lnTo>
                    <a:pt x="1256675" y="120382"/>
                  </a:lnTo>
                  <a:lnTo>
                    <a:pt x="1466121" y="96306"/>
                  </a:lnTo>
                </a:path>
              </a:pathLst>
            </a:custGeom>
            <a:ln w="40651" cap="flat">
              <a:solidFill>
                <a:srgbClr val="000000">
                  <a:alpha val="100000"/>
                </a:srgbClr>
              </a:solidFill>
              <a:prstDash val="solid"/>
              <a:round/>
            </a:ln>
          </p:spPr>
          <p:txBody>
            <a:bodyPr/>
            <a:lstStyle/>
            <a:p/>
          </p:txBody>
        </p:sp>
        <p:sp>
          <p:nvSpPr>
            <p:cNvPr id="212" name="pl212"/>
            <p:cNvSpPr/>
            <p:nvPr/>
          </p:nvSpPr>
          <p:spPr>
            <a:xfrm>
              <a:off x="2488015" y="3878584"/>
              <a:ext cx="1466121" cy="120382"/>
            </a:xfrm>
            <a:custGeom>
              <a:avLst/>
              <a:pathLst>
                <a:path w="1466121" h="120382">
                  <a:moveTo>
                    <a:pt x="0" y="0"/>
                  </a:moveTo>
                  <a:lnTo>
                    <a:pt x="209445" y="0"/>
                  </a:lnTo>
                  <a:lnTo>
                    <a:pt x="418891" y="108344"/>
                  </a:lnTo>
                  <a:lnTo>
                    <a:pt x="628337" y="96306"/>
                  </a:lnTo>
                  <a:lnTo>
                    <a:pt x="837783" y="108344"/>
                  </a:lnTo>
                  <a:lnTo>
                    <a:pt x="1047229" y="120382"/>
                  </a:lnTo>
                  <a:lnTo>
                    <a:pt x="1256675" y="120382"/>
                  </a:lnTo>
                  <a:lnTo>
                    <a:pt x="1466121" y="96306"/>
                  </a:lnTo>
                </a:path>
              </a:pathLst>
            </a:custGeom>
            <a:ln w="35231" cap="flat">
              <a:solidFill>
                <a:srgbClr val="80BD41">
                  <a:alpha val="100000"/>
                </a:srgbClr>
              </a:solidFill>
              <a:prstDash val="solid"/>
              <a:round/>
            </a:ln>
          </p:spPr>
          <p:txBody>
            <a:bodyPr/>
            <a:lstStyle/>
            <a:p/>
          </p:txBody>
        </p:sp>
        <p:sp>
          <p:nvSpPr>
            <p:cNvPr id="213" name="pl213"/>
            <p:cNvSpPr/>
            <p:nvPr/>
          </p:nvSpPr>
          <p:spPr>
            <a:xfrm>
              <a:off x="2414709" y="387858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14" name="tx214"/>
            <p:cNvSpPr/>
            <p:nvPr/>
          </p:nvSpPr>
          <p:spPr>
            <a:xfrm>
              <a:off x="2457886" y="3700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5" name="tx215"/>
            <p:cNvSpPr/>
            <p:nvPr/>
          </p:nvSpPr>
          <p:spPr>
            <a:xfrm>
              <a:off x="2667332" y="3700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6" name="tx216"/>
            <p:cNvSpPr/>
            <p:nvPr/>
          </p:nvSpPr>
          <p:spPr>
            <a:xfrm>
              <a:off x="2858718" y="38083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17" name="tx217"/>
            <p:cNvSpPr/>
            <p:nvPr/>
          </p:nvSpPr>
          <p:spPr>
            <a:xfrm>
              <a:off x="3068164" y="37963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8" name="tx218"/>
            <p:cNvSpPr/>
            <p:nvPr/>
          </p:nvSpPr>
          <p:spPr>
            <a:xfrm>
              <a:off x="3277610" y="38083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19" name="tx219"/>
            <p:cNvSpPr/>
            <p:nvPr/>
          </p:nvSpPr>
          <p:spPr>
            <a:xfrm>
              <a:off x="3456927" y="382041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20" name="tx220"/>
            <p:cNvSpPr/>
            <p:nvPr/>
          </p:nvSpPr>
          <p:spPr>
            <a:xfrm>
              <a:off x="3666372" y="382041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21" name="tx221"/>
            <p:cNvSpPr/>
            <p:nvPr/>
          </p:nvSpPr>
          <p:spPr>
            <a:xfrm>
              <a:off x="3905948" y="37963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22" name="rc222"/>
            <p:cNvSpPr/>
            <p:nvPr/>
          </p:nvSpPr>
          <p:spPr>
            <a:xfrm>
              <a:off x="2414709" y="4787209"/>
              <a:ext cx="1612733" cy="1019640"/>
            </a:xfrm>
            <a:prstGeom prst="rect">
              <a:avLst/>
            </a:prstGeom>
            <a:solidFill>
              <a:srgbClr val="EBEBEB">
                <a:alpha val="100000"/>
              </a:srgbClr>
            </a:solidFill>
          </p:spPr>
          <p:txBody>
            <a:bodyPr/>
            <a:lstStyle/>
            <a:p/>
          </p:txBody>
        </p:sp>
        <p:sp>
          <p:nvSpPr>
            <p:cNvPr id="223" name="pl223"/>
            <p:cNvSpPr/>
            <p:nvPr/>
          </p:nvSpPr>
          <p:spPr>
            <a:xfrm>
              <a:off x="2414709" y="563410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4" name="pl224"/>
            <p:cNvSpPr/>
            <p:nvPr/>
          </p:nvSpPr>
          <p:spPr>
            <a:xfrm>
              <a:off x="2414709" y="5333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5" name="pl225"/>
            <p:cNvSpPr/>
            <p:nvPr/>
          </p:nvSpPr>
          <p:spPr>
            <a:xfrm>
              <a:off x="2414709" y="503218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6" name="pl226"/>
            <p:cNvSpPr/>
            <p:nvPr/>
          </p:nvSpPr>
          <p:spPr>
            <a:xfrm>
              <a:off x="2414709" y="57845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7" name="pl227"/>
            <p:cNvSpPr/>
            <p:nvPr/>
          </p:nvSpPr>
          <p:spPr>
            <a:xfrm>
              <a:off x="2414709" y="54836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8" name="pl228"/>
            <p:cNvSpPr/>
            <p:nvPr/>
          </p:nvSpPr>
          <p:spPr>
            <a:xfrm>
              <a:off x="2414709" y="518266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9" name="pl229"/>
            <p:cNvSpPr/>
            <p:nvPr/>
          </p:nvSpPr>
          <p:spPr>
            <a:xfrm>
              <a:off x="2414709" y="48817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30" name="pl230"/>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2488015"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239" name="pl239"/>
            <p:cNvSpPr/>
            <p:nvPr/>
          </p:nvSpPr>
          <p:spPr>
            <a:xfrm>
              <a:off x="2488015" y="5182666"/>
              <a:ext cx="1466121" cy="120382"/>
            </a:xfrm>
            <a:custGeom>
              <a:avLst/>
              <a:pathLst>
                <a:path w="1466121" h="120382">
                  <a:moveTo>
                    <a:pt x="0" y="0"/>
                  </a:moveTo>
                  <a:lnTo>
                    <a:pt x="209445" y="0"/>
                  </a:lnTo>
                  <a:lnTo>
                    <a:pt x="418891" y="0"/>
                  </a:lnTo>
                  <a:lnTo>
                    <a:pt x="628337" y="0"/>
                  </a:lnTo>
                  <a:lnTo>
                    <a:pt x="837783" y="60191"/>
                  </a:lnTo>
                  <a:lnTo>
                    <a:pt x="1047229" y="120382"/>
                  </a:lnTo>
                  <a:lnTo>
                    <a:pt x="1256675" y="120382"/>
                  </a:lnTo>
                  <a:lnTo>
                    <a:pt x="1466121" y="120382"/>
                  </a:lnTo>
                </a:path>
              </a:pathLst>
            </a:custGeom>
            <a:ln w="40651" cap="flat">
              <a:solidFill>
                <a:srgbClr val="BEBEBE">
                  <a:alpha val="69803"/>
                </a:srgbClr>
              </a:solidFill>
              <a:prstDash val="solid"/>
              <a:round/>
            </a:ln>
          </p:spPr>
          <p:txBody>
            <a:bodyPr/>
            <a:lstStyle/>
            <a:p/>
          </p:txBody>
        </p:sp>
        <p:sp>
          <p:nvSpPr>
            <p:cNvPr id="240" name="pl240"/>
            <p:cNvSpPr/>
            <p:nvPr/>
          </p:nvSpPr>
          <p:spPr>
            <a:xfrm>
              <a:off x="2488015" y="5182666"/>
              <a:ext cx="1466121" cy="120382"/>
            </a:xfrm>
            <a:custGeom>
              <a:avLst/>
              <a:pathLst>
                <a:path w="1466121" h="120382">
                  <a:moveTo>
                    <a:pt x="0" y="0"/>
                  </a:moveTo>
                  <a:lnTo>
                    <a:pt x="209445" y="0"/>
                  </a:lnTo>
                  <a:lnTo>
                    <a:pt x="418891" y="0"/>
                  </a:lnTo>
                  <a:lnTo>
                    <a:pt x="628337" y="0"/>
                  </a:lnTo>
                  <a:lnTo>
                    <a:pt x="837783" y="60191"/>
                  </a:lnTo>
                  <a:lnTo>
                    <a:pt x="1047229" y="120382"/>
                  </a:lnTo>
                  <a:lnTo>
                    <a:pt x="1256675" y="120382"/>
                  </a:lnTo>
                  <a:lnTo>
                    <a:pt x="1466121" y="120382"/>
                  </a:lnTo>
                </a:path>
              </a:pathLst>
            </a:custGeom>
            <a:ln w="35231" cap="flat">
              <a:solidFill>
                <a:srgbClr val="BEBEBE">
                  <a:alpha val="69803"/>
                </a:srgbClr>
              </a:solidFill>
              <a:prstDash val="solid"/>
              <a:round/>
            </a:ln>
          </p:spPr>
          <p:txBody>
            <a:bodyPr/>
            <a:lstStyle/>
            <a:p/>
          </p:txBody>
        </p:sp>
        <p:sp>
          <p:nvSpPr>
            <p:cNvPr id="241" name="pl241"/>
            <p:cNvSpPr/>
            <p:nvPr/>
          </p:nvSpPr>
          <p:spPr>
            <a:xfrm>
              <a:off x="2488015"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242" name="pl242"/>
            <p:cNvSpPr/>
            <p:nvPr/>
          </p:nvSpPr>
          <p:spPr>
            <a:xfrm>
              <a:off x="2488015" y="5182666"/>
              <a:ext cx="1466121" cy="120382"/>
            </a:xfrm>
            <a:custGeom>
              <a:avLst/>
              <a:pathLst>
                <a:path w="1466121" h="120382">
                  <a:moveTo>
                    <a:pt x="0" y="0"/>
                  </a:moveTo>
                  <a:lnTo>
                    <a:pt x="209445" y="0"/>
                  </a:lnTo>
                  <a:lnTo>
                    <a:pt x="418891" y="0"/>
                  </a:lnTo>
                  <a:lnTo>
                    <a:pt x="628337" y="0"/>
                  </a:lnTo>
                  <a:lnTo>
                    <a:pt x="837783" y="60191"/>
                  </a:lnTo>
                  <a:lnTo>
                    <a:pt x="1047229" y="120382"/>
                  </a:lnTo>
                  <a:lnTo>
                    <a:pt x="1256675" y="120382"/>
                  </a:lnTo>
                  <a:lnTo>
                    <a:pt x="1466121" y="120382"/>
                  </a:lnTo>
                </a:path>
              </a:pathLst>
            </a:custGeom>
            <a:ln w="40651" cap="flat">
              <a:solidFill>
                <a:srgbClr val="000000">
                  <a:alpha val="100000"/>
                </a:srgbClr>
              </a:solidFill>
              <a:prstDash val="solid"/>
              <a:round/>
            </a:ln>
          </p:spPr>
          <p:txBody>
            <a:bodyPr/>
            <a:lstStyle/>
            <a:p/>
          </p:txBody>
        </p:sp>
        <p:sp>
          <p:nvSpPr>
            <p:cNvPr id="243" name="pl243"/>
            <p:cNvSpPr/>
            <p:nvPr/>
          </p:nvSpPr>
          <p:spPr>
            <a:xfrm>
              <a:off x="2488015" y="5182666"/>
              <a:ext cx="1466121" cy="120382"/>
            </a:xfrm>
            <a:custGeom>
              <a:avLst/>
              <a:pathLst>
                <a:path w="1466121" h="120382">
                  <a:moveTo>
                    <a:pt x="0" y="0"/>
                  </a:moveTo>
                  <a:lnTo>
                    <a:pt x="209445" y="0"/>
                  </a:lnTo>
                  <a:lnTo>
                    <a:pt x="418891" y="0"/>
                  </a:lnTo>
                  <a:lnTo>
                    <a:pt x="628337" y="0"/>
                  </a:lnTo>
                  <a:lnTo>
                    <a:pt x="837783" y="60191"/>
                  </a:lnTo>
                  <a:lnTo>
                    <a:pt x="1047229" y="120382"/>
                  </a:lnTo>
                  <a:lnTo>
                    <a:pt x="1256675" y="120382"/>
                  </a:lnTo>
                  <a:lnTo>
                    <a:pt x="1466121" y="120382"/>
                  </a:lnTo>
                </a:path>
              </a:pathLst>
            </a:custGeom>
            <a:ln w="35231" cap="flat">
              <a:solidFill>
                <a:srgbClr val="80BD41">
                  <a:alpha val="100000"/>
                </a:srgbClr>
              </a:solidFill>
              <a:prstDash val="solid"/>
              <a:round/>
            </a:ln>
          </p:spPr>
          <p:txBody>
            <a:bodyPr/>
            <a:lstStyle/>
            <a:p/>
          </p:txBody>
        </p:sp>
        <p:sp>
          <p:nvSpPr>
            <p:cNvPr id="244" name="pl244"/>
            <p:cNvSpPr/>
            <p:nvPr/>
          </p:nvSpPr>
          <p:spPr>
            <a:xfrm>
              <a:off x="2414709" y="518266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45" name="tx245"/>
            <p:cNvSpPr/>
            <p:nvPr/>
          </p:nvSpPr>
          <p:spPr>
            <a:xfrm>
              <a:off x="2457886"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6" name="tx246"/>
            <p:cNvSpPr/>
            <p:nvPr/>
          </p:nvSpPr>
          <p:spPr>
            <a:xfrm>
              <a:off x="2667332"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7" name="tx247"/>
            <p:cNvSpPr/>
            <p:nvPr/>
          </p:nvSpPr>
          <p:spPr>
            <a:xfrm>
              <a:off x="2876778"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8" name="tx248"/>
            <p:cNvSpPr/>
            <p:nvPr/>
          </p:nvSpPr>
          <p:spPr>
            <a:xfrm>
              <a:off x="3086224"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9" name="tx249"/>
            <p:cNvSpPr/>
            <p:nvPr/>
          </p:nvSpPr>
          <p:spPr>
            <a:xfrm>
              <a:off x="3277610" y="50643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0" name="tx250"/>
            <p:cNvSpPr/>
            <p:nvPr/>
          </p:nvSpPr>
          <p:spPr>
            <a:xfrm>
              <a:off x="3456927" y="51244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51" name="tx251"/>
            <p:cNvSpPr/>
            <p:nvPr/>
          </p:nvSpPr>
          <p:spPr>
            <a:xfrm>
              <a:off x="3666372" y="51244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52" name="tx252"/>
            <p:cNvSpPr/>
            <p:nvPr/>
          </p:nvSpPr>
          <p:spPr>
            <a:xfrm>
              <a:off x="3875818" y="51244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53" name="rc253"/>
            <p:cNvSpPr/>
            <p:nvPr/>
          </p:nvSpPr>
          <p:spPr>
            <a:xfrm>
              <a:off x="4097032" y="874964"/>
              <a:ext cx="1612733" cy="1019640"/>
            </a:xfrm>
            <a:prstGeom prst="rect">
              <a:avLst/>
            </a:prstGeom>
            <a:solidFill>
              <a:srgbClr val="EBEBEB">
                <a:alpha val="100000"/>
              </a:srgbClr>
            </a:solidFill>
          </p:spPr>
          <p:txBody>
            <a:bodyPr/>
            <a:lstStyle/>
            <a:p/>
          </p:txBody>
        </p:sp>
        <p:sp>
          <p:nvSpPr>
            <p:cNvPr id="254" name="pl254"/>
            <p:cNvSpPr/>
            <p:nvPr/>
          </p:nvSpPr>
          <p:spPr>
            <a:xfrm>
              <a:off x="4097032" y="17218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5" name="pl255"/>
            <p:cNvSpPr/>
            <p:nvPr/>
          </p:nvSpPr>
          <p:spPr>
            <a:xfrm>
              <a:off x="4097032" y="142089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6" name="pl256"/>
            <p:cNvSpPr/>
            <p:nvPr/>
          </p:nvSpPr>
          <p:spPr>
            <a:xfrm>
              <a:off x="4097032" y="11199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7" name="pl257"/>
            <p:cNvSpPr/>
            <p:nvPr/>
          </p:nvSpPr>
          <p:spPr>
            <a:xfrm>
              <a:off x="4097032" y="187233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8" name="pl258"/>
            <p:cNvSpPr/>
            <p:nvPr/>
          </p:nvSpPr>
          <p:spPr>
            <a:xfrm>
              <a:off x="4097032" y="15713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9" name="pl259"/>
            <p:cNvSpPr/>
            <p:nvPr/>
          </p:nvSpPr>
          <p:spPr>
            <a:xfrm>
              <a:off x="4097032" y="1270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60" name="pl260"/>
            <p:cNvSpPr/>
            <p:nvPr/>
          </p:nvSpPr>
          <p:spPr>
            <a:xfrm>
              <a:off x="4097032" y="96946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61" name="pl261"/>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4170338"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270" name="pl270"/>
            <p:cNvSpPr/>
            <p:nvPr/>
          </p:nvSpPr>
          <p:spPr>
            <a:xfrm>
              <a:off x="4170338" y="1174114"/>
              <a:ext cx="1466121" cy="288918"/>
            </a:xfrm>
            <a:custGeom>
              <a:avLst/>
              <a:pathLst>
                <a:path w="1466121" h="288918">
                  <a:moveTo>
                    <a:pt x="0" y="0"/>
                  </a:moveTo>
                  <a:lnTo>
                    <a:pt x="209445" y="96306"/>
                  </a:lnTo>
                  <a:lnTo>
                    <a:pt x="418891" y="120382"/>
                  </a:lnTo>
                  <a:lnTo>
                    <a:pt x="628337" y="168535"/>
                  </a:lnTo>
                  <a:lnTo>
                    <a:pt x="837783" y="168535"/>
                  </a:lnTo>
                  <a:lnTo>
                    <a:pt x="1047229" y="204650"/>
                  </a:lnTo>
                  <a:lnTo>
                    <a:pt x="1256675" y="288918"/>
                  </a:lnTo>
                  <a:lnTo>
                    <a:pt x="1466121" y="288918"/>
                  </a:lnTo>
                </a:path>
              </a:pathLst>
            </a:custGeom>
            <a:ln w="40651" cap="flat">
              <a:solidFill>
                <a:srgbClr val="BEBEBE">
                  <a:alpha val="69803"/>
                </a:srgbClr>
              </a:solidFill>
              <a:prstDash val="solid"/>
              <a:round/>
            </a:ln>
          </p:spPr>
          <p:txBody>
            <a:bodyPr/>
            <a:lstStyle/>
            <a:p/>
          </p:txBody>
        </p:sp>
        <p:sp>
          <p:nvSpPr>
            <p:cNvPr id="271" name="pl271"/>
            <p:cNvSpPr/>
            <p:nvPr/>
          </p:nvSpPr>
          <p:spPr>
            <a:xfrm>
              <a:off x="4170338" y="1174114"/>
              <a:ext cx="1466121" cy="288918"/>
            </a:xfrm>
            <a:custGeom>
              <a:avLst/>
              <a:pathLst>
                <a:path w="1466121" h="288918">
                  <a:moveTo>
                    <a:pt x="0" y="0"/>
                  </a:moveTo>
                  <a:lnTo>
                    <a:pt x="209445" y="96306"/>
                  </a:lnTo>
                  <a:lnTo>
                    <a:pt x="418891" y="120382"/>
                  </a:lnTo>
                  <a:lnTo>
                    <a:pt x="628337" y="168535"/>
                  </a:lnTo>
                  <a:lnTo>
                    <a:pt x="837783" y="168535"/>
                  </a:lnTo>
                  <a:lnTo>
                    <a:pt x="1047229" y="204650"/>
                  </a:lnTo>
                  <a:lnTo>
                    <a:pt x="1256675" y="288918"/>
                  </a:lnTo>
                  <a:lnTo>
                    <a:pt x="1466121" y="288918"/>
                  </a:lnTo>
                </a:path>
              </a:pathLst>
            </a:custGeom>
            <a:ln w="35231" cap="flat">
              <a:solidFill>
                <a:srgbClr val="BEBEBE">
                  <a:alpha val="69803"/>
                </a:srgbClr>
              </a:solidFill>
              <a:prstDash val="solid"/>
              <a:round/>
            </a:ln>
          </p:spPr>
          <p:txBody>
            <a:bodyPr/>
            <a:lstStyle/>
            <a:p/>
          </p:txBody>
        </p:sp>
        <p:sp>
          <p:nvSpPr>
            <p:cNvPr id="272" name="pl272"/>
            <p:cNvSpPr/>
            <p:nvPr/>
          </p:nvSpPr>
          <p:spPr>
            <a:xfrm>
              <a:off x="4170338"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273" name="pl273"/>
            <p:cNvSpPr/>
            <p:nvPr/>
          </p:nvSpPr>
          <p:spPr>
            <a:xfrm>
              <a:off x="4170338" y="1174114"/>
              <a:ext cx="1466121" cy="288918"/>
            </a:xfrm>
            <a:custGeom>
              <a:avLst/>
              <a:pathLst>
                <a:path w="1466121" h="288918">
                  <a:moveTo>
                    <a:pt x="0" y="0"/>
                  </a:moveTo>
                  <a:lnTo>
                    <a:pt x="209445" y="96306"/>
                  </a:lnTo>
                  <a:lnTo>
                    <a:pt x="418891" y="120382"/>
                  </a:lnTo>
                  <a:lnTo>
                    <a:pt x="628337" y="168535"/>
                  </a:lnTo>
                  <a:lnTo>
                    <a:pt x="837783" y="168535"/>
                  </a:lnTo>
                  <a:lnTo>
                    <a:pt x="1047229" y="204650"/>
                  </a:lnTo>
                  <a:lnTo>
                    <a:pt x="1256675" y="288918"/>
                  </a:lnTo>
                  <a:lnTo>
                    <a:pt x="1466121" y="288918"/>
                  </a:lnTo>
                </a:path>
              </a:pathLst>
            </a:custGeom>
            <a:ln w="40651" cap="flat">
              <a:solidFill>
                <a:srgbClr val="000000">
                  <a:alpha val="100000"/>
                </a:srgbClr>
              </a:solidFill>
              <a:prstDash val="solid"/>
              <a:round/>
            </a:ln>
          </p:spPr>
          <p:txBody>
            <a:bodyPr/>
            <a:lstStyle/>
            <a:p/>
          </p:txBody>
        </p:sp>
        <p:sp>
          <p:nvSpPr>
            <p:cNvPr id="274" name="pl274"/>
            <p:cNvSpPr/>
            <p:nvPr/>
          </p:nvSpPr>
          <p:spPr>
            <a:xfrm>
              <a:off x="4170338" y="1174114"/>
              <a:ext cx="1466121" cy="288918"/>
            </a:xfrm>
            <a:custGeom>
              <a:avLst/>
              <a:pathLst>
                <a:path w="1466121" h="288918">
                  <a:moveTo>
                    <a:pt x="0" y="0"/>
                  </a:moveTo>
                  <a:lnTo>
                    <a:pt x="209445" y="96306"/>
                  </a:lnTo>
                  <a:lnTo>
                    <a:pt x="418891" y="120382"/>
                  </a:lnTo>
                  <a:lnTo>
                    <a:pt x="628337" y="168535"/>
                  </a:lnTo>
                  <a:lnTo>
                    <a:pt x="837783" y="168535"/>
                  </a:lnTo>
                  <a:lnTo>
                    <a:pt x="1047229" y="204650"/>
                  </a:lnTo>
                  <a:lnTo>
                    <a:pt x="1256675" y="288918"/>
                  </a:lnTo>
                  <a:lnTo>
                    <a:pt x="1466121" y="288918"/>
                  </a:lnTo>
                </a:path>
              </a:pathLst>
            </a:custGeom>
            <a:ln w="35231" cap="flat">
              <a:solidFill>
                <a:srgbClr val="80BD41">
                  <a:alpha val="100000"/>
                </a:srgbClr>
              </a:solidFill>
              <a:prstDash val="solid"/>
              <a:round/>
            </a:ln>
          </p:spPr>
          <p:txBody>
            <a:bodyPr/>
            <a:lstStyle/>
            <a:p/>
          </p:txBody>
        </p:sp>
        <p:sp>
          <p:nvSpPr>
            <p:cNvPr id="275" name="pl275"/>
            <p:cNvSpPr/>
            <p:nvPr/>
          </p:nvSpPr>
          <p:spPr>
            <a:xfrm>
              <a:off x="4097032" y="127042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76" name="tx276"/>
            <p:cNvSpPr/>
            <p:nvPr/>
          </p:nvSpPr>
          <p:spPr>
            <a:xfrm>
              <a:off x="4140208" y="9955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77" name="tx277"/>
            <p:cNvSpPr/>
            <p:nvPr/>
          </p:nvSpPr>
          <p:spPr>
            <a:xfrm>
              <a:off x="4349654"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8" name="tx278"/>
            <p:cNvSpPr/>
            <p:nvPr/>
          </p:nvSpPr>
          <p:spPr>
            <a:xfrm>
              <a:off x="4541041" y="11159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9" name="tx279"/>
            <p:cNvSpPr/>
            <p:nvPr/>
          </p:nvSpPr>
          <p:spPr>
            <a:xfrm>
              <a:off x="4750487" y="1164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80" name="tx280"/>
            <p:cNvSpPr/>
            <p:nvPr/>
          </p:nvSpPr>
          <p:spPr>
            <a:xfrm>
              <a:off x="4959933" y="1164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81" name="tx281"/>
            <p:cNvSpPr/>
            <p:nvPr/>
          </p:nvSpPr>
          <p:spPr>
            <a:xfrm>
              <a:off x="5169379" y="12002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82" name="tx282"/>
            <p:cNvSpPr/>
            <p:nvPr/>
          </p:nvSpPr>
          <p:spPr>
            <a:xfrm>
              <a:off x="5348695" y="128447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83" name="tx283"/>
            <p:cNvSpPr/>
            <p:nvPr/>
          </p:nvSpPr>
          <p:spPr>
            <a:xfrm>
              <a:off x="5558141" y="128447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84" name="rc284"/>
            <p:cNvSpPr/>
            <p:nvPr/>
          </p:nvSpPr>
          <p:spPr>
            <a:xfrm>
              <a:off x="4097032" y="2179046"/>
              <a:ext cx="1612733" cy="1019640"/>
            </a:xfrm>
            <a:prstGeom prst="rect">
              <a:avLst/>
            </a:prstGeom>
            <a:solidFill>
              <a:srgbClr val="EBEBEB">
                <a:alpha val="100000"/>
              </a:srgbClr>
            </a:solidFill>
          </p:spPr>
          <p:txBody>
            <a:bodyPr/>
            <a:lstStyle/>
            <a:p/>
          </p:txBody>
        </p:sp>
        <p:sp>
          <p:nvSpPr>
            <p:cNvPr id="285" name="pl285"/>
            <p:cNvSpPr/>
            <p:nvPr/>
          </p:nvSpPr>
          <p:spPr>
            <a:xfrm>
              <a:off x="4097032" y="30259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6" name="pl286"/>
            <p:cNvSpPr/>
            <p:nvPr/>
          </p:nvSpPr>
          <p:spPr>
            <a:xfrm>
              <a:off x="4097032" y="272498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7" name="pl287"/>
            <p:cNvSpPr/>
            <p:nvPr/>
          </p:nvSpPr>
          <p:spPr>
            <a:xfrm>
              <a:off x="4097032" y="242402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8" name="pl288"/>
            <p:cNvSpPr/>
            <p:nvPr/>
          </p:nvSpPr>
          <p:spPr>
            <a:xfrm>
              <a:off x="4097032" y="317641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9" name="pl289"/>
            <p:cNvSpPr/>
            <p:nvPr/>
          </p:nvSpPr>
          <p:spPr>
            <a:xfrm>
              <a:off x="4097032" y="28754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0" name="pl290"/>
            <p:cNvSpPr/>
            <p:nvPr/>
          </p:nvSpPr>
          <p:spPr>
            <a:xfrm>
              <a:off x="4097032" y="2574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1" name="pl291"/>
            <p:cNvSpPr/>
            <p:nvPr/>
          </p:nvSpPr>
          <p:spPr>
            <a:xfrm>
              <a:off x="4097032" y="22735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2" name="pl29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4170338"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301" name="pl301"/>
            <p:cNvSpPr/>
            <p:nvPr/>
          </p:nvSpPr>
          <p:spPr>
            <a:xfrm>
              <a:off x="4170338" y="2574502"/>
              <a:ext cx="1466121" cy="180573"/>
            </a:xfrm>
            <a:custGeom>
              <a:avLst/>
              <a:pathLst>
                <a:path w="1466121" h="180573">
                  <a:moveTo>
                    <a:pt x="0" y="36114"/>
                  </a:moveTo>
                  <a:lnTo>
                    <a:pt x="209445" y="0"/>
                  </a:lnTo>
                  <a:lnTo>
                    <a:pt x="418891" y="48153"/>
                  </a:lnTo>
                  <a:lnTo>
                    <a:pt x="628337" y="96306"/>
                  </a:lnTo>
                  <a:lnTo>
                    <a:pt x="837783" y="180573"/>
                  </a:lnTo>
                  <a:lnTo>
                    <a:pt x="1047229" y="144459"/>
                  </a:lnTo>
                  <a:lnTo>
                    <a:pt x="1256675" y="108344"/>
                  </a:lnTo>
                  <a:lnTo>
                    <a:pt x="1466121" y="84267"/>
                  </a:lnTo>
                </a:path>
              </a:pathLst>
            </a:custGeom>
            <a:ln w="40651" cap="flat">
              <a:solidFill>
                <a:srgbClr val="BEBEBE">
                  <a:alpha val="69803"/>
                </a:srgbClr>
              </a:solidFill>
              <a:prstDash val="solid"/>
              <a:round/>
            </a:ln>
          </p:spPr>
          <p:txBody>
            <a:bodyPr/>
            <a:lstStyle/>
            <a:p/>
          </p:txBody>
        </p:sp>
        <p:sp>
          <p:nvSpPr>
            <p:cNvPr id="302" name="pl302"/>
            <p:cNvSpPr/>
            <p:nvPr/>
          </p:nvSpPr>
          <p:spPr>
            <a:xfrm>
              <a:off x="4170338" y="2574502"/>
              <a:ext cx="1466121" cy="180573"/>
            </a:xfrm>
            <a:custGeom>
              <a:avLst/>
              <a:pathLst>
                <a:path w="1466121" h="180573">
                  <a:moveTo>
                    <a:pt x="0" y="36114"/>
                  </a:moveTo>
                  <a:lnTo>
                    <a:pt x="209445" y="0"/>
                  </a:lnTo>
                  <a:lnTo>
                    <a:pt x="418891" y="48153"/>
                  </a:lnTo>
                  <a:lnTo>
                    <a:pt x="628337" y="96306"/>
                  </a:lnTo>
                  <a:lnTo>
                    <a:pt x="837783" y="180573"/>
                  </a:lnTo>
                  <a:lnTo>
                    <a:pt x="1047229" y="144459"/>
                  </a:lnTo>
                  <a:lnTo>
                    <a:pt x="1256675" y="108344"/>
                  </a:lnTo>
                  <a:lnTo>
                    <a:pt x="1466121" y="84267"/>
                  </a:lnTo>
                </a:path>
              </a:pathLst>
            </a:custGeom>
            <a:ln w="35231" cap="flat">
              <a:solidFill>
                <a:srgbClr val="BEBEBE">
                  <a:alpha val="69803"/>
                </a:srgbClr>
              </a:solidFill>
              <a:prstDash val="solid"/>
              <a:round/>
            </a:ln>
          </p:spPr>
          <p:txBody>
            <a:bodyPr/>
            <a:lstStyle/>
            <a:p/>
          </p:txBody>
        </p:sp>
        <p:sp>
          <p:nvSpPr>
            <p:cNvPr id="303" name="pl303"/>
            <p:cNvSpPr/>
            <p:nvPr/>
          </p:nvSpPr>
          <p:spPr>
            <a:xfrm>
              <a:off x="4170338"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304" name="pl304"/>
            <p:cNvSpPr/>
            <p:nvPr/>
          </p:nvSpPr>
          <p:spPr>
            <a:xfrm>
              <a:off x="4170338" y="2574502"/>
              <a:ext cx="1466121" cy="180573"/>
            </a:xfrm>
            <a:custGeom>
              <a:avLst/>
              <a:pathLst>
                <a:path w="1466121" h="180573">
                  <a:moveTo>
                    <a:pt x="0" y="36114"/>
                  </a:moveTo>
                  <a:lnTo>
                    <a:pt x="209445" y="0"/>
                  </a:lnTo>
                  <a:lnTo>
                    <a:pt x="418891" y="48153"/>
                  </a:lnTo>
                  <a:lnTo>
                    <a:pt x="628337" y="96306"/>
                  </a:lnTo>
                  <a:lnTo>
                    <a:pt x="837783" y="180573"/>
                  </a:lnTo>
                  <a:lnTo>
                    <a:pt x="1047229" y="144459"/>
                  </a:lnTo>
                  <a:lnTo>
                    <a:pt x="1256675" y="108344"/>
                  </a:lnTo>
                  <a:lnTo>
                    <a:pt x="1466121" y="84267"/>
                  </a:lnTo>
                </a:path>
              </a:pathLst>
            </a:custGeom>
            <a:ln w="40651" cap="flat">
              <a:solidFill>
                <a:srgbClr val="000000">
                  <a:alpha val="100000"/>
                </a:srgbClr>
              </a:solidFill>
              <a:prstDash val="solid"/>
              <a:round/>
            </a:ln>
          </p:spPr>
          <p:txBody>
            <a:bodyPr/>
            <a:lstStyle/>
            <a:p/>
          </p:txBody>
        </p:sp>
        <p:sp>
          <p:nvSpPr>
            <p:cNvPr id="305" name="pl305"/>
            <p:cNvSpPr/>
            <p:nvPr/>
          </p:nvSpPr>
          <p:spPr>
            <a:xfrm>
              <a:off x="4170338" y="2574502"/>
              <a:ext cx="1466121" cy="180573"/>
            </a:xfrm>
            <a:custGeom>
              <a:avLst/>
              <a:pathLst>
                <a:path w="1466121" h="180573">
                  <a:moveTo>
                    <a:pt x="0" y="36114"/>
                  </a:moveTo>
                  <a:lnTo>
                    <a:pt x="209445" y="0"/>
                  </a:lnTo>
                  <a:lnTo>
                    <a:pt x="418891" y="48153"/>
                  </a:lnTo>
                  <a:lnTo>
                    <a:pt x="628337" y="96306"/>
                  </a:lnTo>
                  <a:lnTo>
                    <a:pt x="837783" y="180573"/>
                  </a:lnTo>
                  <a:lnTo>
                    <a:pt x="1047229" y="144459"/>
                  </a:lnTo>
                  <a:lnTo>
                    <a:pt x="1256675" y="108344"/>
                  </a:lnTo>
                  <a:lnTo>
                    <a:pt x="1466121" y="84267"/>
                  </a:lnTo>
                </a:path>
              </a:pathLst>
            </a:custGeom>
            <a:ln w="35231" cap="flat">
              <a:solidFill>
                <a:srgbClr val="80BD41">
                  <a:alpha val="100000"/>
                </a:srgbClr>
              </a:solidFill>
              <a:prstDash val="solid"/>
              <a:round/>
            </a:ln>
          </p:spPr>
          <p:txBody>
            <a:bodyPr/>
            <a:lstStyle/>
            <a:p/>
          </p:txBody>
        </p:sp>
        <p:sp>
          <p:nvSpPr>
            <p:cNvPr id="306" name="pl306"/>
            <p:cNvSpPr/>
            <p:nvPr/>
          </p:nvSpPr>
          <p:spPr>
            <a:xfrm>
              <a:off x="4097032" y="257450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07" name="tx307"/>
            <p:cNvSpPr/>
            <p:nvPr/>
          </p:nvSpPr>
          <p:spPr>
            <a:xfrm>
              <a:off x="4122149" y="2432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8" name="tx308"/>
            <p:cNvSpPr/>
            <p:nvPr/>
          </p:nvSpPr>
          <p:spPr>
            <a:xfrm>
              <a:off x="4349654" y="239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9" name="tx309"/>
            <p:cNvSpPr/>
            <p:nvPr/>
          </p:nvSpPr>
          <p:spPr>
            <a:xfrm>
              <a:off x="4541041" y="24441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0" name="tx310"/>
            <p:cNvSpPr/>
            <p:nvPr/>
          </p:nvSpPr>
          <p:spPr>
            <a:xfrm>
              <a:off x="4750487" y="24922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11" name="tx311"/>
            <p:cNvSpPr/>
            <p:nvPr/>
          </p:nvSpPr>
          <p:spPr>
            <a:xfrm>
              <a:off x="4929803" y="257652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12" name="tx312"/>
            <p:cNvSpPr/>
            <p:nvPr/>
          </p:nvSpPr>
          <p:spPr>
            <a:xfrm>
              <a:off x="5139249" y="254040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13" name="tx313"/>
            <p:cNvSpPr/>
            <p:nvPr/>
          </p:nvSpPr>
          <p:spPr>
            <a:xfrm>
              <a:off x="5378824" y="25042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14" name="tx314"/>
            <p:cNvSpPr/>
            <p:nvPr/>
          </p:nvSpPr>
          <p:spPr>
            <a:xfrm>
              <a:off x="5588270" y="24802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15" name="rc315"/>
            <p:cNvSpPr/>
            <p:nvPr/>
          </p:nvSpPr>
          <p:spPr>
            <a:xfrm>
              <a:off x="4097032" y="3483127"/>
              <a:ext cx="1612733" cy="1019640"/>
            </a:xfrm>
            <a:prstGeom prst="rect">
              <a:avLst/>
            </a:prstGeom>
            <a:solidFill>
              <a:srgbClr val="EBEBEB">
                <a:alpha val="100000"/>
              </a:srgbClr>
            </a:solidFill>
          </p:spPr>
          <p:txBody>
            <a:bodyPr/>
            <a:lstStyle/>
            <a:p/>
          </p:txBody>
        </p:sp>
        <p:sp>
          <p:nvSpPr>
            <p:cNvPr id="316" name="pl316"/>
            <p:cNvSpPr/>
            <p:nvPr/>
          </p:nvSpPr>
          <p:spPr>
            <a:xfrm>
              <a:off x="4097032" y="43300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7" name="pl317"/>
            <p:cNvSpPr/>
            <p:nvPr/>
          </p:nvSpPr>
          <p:spPr>
            <a:xfrm>
              <a:off x="4097032" y="4029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8" name="pl318"/>
            <p:cNvSpPr/>
            <p:nvPr/>
          </p:nvSpPr>
          <p:spPr>
            <a:xfrm>
              <a:off x="4097032" y="372810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9" name="pl319"/>
            <p:cNvSpPr/>
            <p:nvPr/>
          </p:nvSpPr>
          <p:spPr>
            <a:xfrm>
              <a:off x="4097032" y="448049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0" name="pl320"/>
            <p:cNvSpPr/>
            <p:nvPr/>
          </p:nvSpPr>
          <p:spPr>
            <a:xfrm>
              <a:off x="4097032" y="417954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1" name="pl321"/>
            <p:cNvSpPr/>
            <p:nvPr/>
          </p:nvSpPr>
          <p:spPr>
            <a:xfrm>
              <a:off x="4097032" y="38785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2" name="pl322"/>
            <p:cNvSpPr/>
            <p:nvPr/>
          </p:nvSpPr>
          <p:spPr>
            <a:xfrm>
              <a:off x="4097032" y="357762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3" name="pl323"/>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170338"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332" name="pl332"/>
            <p:cNvSpPr/>
            <p:nvPr/>
          </p:nvSpPr>
          <p:spPr>
            <a:xfrm>
              <a:off x="4170338" y="3842469"/>
              <a:ext cx="1466121" cy="108344"/>
            </a:xfrm>
            <a:custGeom>
              <a:avLst/>
              <a:pathLst>
                <a:path w="1466121" h="108344">
                  <a:moveTo>
                    <a:pt x="0" y="24076"/>
                  </a:moveTo>
                  <a:lnTo>
                    <a:pt x="209445" y="36114"/>
                  </a:lnTo>
                  <a:lnTo>
                    <a:pt x="418891" y="24076"/>
                  </a:lnTo>
                  <a:lnTo>
                    <a:pt x="628337" y="0"/>
                  </a:lnTo>
                  <a:lnTo>
                    <a:pt x="837783" y="12038"/>
                  </a:lnTo>
                  <a:lnTo>
                    <a:pt x="1047229" y="60191"/>
                  </a:lnTo>
                  <a:lnTo>
                    <a:pt x="1256675" y="108344"/>
                  </a:lnTo>
                  <a:lnTo>
                    <a:pt x="1466121" y="84267"/>
                  </a:lnTo>
                </a:path>
              </a:pathLst>
            </a:custGeom>
            <a:ln w="40651" cap="flat">
              <a:solidFill>
                <a:srgbClr val="BEBEBE">
                  <a:alpha val="69803"/>
                </a:srgbClr>
              </a:solidFill>
              <a:prstDash val="solid"/>
              <a:round/>
            </a:ln>
          </p:spPr>
          <p:txBody>
            <a:bodyPr/>
            <a:lstStyle/>
            <a:p/>
          </p:txBody>
        </p:sp>
        <p:sp>
          <p:nvSpPr>
            <p:cNvPr id="333" name="pl333"/>
            <p:cNvSpPr/>
            <p:nvPr/>
          </p:nvSpPr>
          <p:spPr>
            <a:xfrm>
              <a:off x="4170338" y="3842469"/>
              <a:ext cx="1466121" cy="108344"/>
            </a:xfrm>
            <a:custGeom>
              <a:avLst/>
              <a:pathLst>
                <a:path w="1466121" h="108344">
                  <a:moveTo>
                    <a:pt x="0" y="24076"/>
                  </a:moveTo>
                  <a:lnTo>
                    <a:pt x="209445" y="36114"/>
                  </a:lnTo>
                  <a:lnTo>
                    <a:pt x="418891" y="24076"/>
                  </a:lnTo>
                  <a:lnTo>
                    <a:pt x="628337" y="0"/>
                  </a:lnTo>
                  <a:lnTo>
                    <a:pt x="837783" y="12038"/>
                  </a:lnTo>
                  <a:lnTo>
                    <a:pt x="1047229" y="60191"/>
                  </a:lnTo>
                  <a:lnTo>
                    <a:pt x="1256675" y="108344"/>
                  </a:lnTo>
                  <a:lnTo>
                    <a:pt x="1466121" y="84267"/>
                  </a:lnTo>
                </a:path>
              </a:pathLst>
            </a:custGeom>
            <a:ln w="35231" cap="flat">
              <a:solidFill>
                <a:srgbClr val="BEBEBE">
                  <a:alpha val="69803"/>
                </a:srgbClr>
              </a:solidFill>
              <a:prstDash val="solid"/>
              <a:round/>
            </a:ln>
          </p:spPr>
          <p:txBody>
            <a:bodyPr/>
            <a:lstStyle/>
            <a:p/>
          </p:txBody>
        </p:sp>
        <p:sp>
          <p:nvSpPr>
            <p:cNvPr id="334" name="pl334"/>
            <p:cNvSpPr/>
            <p:nvPr/>
          </p:nvSpPr>
          <p:spPr>
            <a:xfrm>
              <a:off x="4170338"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335" name="pl335"/>
            <p:cNvSpPr/>
            <p:nvPr/>
          </p:nvSpPr>
          <p:spPr>
            <a:xfrm>
              <a:off x="4170338" y="3842469"/>
              <a:ext cx="1466121" cy="108344"/>
            </a:xfrm>
            <a:custGeom>
              <a:avLst/>
              <a:pathLst>
                <a:path w="1466121" h="108344">
                  <a:moveTo>
                    <a:pt x="0" y="24076"/>
                  </a:moveTo>
                  <a:lnTo>
                    <a:pt x="209445" y="36114"/>
                  </a:lnTo>
                  <a:lnTo>
                    <a:pt x="418891" y="24076"/>
                  </a:lnTo>
                  <a:lnTo>
                    <a:pt x="628337" y="0"/>
                  </a:lnTo>
                  <a:lnTo>
                    <a:pt x="837783" y="12038"/>
                  </a:lnTo>
                  <a:lnTo>
                    <a:pt x="1047229" y="60191"/>
                  </a:lnTo>
                  <a:lnTo>
                    <a:pt x="1256675" y="108344"/>
                  </a:lnTo>
                  <a:lnTo>
                    <a:pt x="1466121" y="84267"/>
                  </a:lnTo>
                </a:path>
              </a:pathLst>
            </a:custGeom>
            <a:ln w="40651" cap="flat">
              <a:solidFill>
                <a:srgbClr val="000000">
                  <a:alpha val="100000"/>
                </a:srgbClr>
              </a:solidFill>
              <a:prstDash val="solid"/>
              <a:round/>
            </a:ln>
          </p:spPr>
          <p:txBody>
            <a:bodyPr/>
            <a:lstStyle/>
            <a:p/>
          </p:txBody>
        </p:sp>
        <p:sp>
          <p:nvSpPr>
            <p:cNvPr id="336" name="pl336"/>
            <p:cNvSpPr/>
            <p:nvPr/>
          </p:nvSpPr>
          <p:spPr>
            <a:xfrm>
              <a:off x="4170338" y="3842469"/>
              <a:ext cx="1466121" cy="108344"/>
            </a:xfrm>
            <a:custGeom>
              <a:avLst/>
              <a:pathLst>
                <a:path w="1466121" h="108344">
                  <a:moveTo>
                    <a:pt x="0" y="24076"/>
                  </a:moveTo>
                  <a:lnTo>
                    <a:pt x="209445" y="36114"/>
                  </a:lnTo>
                  <a:lnTo>
                    <a:pt x="418891" y="24076"/>
                  </a:lnTo>
                  <a:lnTo>
                    <a:pt x="628337" y="0"/>
                  </a:lnTo>
                  <a:lnTo>
                    <a:pt x="837783" y="12038"/>
                  </a:lnTo>
                  <a:lnTo>
                    <a:pt x="1047229" y="60191"/>
                  </a:lnTo>
                  <a:lnTo>
                    <a:pt x="1256675" y="108344"/>
                  </a:lnTo>
                  <a:lnTo>
                    <a:pt x="1466121" y="84267"/>
                  </a:lnTo>
                </a:path>
              </a:pathLst>
            </a:custGeom>
            <a:ln w="35231" cap="flat">
              <a:solidFill>
                <a:srgbClr val="80BD41">
                  <a:alpha val="100000"/>
                </a:srgbClr>
              </a:solidFill>
              <a:prstDash val="solid"/>
              <a:round/>
            </a:ln>
          </p:spPr>
          <p:txBody>
            <a:bodyPr/>
            <a:lstStyle/>
            <a:p/>
          </p:txBody>
        </p:sp>
        <p:sp>
          <p:nvSpPr>
            <p:cNvPr id="337" name="pl337"/>
            <p:cNvSpPr/>
            <p:nvPr/>
          </p:nvSpPr>
          <p:spPr>
            <a:xfrm>
              <a:off x="4097032" y="387858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38" name="tx338"/>
            <p:cNvSpPr/>
            <p:nvPr/>
          </p:nvSpPr>
          <p:spPr>
            <a:xfrm>
              <a:off x="4140208" y="3687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9" name="tx339"/>
            <p:cNvSpPr/>
            <p:nvPr/>
          </p:nvSpPr>
          <p:spPr>
            <a:xfrm>
              <a:off x="4349654" y="3700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0" name="tx340"/>
            <p:cNvSpPr/>
            <p:nvPr/>
          </p:nvSpPr>
          <p:spPr>
            <a:xfrm>
              <a:off x="4559100" y="3687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41" name="tx341"/>
            <p:cNvSpPr/>
            <p:nvPr/>
          </p:nvSpPr>
          <p:spPr>
            <a:xfrm>
              <a:off x="4768546" y="36639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42" name="tx342"/>
            <p:cNvSpPr/>
            <p:nvPr/>
          </p:nvSpPr>
          <p:spPr>
            <a:xfrm>
              <a:off x="4977992" y="3675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43" name="tx343"/>
            <p:cNvSpPr/>
            <p:nvPr/>
          </p:nvSpPr>
          <p:spPr>
            <a:xfrm>
              <a:off x="5169379" y="37241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44" name="tx344"/>
            <p:cNvSpPr/>
            <p:nvPr/>
          </p:nvSpPr>
          <p:spPr>
            <a:xfrm>
              <a:off x="5378824" y="37722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45" name="tx345"/>
            <p:cNvSpPr/>
            <p:nvPr/>
          </p:nvSpPr>
          <p:spPr>
            <a:xfrm>
              <a:off x="5588270" y="37481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46" name="rc346"/>
            <p:cNvSpPr/>
            <p:nvPr/>
          </p:nvSpPr>
          <p:spPr>
            <a:xfrm>
              <a:off x="4097032" y="4787209"/>
              <a:ext cx="1612733" cy="1019640"/>
            </a:xfrm>
            <a:prstGeom prst="rect">
              <a:avLst/>
            </a:prstGeom>
            <a:solidFill>
              <a:srgbClr val="EBEBEB">
                <a:alpha val="100000"/>
              </a:srgbClr>
            </a:solidFill>
          </p:spPr>
          <p:txBody>
            <a:bodyPr/>
            <a:lstStyle/>
            <a:p/>
          </p:txBody>
        </p:sp>
        <p:sp>
          <p:nvSpPr>
            <p:cNvPr id="347" name="pl347"/>
            <p:cNvSpPr/>
            <p:nvPr/>
          </p:nvSpPr>
          <p:spPr>
            <a:xfrm>
              <a:off x="4097032" y="563410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48" name="pl348"/>
            <p:cNvSpPr/>
            <p:nvPr/>
          </p:nvSpPr>
          <p:spPr>
            <a:xfrm>
              <a:off x="4097032" y="5333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49" name="pl349"/>
            <p:cNvSpPr/>
            <p:nvPr/>
          </p:nvSpPr>
          <p:spPr>
            <a:xfrm>
              <a:off x="4097032" y="503218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0" name="pl350"/>
            <p:cNvSpPr/>
            <p:nvPr/>
          </p:nvSpPr>
          <p:spPr>
            <a:xfrm>
              <a:off x="4097032" y="57845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1" name="pl351"/>
            <p:cNvSpPr/>
            <p:nvPr/>
          </p:nvSpPr>
          <p:spPr>
            <a:xfrm>
              <a:off x="4097032" y="54836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2" name="pl352"/>
            <p:cNvSpPr/>
            <p:nvPr/>
          </p:nvSpPr>
          <p:spPr>
            <a:xfrm>
              <a:off x="4097032" y="518266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3" name="pl353"/>
            <p:cNvSpPr/>
            <p:nvPr/>
          </p:nvSpPr>
          <p:spPr>
            <a:xfrm>
              <a:off x="4097032" y="48817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4" name="pl354"/>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4170338"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363" name="pl363"/>
            <p:cNvSpPr/>
            <p:nvPr/>
          </p:nvSpPr>
          <p:spPr>
            <a:xfrm>
              <a:off x="4170338" y="5182666"/>
              <a:ext cx="1466121" cy="156497"/>
            </a:xfrm>
            <a:custGeom>
              <a:avLst/>
              <a:pathLst>
                <a:path w="1466121" h="156497">
                  <a:moveTo>
                    <a:pt x="0" y="156497"/>
                  </a:moveTo>
                  <a:lnTo>
                    <a:pt x="209445" y="0"/>
                  </a:lnTo>
                  <a:lnTo>
                    <a:pt x="418891" y="12038"/>
                  </a:lnTo>
                  <a:lnTo>
                    <a:pt x="628337" y="48153"/>
                  </a:lnTo>
                  <a:lnTo>
                    <a:pt x="837783" y="0"/>
                  </a:lnTo>
                  <a:lnTo>
                    <a:pt x="1047229" y="84267"/>
                  </a:lnTo>
                  <a:lnTo>
                    <a:pt x="1256675" y="96306"/>
                  </a:lnTo>
                  <a:lnTo>
                    <a:pt x="1466121" y="96306"/>
                  </a:lnTo>
                </a:path>
              </a:pathLst>
            </a:custGeom>
            <a:ln w="40651" cap="flat">
              <a:solidFill>
                <a:srgbClr val="BEBEBE">
                  <a:alpha val="69803"/>
                </a:srgbClr>
              </a:solidFill>
              <a:prstDash val="solid"/>
              <a:round/>
            </a:ln>
          </p:spPr>
          <p:txBody>
            <a:bodyPr/>
            <a:lstStyle/>
            <a:p/>
          </p:txBody>
        </p:sp>
        <p:sp>
          <p:nvSpPr>
            <p:cNvPr id="364" name="pl364"/>
            <p:cNvSpPr/>
            <p:nvPr/>
          </p:nvSpPr>
          <p:spPr>
            <a:xfrm>
              <a:off x="4170338" y="5182666"/>
              <a:ext cx="1466121" cy="156497"/>
            </a:xfrm>
            <a:custGeom>
              <a:avLst/>
              <a:pathLst>
                <a:path w="1466121" h="156497">
                  <a:moveTo>
                    <a:pt x="0" y="156497"/>
                  </a:moveTo>
                  <a:lnTo>
                    <a:pt x="209445" y="0"/>
                  </a:lnTo>
                  <a:lnTo>
                    <a:pt x="418891" y="12038"/>
                  </a:lnTo>
                  <a:lnTo>
                    <a:pt x="628337" y="48153"/>
                  </a:lnTo>
                  <a:lnTo>
                    <a:pt x="837783" y="0"/>
                  </a:lnTo>
                  <a:lnTo>
                    <a:pt x="1047229" y="84267"/>
                  </a:lnTo>
                  <a:lnTo>
                    <a:pt x="1256675" y="96306"/>
                  </a:lnTo>
                  <a:lnTo>
                    <a:pt x="1466121" y="96306"/>
                  </a:lnTo>
                </a:path>
              </a:pathLst>
            </a:custGeom>
            <a:ln w="35231" cap="flat">
              <a:solidFill>
                <a:srgbClr val="BEBEBE">
                  <a:alpha val="69803"/>
                </a:srgbClr>
              </a:solidFill>
              <a:prstDash val="solid"/>
              <a:round/>
            </a:ln>
          </p:spPr>
          <p:txBody>
            <a:bodyPr/>
            <a:lstStyle/>
            <a:p/>
          </p:txBody>
        </p:sp>
        <p:sp>
          <p:nvSpPr>
            <p:cNvPr id="365" name="pl365"/>
            <p:cNvSpPr/>
            <p:nvPr/>
          </p:nvSpPr>
          <p:spPr>
            <a:xfrm>
              <a:off x="4170338"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366" name="pl366"/>
            <p:cNvSpPr/>
            <p:nvPr/>
          </p:nvSpPr>
          <p:spPr>
            <a:xfrm>
              <a:off x="4170338" y="5182666"/>
              <a:ext cx="1466121" cy="156497"/>
            </a:xfrm>
            <a:custGeom>
              <a:avLst/>
              <a:pathLst>
                <a:path w="1466121" h="156497">
                  <a:moveTo>
                    <a:pt x="0" y="156497"/>
                  </a:moveTo>
                  <a:lnTo>
                    <a:pt x="209445" y="0"/>
                  </a:lnTo>
                  <a:lnTo>
                    <a:pt x="418891" y="12038"/>
                  </a:lnTo>
                  <a:lnTo>
                    <a:pt x="628337" y="48153"/>
                  </a:lnTo>
                  <a:lnTo>
                    <a:pt x="837783" y="0"/>
                  </a:lnTo>
                  <a:lnTo>
                    <a:pt x="1047229" y="84267"/>
                  </a:lnTo>
                  <a:lnTo>
                    <a:pt x="1256675" y="96306"/>
                  </a:lnTo>
                  <a:lnTo>
                    <a:pt x="1466121" y="96306"/>
                  </a:lnTo>
                </a:path>
              </a:pathLst>
            </a:custGeom>
            <a:ln w="40651" cap="flat">
              <a:solidFill>
                <a:srgbClr val="000000">
                  <a:alpha val="100000"/>
                </a:srgbClr>
              </a:solidFill>
              <a:prstDash val="solid"/>
              <a:round/>
            </a:ln>
          </p:spPr>
          <p:txBody>
            <a:bodyPr/>
            <a:lstStyle/>
            <a:p/>
          </p:txBody>
        </p:sp>
        <p:sp>
          <p:nvSpPr>
            <p:cNvPr id="367" name="pl367"/>
            <p:cNvSpPr/>
            <p:nvPr/>
          </p:nvSpPr>
          <p:spPr>
            <a:xfrm>
              <a:off x="4170338" y="5182666"/>
              <a:ext cx="1466121" cy="156497"/>
            </a:xfrm>
            <a:custGeom>
              <a:avLst/>
              <a:pathLst>
                <a:path w="1466121" h="156497">
                  <a:moveTo>
                    <a:pt x="0" y="156497"/>
                  </a:moveTo>
                  <a:lnTo>
                    <a:pt x="209445" y="0"/>
                  </a:lnTo>
                  <a:lnTo>
                    <a:pt x="418891" y="12038"/>
                  </a:lnTo>
                  <a:lnTo>
                    <a:pt x="628337" y="48153"/>
                  </a:lnTo>
                  <a:lnTo>
                    <a:pt x="837783" y="0"/>
                  </a:lnTo>
                  <a:lnTo>
                    <a:pt x="1047229" y="84267"/>
                  </a:lnTo>
                  <a:lnTo>
                    <a:pt x="1256675" y="96306"/>
                  </a:lnTo>
                  <a:lnTo>
                    <a:pt x="1466121" y="96306"/>
                  </a:lnTo>
                </a:path>
              </a:pathLst>
            </a:custGeom>
            <a:ln w="35231" cap="flat">
              <a:solidFill>
                <a:srgbClr val="80BD41">
                  <a:alpha val="100000"/>
                </a:srgbClr>
              </a:solidFill>
              <a:prstDash val="solid"/>
              <a:round/>
            </a:ln>
          </p:spPr>
          <p:txBody>
            <a:bodyPr/>
            <a:lstStyle/>
            <a:p/>
          </p:txBody>
        </p:sp>
        <p:sp>
          <p:nvSpPr>
            <p:cNvPr id="368" name="pl368"/>
            <p:cNvSpPr/>
            <p:nvPr/>
          </p:nvSpPr>
          <p:spPr>
            <a:xfrm>
              <a:off x="4097032" y="518266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69" name="tx369"/>
            <p:cNvSpPr/>
            <p:nvPr/>
          </p:nvSpPr>
          <p:spPr>
            <a:xfrm>
              <a:off x="4092020" y="51606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70" name="tx370"/>
            <p:cNvSpPr/>
            <p:nvPr/>
          </p:nvSpPr>
          <p:spPr>
            <a:xfrm>
              <a:off x="4349654"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1" name="tx371"/>
            <p:cNvSpPr/>
            <p:nvPr/>
          </p:nvSpPr>
          <p:spPr>
            <a:xfrm>
              <a:off x="4541041" y="501614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2" name="tx372"/>
            <p:cNvSpPr/>
            <p:nvPr/>
          </p:nvSpPr>
          <p:spPr>
            <a:xfrm>
              <a:off x="4750487" y="50522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73" name="tx373"/>
            <p:cNvSpPr/>
            <p:nvPr/>
          </p:nvSpPr>
          <p:spPr>
            <a:xfrm>
              <a:off x="4977992"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4" name="tx374"/>
            <p:cNvSpPr/>
            <p:nvPr/>
          </p:nvSpPr>
          <p:spPr>
            <a:xfrm>
              <a:off x="5169379" y="50883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75" name="tx375"/>
            <p:cNvSpPr/>
            <p:nvPr/>
          </p:nvSpPr>
          <p:spPr>
            <a:xfrm>
              <a:off x="5378824" y="510041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6" name="tx376"/>
            <p:cNvSpPr/>
            <p:nvPr/>
          </p:nvSpPr>
          <p:spPr>
            <a:xfrm>
              <a:off x="5588270" y="510041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7" name="rc377"/>
            <p:cNvSpPr/>
            <p:nvPr/>
          </p:nvSpPr>
          <p:spPr>
            <a:xfrm>
              <a:off x="5779354" y="874964"/>
              <a:ext cx="1612733" cy="1019640"/>
            </a:xfrm>
            <a:prstGeom prst="rect">
              <a:avLst/>
            </a:prstGeom>
            <a:solidFill>
              <a:srgbClr val="EBEBEB">
                <a:alpha val="100000"/>
              </a:srgbClr>
            </a:solidFill>
          </p:spPr>
          <p:txBody>
            <a:bodyPr/>
            <a:lstStyle/>
            <a:p/>
          </p:txBody>
        </p:sp>
        <p:sp>
          <p:nvSpPr>
            <p:cNvPr id="378" name="pl378"/>
            <p:cNvSpPr/>
            <p:nvPr/>
          </p:nvSpPr>
          <p:spPr>
            <a:xfrm>
              <a:off x="5779354" y="17218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9" name="pl379"/>
            <p:cNvSpPr/>
            <p:nvPr/>
          </p:nvSpPr>
          <p:spPr>
            <a:xfrm>
              <a:off x="5779354" y="142089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0" name="pl380"/>
            <p:cNvSpPr/>
            <p:nvPr/>
          </p:nvSpPr>
          <p:spPr>
            <a:xfrm>
              <a:off x="5779354" y="11199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1" name="pl381"/>
            <p:cNvSpPr/>
            <p:nvPr/>
          </p:nvSpPr>
          <p:spPr>
            <a:xfrm>
              <a:off x="5779354" y="187233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2" name="pl382"/>
            <p:cNvSpPr/>
            <p:nvPr/>
          </p:nvSpPr>
          <p:spPr>
            <a:xfrm>
              <a:off x="5779354" y="15713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3" name="pl383"/>
            <p:cNvSpPr/>
            <p:nvPr/>
          </p:nvSpPr>
          <p:spPr>
            <a:xfrm>
              <a:off x="5779354" y="1270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4" name="pl384"/>
            <p:cNvSpPr/>
            <p:nvPr/>
          </p:nvSpPr>
          <p:spPr>
            <a:xfrm>
              <a:off x="5779354" y="96946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5" name="pl385"/>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5852660"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394" name="pl394"/>
            <p:cNvSpPr/>
            <p:nvPr/>
          </p:nvSpPr>
          <p:spPr>
            <a:xfrm>
              <a:off x="5852660" y="1270420"/>
              <a:ext cx="1466121" cy="72229"/>
            </a:xfrm>
            <a:custGeom>
              <a:avLst/>
              <a:pathLst>
                <a:path w="1466121" h="72229">
                  <a:moveTo>
                    <a:pt x="0" y="0"/>
                  </a:moveTo>
                  <a:lnTo>
                    <a:pt x="209445" y="0"/>
                  </a:lnTo>
                  <a:lnTo>
                    <a:pt x="418891" y="12038"/>
                  </a:lnTo>
                  <a:lnTo>
                    <a:pt x="628337" y="12038"/>
                  </a:lnTo>
                  <a:lnTo>
                    <a:pt x="837783" y="12038"/>
                  </a:lnTo>
                  <a:lnTo>
                    <a:pt x="1047229" y="0"/>
                  </a:lnTo>
                  <a:lnTo>
                    <a:pt x="1256675" y="36114"/>
                  </a:lnTo>
                  <a:lnTo>
                    <a:pt x="1466121" y="72229"/>
                  </a:lnTo>
                </a:path>
              </a:pathLst>
            </a:custGeom>
            <a:ln w="40651" cap="flat">
              <a:solidFill>
                <a:srgbClr val="BEBEBE">
                  <a:alpha val="69803"/>
                </a:srgbClr>
              </a:solidFill>
              <a:prstDash val="solid"/>
              <a:round/>
            </a:ln>
          </p:spPr>
          <p:txBody>
            <a:bodyPr/>
            <a:lstStyle/>
            <a:p/>
          </p:txBody>
        </p:sp>
        <p:sp>
          <p:nvSpPr>
            <p:cNvPr id="395" name="pl395"/>
            <p:cNvSpPr/>
            <p:nvPr/>
          </p:nvSpPr>
          <p:spPr>
            <a:xfrm>
              <a:off x="5852660" y="1270420"/>
              <a:ext cx="1466121" cy="72229"/>
            </a:xfrm>
            <a:custGeom>
              <a:avLst/>
              <a:pathLst>
                <a:path w="1466121" h="72229">
                  <a:moveTo>
                    <a:pt x="0" y="0"/>
                  </a:moveTo>
                  <a:lnTo>
                    <a:pt x="209445" y="0"/>
                  </a:lnTo>
                  <a:lnTo>
                    <a:pt x="418891" y="12038"/>
                  </a:lnTo>
                  <a:lnTo>
                    <a:pt x="628337" y="12038"/>
                  </a:lnTo>
                  <a:lnTo>
                    <a:pt x="837783" y="12038"/>
                  </a:lnTo>
                  <a:lnTo>
                    <a:pt x="1047229" y="0"/>
                  </a:lnTo>
                  <a:lnTo>
                    <a:pt x="1256675" y="36114"/>
                  </a:lnTo>
                  <a:lnTo>
                    <a:pt x="1466121" y="72229"/>
                  </a:lnTo>
                </a:path>
              </a:pathLst>
            </a:custGeom>
            <a:ln w="35231" cap="flat">
              <a:solidFill>
                <a:srgbClr val="BEBEBE">
                  <a:alpha val="69803"/>
                </a:srgbClr>
              </a:solidFill>
              <a:prstDash val="solid"/>
              <a:round/>
            </a:ln>
          </p:spPr>
          <p:txBody>
            <a:bodyPr/>
            <a:lstStyle/>
            <a:p/>
          </p:txBody>
        </p:sp>
        <p:sp>
          <p:nvSpPr>
            <p:cNvPr id="396" name="pl396"/>
            <p:cNvSpPr/>
            <p:nvPr/>
          </p:nvSpPr>
          <p:spPr>
            <a:xfrm>
              <a:off x="5852660"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397" name="pl397"/>
            <p:cNvSpPr/>
            <p:nvPr/>
          </p:nvSpPr>
          <p:spPr>
            <a:xfrm>
              <a:off x="5852660" y="1270420"/>
              <a:ext cx="1466121" cy="72229"/>
            </a:xfrm>
            <a:custGeom>
              <a:avLst/>
              <a:pathLst>
                <a:path w="1466121" h="72229">
                  <a:moveTo>
                    <a:pt x="0" y="0"/>
                  </a:moveTo>
                  <a:lnTo>
                    <a:pt x="209445" y="0"/>
                  </a:lnTo>
                  <a:lnTo>
                    <a:pt x="418891" y="12038"/>
                  </a:lnTo>
                  <a:lnTo>
                    <a:pt x="628337" y="12038"/>
                  </a:lnTo>
                  <a:lnTo>
                    <a:pt x="837783" y="12038"/>
                  </a:lnTo>
                  <a:lnTo>
                    <a:pt x="1047229" y="0"/>
                  </a:lnTo>
                  <a:lnTo>
                    <a:pt x="1256675" y="36114"/>
                  </a:lnTo>
                  <a:lnTo>
                    <a:pt x="1466121" y="72229"/>
                  </a:lnTo>
                </a:path>
              </a:pathLst>
            </a:custGeom>
            <a:ln w="40651" cap="flat">
              <a:solidFill>
                <a:srgbClr val="000000">
                  <a:alpha val="100000"/>
                </a:srgbClr>
              </a:solidFill>
              <a:prstDash val="solid"/>
              <a:round/>
            </a:ln>
          </p:spPr>
          <p:txBody>
            <a:bodyPr/>
            <a:lstStyle/>
            <a:p/>
          </p:txBody>
        </p:sp>
        <p:sp>
          <p:nvSpPr>
            <p:cNvPr id="398" name="pl398"/>
            <p:cNvSpPr/>
            <p:nvPr/>
          </p:nvSpPr>
          <p:spPr>
            <a:xfrm>
              <a:off x="5852660" y="1270420"/>
              <a:ext cx="1466121" cy="72229"/>
            </a:xfrm>
            <a:custGeom>
              <a:avLst/>
              <a:pathLst>
                <a:path w="1466121" h="72229">
                  <a:moveTo>
                    <a:pt x="0" y="0"/>
                  </a:moveTo>
                  <a:lnTo>
                    <a:pt x="209445" y="0"/>
                  </a:lnTo>
                  <a:lnTo>
                    <a:pt x="418891" y="12038"/>
                  </a:lnTo>
                  <a:lnTo>
                    <a:pt x="628337" y="12038"/>
                  </a:lnTo>
                  <a:lnTo>
                    <a:pt x="837783" y="12038"/>
                  </a:lnTo>
                  <a:lnTo>
                    <a:pt x="1047229" y="0"/>
                  </a:lnTo>
                  <a:lnTo>
                    <a:pt x="1256675" y="36114"/>
                  </a:lnTo>
                  <a:lnTo>
                    <a:pt x="1466121" y="72229"/>
                  </a:lnTo>
                </a:path>
              </a:pathLst>
            </a:custGeom>
            <a:ln w="35231" cap="flat">
              <a:solidFill>
                <a:srgbClr val="80BD41">
                  <a:alpha val="100000"/>
                </a:srgbClr>
              </a:solidFill>
              <a:prstDash val="solid"/>
              <a:round/>
            </a:ln>
          </p:spPr>
          <p:txBody>
            <a:bodyPr/>
            <a:lstStyle/>
            <a:p/>
          </p:txBody>
        </p:sp>
        <p:sp>
          <p:nvSpPr>
            <p:cNvPr id="399" name="pl399"/>
            <p:cNvSpPr/>
            <p:nvPr/>
          </p:nvSpPr>
          <p:spPr>
            <a:xfrm>
              <a:off x="5779354" y="127042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0" name="tx400"/>
            <p:cNvSpPr/>
            <p:nvPr/>
          </p:nvSpPr>
          <p:spPr>
            <a:xfrm>
              <a:off x="5822531"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1" name="tx401"/>
            <p:cNvSpPr/>
            <p:nvPr/>
          </p:nvSpPr>
          <p:spPr>
            <a:xfrm>
              <a:off x="6031977"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2" name="tx402"/>
            <p:cNvSpPr/>
            <p:nvPr/>
          </p:nvSpPr>
          <p:spPr>
            <a:xfrm>
              <a:off x="6223363" y="11039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3" name="tx403"/>
            <p:cNvSpPr/>
            <p:nvPr/>
          </p:nvSpPr>
          <p:spPr>
            <a:xfrm>
              <a:off x="6432809" y="11039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4" name="tx404"/>
            <p:cNvSpPr/>
            <p:nvPr/>
          </p:nvSpPr>
          <p:spPr>
            <a:xfrm>
              <a:off x="6642255" y="11039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5" name="tx405"/>
            <p:cNvSpPr/>
            <p:nvPr/>
          </p:nvSpPr>
          <p:spPr>
            <a:xfrm>
              <a:off x="6869761"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6" name="tx406"/>
            <p:cNvSpPr/>
            <p:nvPr/>
          </p:nvSpPr>
          <p:spPr>
            <a:xfrm>
              <a:off x="7061147" y="11279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07" name="tx407"/>
            <p:cNvSpPr/>
            <p:nvPr/>
          </p:nvSpPr>
          <p:spPr>
            <a:xfrm>
              <a:off x="7270593" y="11640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08" name="rc408"/>
            <p:cNvSpPr/>
            <p:nvPr/>
          </p:nvSpPr>
          <p:spPr>
            <a:xfrm>
              <a:off x="5779354" y="2179046"/>
              <a:ext cx="1612733" cy="1019640"/>
            </a:xfrm>
            <a:prstGeom prst="rect">
              <a:avLst/>
            </a:prstGeom>
            <a:solidFill>
              <a:srgbClr val="EBEBEB">
                <a:alpha val="100000"/>
              </a:srgbClr>
            </a:solidFill>
          </p:spPr>
          <p:txBody>
            <a:bodyPr/>
            <a:lstStyle/>
            <a:p/>
          </p:txBody>
        </p:sp>
        <p:sp>
          <p:nvSpPr>
            <p:cNvPr id="409" name="pl409"/>
            <p:cNvSpPr/>
            <p:nvPr/>
          </p:nvSpPr>
          <p:spPr>
            <a:xfrm>
              <a:off x="5779354" y="30259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0" name="pl410"/>
            <p:cNvSpPr/>
            <p:nvPr/>
          </p:nvSpPr>
          <p:spPr>
            <a:xfrm>
              <a:off x="5779354" y="272498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1" name="pl411"/>
            <p:cNvSpPr/>
            <p:nvPr/>
          </p:nvSpPr>
          <p:spPr>
            <a:xfrm>
              <a:off x="5779354" y="242402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2" name="pl412"/>
            <p:cNvSpPr/>
            <p:nvPr/>
          </p:nvSpPr>
          <p:spPr>
            <a:xfrm>
              <a:off x="5779354" y="317641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3" name="pl413"/>
            <p:cNvSpPr/>
            <p:nvPr/>
          </p:nvSpPr>
          <p:spPr>
            <a:xfrm>
              <a:off x="5779354" y="28754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4" name="pl414"/>
            <p:cNvSpPr/>
            <p:nvPr/>
          </p:nvSpPr>
          <p:spPr>
            <a:xfrm>
              <a:off x="5779354" y="2574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22735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5852660"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425" name="pl425"/>
            <p:cNvSpPr/>
            <p:nvPr/>
          </p:nvSpPr>
          <p:spPr>
            <a:xfrm>
              <a:off x="5852660" y="2562464"/>
              <a:ext cx="1466121" cy="60191"/>
            </a:xfrm>
            <a:custGeom>
              <a:avLst/>
              <a:pathLst>
                <a:path w="1466121" h="60191">
                  <a:moveTo>
                    <a:pt x="0" y="0"/>
                  </a:moveTo>
                  <a:lnTo>
                    <a:pt x="209445" y="12038"/>
                  </a:lnTo>
                  <a:lnTo>
                    <a:pt x="418891" y="12038"/>
                  </a:lnTo>
                  <a:lnTo>
                    <a:pt x="628337" y="24076"/>
                  </a:lnTo>
                  <a:lnTo>
                    <a:pt x="837783" y="36114"/>
                  </a:lnTo>
                  <a:lnTo>
                    <a:pt x="1047229" y="48153"/>
                  </a:lnTo>
                  <a:lnTo>
                    <a:pt x="1256675" y="48153"/>
                  </a:lnTo>
                  <a:lnTo>
                    <a:pt x="1466121" y="60191"/>
                  </a:lnTo>
                </a:path>
              </a:pathLst>
            </a:custGeom>
            <a:ln w="40651" cap="flat">
              <a:solidFill>
                <a:srgbClr val="BEBEBE">
                  <a:alpha val="69803"/>
                </a:srgbClr>
              </a:solidFill>
              <a:prstDash val="solid"/>
              <a:round/>
            </a:ln>
          </p:spPr>
          <p:txBody>
            <a:bodyPr/>
            <a:lstStyle/>
            <a:p/>
          </p:txBody>
        </p:sp>
        <p:sp>
          <p:nvSpPr>
            <p:cNvPr id="426" name="pl426"/>
            <p:cNvSpPr/>
            <p:nvPr/>
          </p:nvSpPr>
          <p:spPr>
            <a:xfrm>
              <a:off x="5852660" y="2562464"/>
              <a:ext cx="1466121" cy="60191"/>
            </a:xfrm>
            <a:custGeom>
              <a:avLst/>
              <a:pathLst>
                <a:path w="1466121" h="60191">
                  <a:moveTo>
                    <a:pt x="0" y="0"/>
                  </a:moveTo>
                  <a:lnTo>
                    <a:pt x="209445" y="12038"/>
                  </a:lnTo>
                  <a:lnTo>
                    <a:pt x="418891" y="12038"/>
                  </a:lnTo>
                  <a:lnTo>
                    <a:pt x="628337" y="24076"/>
                  </a:lnTo>
                  <a:lnTo>
                    <a:pt x="837783" y="36114"/>
                  </a:lnTo>
                  <a:lnTo>
                    <a:pt x="1047229" y="48153"/>
                  </a:lnTo>
                  <a:lnTo>
                    <a:pt x="1256675" y="48153"/>
                  </a:lnTo>
                  <a:lnTo>
                    <a:pt x="1466121" y="60191"/>
                  </a:lnTo>
                </a:path>
              </a:pathLst>
            </a:custGeom>
            <a:ln w="35231" cap="flat">
              <a:solidFill>
                <a:srgbClr val="BEBEBE">
                  <a:alpha val="69803"/>
                </a:srgbClr>
              </a:solidFill>
              <a:prstDash val="solid"/>
              <a:round/>
            </a:ln>
          </p:spPr>
          <p:txBody>
            <a:bodyPr/>
            <a:lstStyle/>
            <a:p/>
          </p:txBody>
        </p:sp>
        <p:sp>
          <p:nvSpPr>
            <p:cNvPr id="427" name="pl427"/>
            <p:cNvSpPr/>
            <p:nvPr/>
          </p:nvSpPr>
          <p:spPr>
            <a:xfrm>
              <a:off x="5852660"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428" name="pl428"/>
            <p:cNvSpPr/>
            <p:nvPr/>
          </p:nvSpPr>
          <p:spPr>
            <a:xfrm>
              <a:off x="5852660" y="2562464"/>
              <a:ext cx="1466121" cy="60191"/>
            </a:xfrm>
            <a:custGeom>
              <a:avLst/>
              <a:pathLst>
                <a:path w="1466121" h="60191">
                  <a:moveTo>
                    <a:pt x="0" y="0"/>
                  </a:moveTo>
                  <a:lnTo>
                    <a:pt x="209445" y="12038"/>
                  </a:lnTo>
                  <a:lnTo>
                    <a:pt x="418891" y="12038"/>
                  </a:lnTo>
                  <a:lnTo>
                    <a:pt x="628337" y="24076"/>
                  </a:lnTo>
                  <a:lnTo>
                    <a:pt x="837783" y="36114"/>
                  </a:lnTo>
                  <a:lnTo>
                    <a:pt x="1047229" y="48153"/>
                  </a:lnTo>
                  <a:lnTo>
                    <a:pt x="1256675" y="48153"/>
                  </a:lnTo>
                  <a:lnTo>
                    <a:pt x="1466121" y="60191"/>
                  </a:lnTo>
                </a:path>
              </a:pathLst>
            </a:custGeom>
            <a:ln w="40651" cap="flat">
              <a:solidFill>
                <a:srgbClr val="000000">
                  <a:alpha val="100000"/>
                </a:srgbClr>
              </a:solidFill>
              <a:prstDash val="solid"/>
              <a:round/>
            </a:ln>
          </p:spPr>
          <p:txBody>
            <a:bodyPr/>
            <a:lstStyle/>
            <a:p/>
          </p:txBody>
        </p:sp>
        <p:sp>
          <p:nvSpPr>
            <p:cNvPr id="429" name="pl429"/>
            <p:cNvSpPr/>
            <p:nvPr/>
          </p:nvSpPr>
          <p:spPr>
            <a:xfrm>
              <a:off x="5852660" y="2562464"/>
              <a:ext cx="1466121" cy="60191"/>
            </a:xfrm>
            <a:custGeom>
              <a:avLst/>
              <a:pathLst>
                <a:path w="1466121" h="60191">
                  <a:moveTo>
                    <a:pt x="0" y="0"/>
                  </a:moveTo>
                  <a:lnTo>
                    <a:pt x="209445" y="12038"/>
                  </a:lnTo>
                  <a:lnTo>
                    <a:pt x="418891" y="12038"/>
                  </a:lnTo>
                  <a:lnTo>
                    <a:pt x="628337" y="24076"/>
                  </a:lnTo>
                  <a:lnTo>
                    <a:pt x="837783" y="36114"/>
                  </a:lnTo>
                  <a:lnTo>
                    <a:pt x="1047229" y="48153"/>
                  </a:lnTo>
                  <a:lnTo>
                    <a:pt x="1256675" y="48153"/>
                  </a:lnTo>
                  <a:lnTo>
                    <a:pt x="1466121" y="60191"/>
                  </a:lnTo>
                </a:path>
              </a:pathLst>
            </a:custGeom>
            <a:ln w="35231" cap="flat">
              <a:solidFill>
                <a:srgbClr val="80BD41">
                  <a:alpha val="100000"/>
                </a:srgbClr>
              </a:solidFill>
              <a:prstDash val="solid"/>
              <a:round/>
            </a:ln>
          </p:spPr>
          <p:txBody>
            <a:bodyPr/>
            <a:lstStyle/>
            <a:p/>
          </p:txBody>
        </p:sp>
        <p:sp>
          <p:nvSpPr>
            <p:cNvPr id="430" name="pl430"/>
            <p:cNvSpPr/>
            <p:nvPr/>
          </p:nvSpPr>
          <p:spPr>
            <a:xfrm>
              <a:off x="5779354" y="257450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1" name="tx431"/>
            <p:cNvSpPr/>
            <p:nvPr/>
          </p:nvSpPr>
          <p:spPr>
            <a:xfrm>
              <a:off x="5822531" y="23839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32" name="tx432"/>
            <p:cNvSpPr/>
            <p:nvPr/>
          </p:nvSpPr>
          <p:spPr>
            <a:xfrm>
              <a:off x="6031977" y="239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241423" y="239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6432809" y="24079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35" name="tx435"/>
            <p:cNvSpPr/>
            <p:nvPr/>
          </p:nvSpPr>
          <p:spPr>
            <a:xfrm>
              <a:off x="6642255" y="24200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36" name="tx436"/>
            <p:cNvSpPr/>
            <p:nvPr/>
          </p:nvSpPr>
          <p:spPr>
            <a:xfrm>
              <a:off x="6851701" y="2432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7" name="tx437"/>
            <p:cNvSpPr/>
            <p:nvPr/>
          </p:nvSpPr>
          <p:spPr>
            <a:xfrm>
              <a:off x="7061147" y="2432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8" name="tx438"/>
            <p:cNvSpPr/>
            <p:nvPr/>
          </p:nvSpPr>
          <p:spPr>
            <a:xfrm>
              <a:off x="7270593" y="24441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9" name="rc439"/>
            <p:cNvSpPr/>
            <p:nvPr/>
          </p:nvSpPr>
          <p:spPr>
            <a:xfrm>
              <a:off x="5779354" y="3483127"/>
              <a:ext cx="1612733" cy="1019640"/>
            </a:xfrm>
            <a:prstGeom prst="rect">
              <a:avLst/>
            </a:prstGeom>
            <a:solidFill>
              <a:srgbClr val="EBEBEB">
                <a:alpha val="100000"/>
              </a:srgbClr>
            </a:solidFill>
          </p:spPr>
          <p:txBody>
            <a:bodyPr/>
            <a:lstStyle/>
            <a:p/>
          </p:txBody>
        </p:sp>
        <p:sp>
          <p:nvSpPr>
            <p:cNvPr id="440" name="pl440"/>
            <p:cNvSpPr/>
            <p:nvPr/>
          </p:nvSpPr>
          <p:spPr>
            <a:xfrm>
              <a:off x="5779354" y="43300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1" name="pl441"/>
            <p:cNvSpPr/>
            <p:nvPr/>
          </p:nvSpPr>
          <p:spPr>
            <a:xfrm>
              <a:off x="5779354" y="4029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372810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448049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417954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38785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779354" y="357762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7" name="pl44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52660"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456" name="pl456"/>
            <p:cNvSpPr/>
            <p:nvPr/>
          </p:nvSpPr>
          <p:spPr>
            <a:xfrm>
              <a:off x="5852660" y="3854507"/>
              <a:ext cx="1466121" cy="601912"/>
            </a:xfrm>
            <a:custGeom>
              <a:avLst/>
              <a:pathLst>
                <a:path w="1466121" h="601912">
                  <a:moveTo>
                    <a:pt x="0" y="0"/>
                  </a:moveTo>
                  <a:lnTo>
                    <a:pt x="209445" y="24076"/>
                  </a:lnTo>
                  <a:lnTo>
                    <a:pt x="418891" y="96306"/>
                  </a:lnTo>
                  <a:lnTo>
                    <a:pt x="628337" y="601912"/>
                  </a:lnTo>
                  <a:lnTo>
                    <a:pt x="837783" y="168535"/>
                  </a:lnTo>
                  <a:lnTo>
                    <a:pt x="1047229" y="192612"/>
                  </a:lnTo>
                  <a:lnTo>
                    <a:pt x="1256675" y="228726"/>
                  </a:lnTo>
                  <a:lnTo>
                    <a:pt x="1466121" y="228726"/>
                  </a:lnTo>
                </a:path>
              </a:pathLst>
            </a:custGeom>
            <a:ln w="40651" cap="flat">
              <a:solidFill>
                <a:srgbClr val="BEBEBE">
                  <a:alpha val="69803"/>
                </a:srgbClr>
              </a:solidFill>
              <a:prstDash val="solid"/>
              <a:round/>
            </a:ln>
          </p:spPr>
          <p:txBody>
            <a:bodyPr/>
            <a:lstStyle/>
            <a:p/>
          </p:txBody>
        </p:sp>
        <p:sp>
          <p:nvSpPr>
            <p:cNvPr id="457" name="pl457"/>
            <p:cNvSpPr/>
            <p:nvPr/>
          </p:nvSpPr>
          <p:spPr>
            <a:xfrm>
              <a:off x="5852660" y="3854507"/>
              <a:ext cx="1466121" cy="601912"/>
            </a:xfrm>
            <a:custGeom>
              <a:avLst/>
              <a:pathLst>
                <a:path w="1466121" h="601912">
                  <a:moveTo>
                    <a:pt x="0" y="0"/>
                  </a:moveTo>
                  <a:lnTo>
                    <a:pt x="209445" y="24076"/>
                  </a:lnTo>
                  <a:lnTo>
                    <a:pt x="418891" y="96306"/>
                  </a:lnTo>
                  <a:lnTo>
                    <a:pt x="628337" y="601912"/>
                  </a:lnTo>
                  <a:lnTo>
                    <a:pt x="837783" y="168535"/>
                  </a:lnTo>
                  <a:lnTo>
                    <a:pt x="1047229" y="192612"/>
                  </a:lnTo>
                  <a:lnTo>
                    <a:pt x="1256675" y="228726"/>
                  </a:lnTo>
                  <a:lnTo>
                    <a:pt x="1466121" y="228726"/>
                  </a:lnTo>
                </a:path>
              </a:pathLst>
            </a:custGeom>
            <a:ln w="35231" cap="flat">
              <a:solidFill>
                <a:srgbClr val="BEBEBE">
                  <a:alpha val="69803"/>
                </a:srgbClr>
              </a:solidFill>
              <a:prstDash val="solid"/>
              <a:round/>
            </a:ln>
          </p:spPr>
          <p:txBody>
            <a:bodyPr/>
            <a:lstStyle/>
            <a:p/>
          </p:txBody>
        </p:sp>
        <p:sp>
          <p:nvSpPr>
            <p:cNvPr id="458" name="pl458"/>
            <p:cNvSpPr/>
            <p:nvPr/>
          </p:nvSpPr>
          <p:spPr>
            <a:xfrm>
              <a:off x="5852660"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459" name="pl459"/>
            <p:cNvSpPr/>
            <p:nvPr/>
          </p:nvSpPr>
          <p:spPr>
            <a:xfrm>
              <a:off x="5852660" y="3854507"/>
              <a:ext cx="1466121" cy="601912"/>
            </a:xfrm>
            <a:custGeom>
              <a:avLst/>
              <a:pathLst>
                <a:path w="1466121" h="601912">
                  <a:moveTo>
                    <a:pt x="0" y="0"/>
                  </a:moveTo>
                  <a:lnTo>
                    <a:pt x="209445" y="24076"/>
                  </a:lnTo>
                  <a:lnTo>
                    <a:pt x="418891" y="96306"/>
                  </a:lnTo>
                  <a:lnTo>
                    <a:pt x="628337" y="601912"/>
                  </a:lnTo>
                  <a:lnTo>
                    <a:pt x="837783" y="168535"/>
                  </a:lnTo>
                  <a:lnTo>
                    <a:pt x="1047229" y="192612"/>
                  </a:lnTo>
                  <a:lnTo>
                    <a:pt x="1256675" y="228726"/>
                  </a:lnTo>
                  <a:lnTo>
                    <a:pt x="1466121" y="228726"/>
                  </a:lnTo>
                </a:path>
              </a:pathLst>
            </a:custGeom>
            <a:ln w="40651" cap="flat">
              <a:solidFill>
                <a:srgbClr val="000000">
                  <a:alpha val="100000"/>
                </a:srgbClr>
              </a:solidFill>
              <a:prstDash val="solid"/>
              <a:round/>
            </a:ln>
          </p:spPr>
          <p:txBody>
            <a:bodyPr/>
            <a:lstStyle/>
            <a:p/>
          </p:txBody>
        </p:sp>
        <p:sp>
          <p:nvSpPr>
            <p:cNvPr id="460" name="pl460"/>
            <p:cNvSpPr/>
            <p:nvPr/>
          </p:nvSpPr>
          <p:spPr>
            <a:xfrm>
              <a:off x="5852660" y="3854507"/>
              <a:ext cx="1466121" cy="601912"/>
            </a:xfrm>
            <a:custGeom>
              <a:avLst/>
              <a:pathLst>
                <a:path w="1466121" h="601912">
                  <a:moveTo>
                    <a:pt x="0" y="0"/>
                  </a:moveTo>
                  <a:lnTo>
                    <a:pt x="209445" y="24076"/>
                  </a:lnTo>
                  <a:lnTo>
                    <a:pt x="418891" y="96306"/>
                  </a:lnTo>
                  <a:lnTo>
                    <a:pt x="628337" y="601912"/>
                  </a:lnTo>
                  <a:lnTo>
                    <a:pt x="837783" y="168535"/>
                  </a:lnTo>
                  <a:lnTo>
                    <a:pt x="1047229" y="192612"/>
                  </a:lnTo>
                  <a:lnTo>
                    <a:pt x="1256675" y="228726"/>
                  </a:lnTo>
                  <a:lnTo>
                    <a:pt x="1466121" y="228726"/>
                  </a:lnTo>
                </a:path>
              </a:pathLst>
            </a:custGeom>
            <a:ln w="35231" cap="flat">
              <a:solidFill>
                <a:srgbClr val="80BD41">
                  <a:alpha val="100000"/>
                </a:srgbClr>
              </a:solidFill>
              <a:prstDash val="solid"/>
              <a:round/>
            </a:ln>
          </p:spPr>
          <p:txBody>
            <a:bodyPr/>
            <a:lstStyle/>
            <a:p/>
          </p:txBody>
        </p:sp>
        <p:sp>
          <p:nvSpPr>
            <p:cNvPr id="461" name="pl461"/>
            <p:cNvSpPr/>
            <p:nvPr/>
          </p:nvSpPr>
          <p:spPr>
            <a:xfrm>
              <a:off x="5779354" y="387858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2" name="tx462"/>
            <p:cNvSpPr/>
            <p:nvPr/>
          </p:nvSpPr>
          <p:spPr>
            <a:xfrm>
              <a:off x="5822531" y="3675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3" name="tx463"/>
            <p:cNvSpPr/>
            <p:nvPr/>
          </p:nvSpPr>
          <p:spPr>
            <a:xfrm>
              <a:off x="6031977" y="3700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4" name="tx464"/>
            <p:cNvSpPr/>
            <p:nvPr/>
          </p:nvSpPr>
          <p:spPr>
            <a:xfrm>
              <a:off x="6223363" y="37722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65" name="tx465"/>
            <p:cNvSpPr/>
            <p:nvPr/>
          </p:nvSpPr>
          <p:spPr>
            <a:xfrm>
              <a:off x="6402680" y="42778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466" name="tx466"/>
            <p:cNvSpPr/>
            <p:nvPr/>
          </p:nvSpPr>
          <p:spPr>
            <a:xfrm>
              <a:off x="6612126" y="384448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67" name="tx467"/>
            <p:cNvSpPr/>
            <p:nvPr/>
          </p:nvSpPr>
          <p:spPr>
            <a:xfrm>
              <a:off x="6821572" y="38685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468" name="tx468"/>
            <p:cNvSpPr/>
            <p:nvPr/>
          </p:nvSpPr>
          <p:spPr>
            <a:xfrm>
              <a:off x="7031018" y="39046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69" name="tx469"/>
            <p:cNvSpPr/>
            <p:nvPr/>
          </p:nvSpPr>
          <p:spPr>
            <a:xfrm>
              <a:off x="7240463" y="39046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70" name="rc470"/>
            <p:cNvSpPr/>
            <p:nvPr/>
          </p:nvSpPr>
          <p:spPr>
            <a:xfrm>
              <a:off x="5779354" y="4787209"/>
              <a:ext cx="1612733" cy="1019640"/>
            </a:xfrm>
            <a:prstGeom prst="rect">
              <a:avLst/>
            </a:prstGeom>
            <a:solidFill>
              <a:srgbClr val="EBEBEB">
                <a:alpha val="100000"/>
              </a:srgbClr>
            </a:solidFill>
          </p:spPr>
          <p:txBody>
            <a:bodyPr/>
            <a:lstStyle/>
            <a:p/>
          </p:txBody>
        </p:sp>
        <p:sp>
          <p:nvSpPr>
            <p:cNvPr id="471" name="pl471"/>
            <p:cNvSpPr/>
            <p:nvPr/>
          </p:nvSpPr>
          <p:spPr>
            <a:xfrm>
              <a:off x="5779354" y="563410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5779354" y="5333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3" name="pl473"/>
            <p:cNvSpPr/>
            <p:nvPr/>
          </p:nvSpPr>
          <p:spPr>
            <a:xfrm>
              <a:off x="5779354" y="503218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4" name="pl474"/>
            <p:cNvSpPr/>
            <p:nvPr/>
          </p:nvSpPr>
          <p:spPr>
            <a:xfrm>
              <a:off x="5779354" y="57845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5779354" y="54836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6" name="pl476"/>
            <p:cNvSpPr/>
            <p:nvPr/>
          </p:nvSpPr>
          <p:spPr>
            <a:xfrm>
              <a:off x="5779354" y="518266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7" name="pl477"/>
            <p:cNvSpPr/>
            <p:nvPr/>
          </p:nvSpPr>
          <p:spPr>
            <a:xfrm>
              <a:off x="5779354" y="48817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8" name="pl478"/>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5852660"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487" name="pl487"/>
            <p:cNvSpPr/>
            <p:nvPr/>
          </p:nvSpPr>
          <p:spPr>
            <a:xfrm>
              <a:off x="5852660" y="5182666"/>
              <a:ext cx="1466121" cy="96306"/>
            </a:xfrm>
            <a:custGeom>
              <a:avLst/>
              <a:pathLst>
                <a:path w="1466121" h="96306">
                  <a:moveTo>
                    <a:pt x="0" y="48153"/>
                  </a:moveTo>
                  <a:lnTo>
                    <a:pt x="209445" y="0"/>
                  </a:lnTo>
                  <a:lnTo>
                    <a:pt x="418891" y="0"/>
                  </a:lnTo>
                  <a:lnTo>
                    <a:pt x="628337" y="60191"/>
                  </a:lnTo>
                  <a:lnTo>
                    <a:pt x="837783" y="48153"/>
                  </a:lnTo>
                  <a:lnTo>
                    <a:pt x="1047229" y="96306"/>
                  </a:lnTo>
                  <a:lnTo>
                    <a:pt x="1256675" y="96306"/>
                  </a:lnTo>
                  <a:lnTo>
                    <a:pt x="1466121" y="96306"/>
                  </a:lnTo>
                </a:path>
              </a:pathLst>
            </a:custGeom>
            <a:ln w="40651" cap="flat">
              <a:solidFill>
                <a:srgbClr val="BEBEBE">
                  <a:alpha val="69803"/>
                </a:srgbClr>
              </a:solidFill>
              <a:prstDash val="solid"/>
              <a:round/>
            </a:ln>
          </p:spPr>
          <p:txBody>
            <a:bodyPr/>
            <a:lstStyle/>
            <a:p/>
          </p:txBody>
        </p:sp>
        <p:sp>
          <p:nvSpPr>
            <p:cNvPr id="488" name="pl488"/>
            <p:cNvSpPr/>
            <p:nvPr/>
          </p:nvSpPr>
          <p:spPr>
            <a:xfrm>
              <a:off x="5852660" y="5182666"/>
              <a:ext cx="1466121" cy="96306"/>
            </a:xfrm>
            <a:custGeom>
              <a:avLst/>
              <a:pathLst>
                <a:path w="1466121" h="96306">
                  <a:moveTo>
                    <a:pt x="0" y="48153"/>
                  </a:moveTo>
                  <a:lnTo>
                    <a:pt x="209445" y="0"/>
                  </a:lnTo>
                  <a:lnTo>
                    <a:pt x="418891" y="0"/>
                  </a:lnTo>
                  <a:lnTo>
                    <a:pt x="628337" y="60191"/>
                  </a:lnTo>
                  <a:lnTo>
                    <a:pt x="837783" y="48153"/>
                  </a:lnTo>
                  <a:lnTo>
                    <a:pt x="1047229" y="96306"/>
                  </a:lnTo>
                  <a:lnTo>
                    <a:pt x="1256675" y="96306"/>
                  </a:lnTo>
                  <a:lnTo>
                    <a:pt x="1466121" y="96306"/>
                  </a:lnTo>
                </a:path>
              </a:pathLst>
            </a:custGeom>
            <a:ln w="35231" cap="flat">
              <a:solidFill>
                <a:srgbClr val="BEBEBE">
                  <a:alpha val="69803"/>
                </a:srgbClr>
              </a:solidFill>
              <a:prstDash val="solid"/>
              <a:round/>
            </a:ln>
          </p:spPr>
          <p:txBody>
            <a:bodyPr/>
            <a:lstStyle/>
            <a:p/>
          </p:txBody>
        </p:sp>
        <p:sp>
          <p:nvSpPr>
            <p:cNvPr id="489" name="pl489"/>
            <p:cNvSpPr/>
            <p:nvPr/>
          </p:nvSpPr>
          <p:spPr>
            <a:xfrm>
              <a:off x="5852660"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490" name="pl490"/>
            <p:cNvSpPr/>
            <p:nvPr/>
          </p:nvSpPr>
          <p:spPr>
            <a:xfrm>
              <a:off x="5852660" y="5182666"/>
              <a:ext cx="1466121" cy="96306"/>
            </a:xfrm>
            <a:custGeom>
              <a:avLst/>
              <a:pathLst>
                <a:path w="1466121" h="96306">
                  <a:moveTo>
                    <a:pt x="0" y="48153"/>
                  </a:moveTo>
                  <a:lnTo>
                    <a:pt x="209445" y="0"/>
                  </a:lnTo>
                  <a:lnTo>
                    <a:pt x="418891" y="0"/>
                  </a:lnTo>
                  <a:lnTo>
                    <a:pt x="628337" y="60191"/>
                  </a:lnTo>
                  <a:lnTo>
                    <a:pt x="837783" y="48153"/>
                  </a:lnTo>
                  <a:lnTo>
                    <a:pt x="1047229" y="96306"/>
                  </a:lnTo>
                  <a:lnTo>
                    <a:pt x="1256675" y="96306"/>
                  </a:lnTo>
                  <a:lnTo>
                    <a:pt x="1466121" y="96306"/>
                  </a:lnTo>
                </a:path>
              </a:pathLst>
            </a:custGeom>
            <a:ln w="40651" cap="flat">
              <a:solidFill>
                <a:srgbClr val="000000">
                  <a:alpha val="100000"/>
                </a:srgbClr>
              </a:solidFill>
              <a:prstDash val="solid"/>
              <a:round/>
            </a:ln>
          </p:spPr>
          <p:txBody>
            <a:bodyPr/>
            <a:lstStyle/>
            <a:p/>
          </p:txBody>
        </p:sp>
        <p:sp>
          <p:nvSpPr>
            <p:cNvPr id="491" name="pl491"/>
            <p:cNvSpPr/>
            <p:nvPr/>
          </p:nvSpPr>
          <p:spPr>
            <a:xfrm>
              <a:off x="5852660" y="5182666"/>
              <a:ext cx="1466121" cy="96306"/>
            </a:xfrm>
            <a:custGeom>
              <a:avLst/>
              <a:pathLst>
                <a:path w="1466121" h="96306">
                  <a:moveTo>
                    <a:pt x="0" y="48153"/>
                  </a:moveTo>
                  <a:lnTo>
                    <a:pt x="209445" y="0"/>
                  </a:lnTo>
                  <a:lnTo>
                    <a:pt x="418891" y="0"/>
                  </a:lnTo>
                  <a:lnTo>
                    <a:pt x="628337" y="60191"/>
                  </a:lnTo>
                  <a:lnTo>
                    <a:pt x="837783" y="48153"/>
                  </a:lnTo>
                  <a:lnTo>
                    <a:pt x="1047229" y="96306"/>
                  </a:lnTo>
                  <a:lnTo>
                    <a:pt x="1256675" y="96306"/>
                  </a:lnTo>
                  <a:lnTo>
                    <a:pt x="1466121" y="96306"/>
                  </a:lnTo>
                </a:path>
              </a:pathLst>
            </a:custGeom>
            <a:ln w="35231" cap="flat">
              <a:solidFill>
                <a:srgbClr val="80BD41">
                  <a:alpha val="100000"/>
                </a:srgbClr>
              </a:solidFill>
              <a:prstDash val="solid"/>
              <a:round/>
            </a:ln>
          </p:spPr>
          <p:txBody>
            <a:bodyPr/>
            <a:lstStyle/>
            <a:p/>
          </p:txBody>
        </p:sp>
        <p:sp>
          <p:nvSpPr>
            <p:cNvPr id="492" name="pl492"/>
            <p:cNvSpPr/>
            <p:nvPr/>
          </p:nvSpPr>
          <p:spPr>
            <a:xfrm>
              <a:off x="5779354" y="518266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3" name="tx493"/>
            <p:cNvSpPr/>
            <p:nvPr/>
          </p:nvSpPr>
          <p:spPr>
            <a:xfrm>
              <a:off x="5804472" y="50522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94" name="tx494"/>
            <p:cNvSpPr/>
            <p:nvPr/>
          </p:nvSpPr>
          <p:spPr>
            <a:xfrm>
              <a:off x="6031977"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5" name="tx495"/>
            <p:cNvSpPr/>
            <p:nvPr/>
          </p:nvSpPr>
          <p:spPr>
            <a:xfrm>
              <a:off x="6241423"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6" name="tx496"/>
            <p:cNvSpPr/>
            <p:nvPr/>
          </p:nvSpPr>
          <p:spPr>
            <a:xfrm>
              <a:off x="6432809" y="50643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97" name="tx497"/>
            <p:cNvSpPr/>
            <p:nvPr/>
          </p:nvSpPr>
          <p:spPr>
            <a:xfrm>
              <a:off x="6642255" y="50522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98" name="tx498"/>
            <p:cNvSpPr/>
            <p:nvPr/>
          </p:nvSpPr>
          <p:spPr>
            <a:xfrm>
              <a:off x="6851701" y="510041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99" name="tx499"/>
            <p:cNvSpPr/>
            <p:nvPr/>
          </p:nvSpPr>
          <p:spPr>
            <a:xfrm>
              <a:off x="7061147" y="510041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0" name="tx500"/>
            <p:cNvSpPr/>
            <p:nvPr/>
          </p:nvSpPr>
          <p:spPr>
            <a:xfrm>
              <a:off x="7270593" y="510041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1" name="rc501"/>
            <p:cNvSpPr/>
            <p:nvPr/>
          </p:nvSpPr>
          <p:spPr>
            <a:xfrm>
              <a:off x="7461677" y="874964"/>
              <a:ext cx="1612733" cy="1019640"/>
            </a:xfrm>
            <a:prstGeom prst="rect">
              <a:avLst/>
            </a:prstGeom>
            <a:solidFill>
              <a:srgbClr val="EBEBEB">
                <a:alpha val="100000"/>
              </a:srgbClr>
            </a:solidFill>
          </p:spPr>
          <p:txBody>
            <a:bodyPr/>
            <a:lstStyle/>
            <a:p/>
          </p:txBody>
        </p:sp>
        <p:sp>
          <p:nvSpPr>
            <p:cNvPr id="502" name="pl502"/>
            <p:cNvSpPr/>
            <p:nvPr/>
          </p:nvSpPr>
          <p:spPr>
            <a:xfrm>
              <a:off x="7461677" y="172185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3" name="pl503"/>
            <p:cNvSpPr/>
            <p:nvPr/>
          </p:nvSpPr>
          <p:spPr>
            <a:xfrm>
              <a:off x="7461677" y="142089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4" name="pl504"/>
            <p:cNvSpPr/>
            <p:nvPr/>
          </p:nvSpPr>
          <p:spPr>
            <a:xfrm>
              <a:off x="7461677" y="11199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5" name="pl505"/>
            <p:cNvSpPr/>
            <p:nvPr/>
          </p:nvSpPr>
          <p:spPr>
            <a:xfrm>
              <a:off x="7461677" y="187233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6" name="pl506"/>
            <p:cNvSpPr/>
            <p:nvPr/>
          </p:nvSpPr>
          <p:spPr>
            <a:xfrm>
              <a:off x="7461677" y="15713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7" name="pl507"/>
            <p:cNvSpPr/>
            <p:nvPr/>
          </p:nvSpPr>
          <p:spPr>
            <a:xfrm>
              <a:off x="7461677" y="1270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8" name="pl508"/>
            <p:cNvSpPr/>
            <p:nvPr/>
          </p:nvSpPr>
          <p:spPr>
            <a:xfrm>
              <a:off x="7461677" y="96946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9" name="pl509"/>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7534983"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518" name="pl518"/>
            <p:cNvSpPr/>
            <p:nvPr/>
          </p:nvSpPr>
          <p:spPr>
            <a:xfrm>
              <a:off x="7534983" y="1246344"/>
              <a:ext cx="1466121" cy="180573"/>
            </a:xfrm>
            <a:custGeom>
              <a:avLst/>
              <a:pathLst>
                <a:path w="1466121" h="180573">
                  <a:moveTo>
                    <a:pt x="0" y="0"/>
                  </a:moveTo>
                  <a:lnTo>
                    <a:pt x="209445" y="24076"/>
                  </a:lnTo>
                  <a:lnTo>
                    <a:pt x="418891" y="108344"/>
                  </a:lnTo>
                  <a:lnTo>
                    <a:pt x="628337" y="132420"/>
                  </a:lnTo>
                  <a:lnTo>
                    <a:pt x="837783" y="156497"/>
                  </a:lnTo>
                  <a:lnTo>
                    <a:pt x="1047229" y="168535"/>
                  </a:lnTo>
                  <a:lnTo>
                    <a:pt x="1256675" y="180573"/>
                  </a:lnTo>
                  <a:lnTo>
                    <a:pt x="1466121" y="144459"/>
                  </a:lnTo>
                </a:path>
              </a:pathLst>
            </a:custGeom>
            <a:ln w="40651" cap="flat">
              <a:solidFill>
                <a:srgbClr val="BEBEBE">
                  <a:alpha val="69803"/>
                </a:srgbClr>
              </a:solidFill>
              <a:prstDash val="solid"/>
              <a:round/>
            </a:ln>
          </p:spPr>
          <p:txBody>
            <a:bodyPr/>
            <a:lstStyle/>
            <a:p/>
          </p:txBody>
        </p:sp>
        <p:sp>
          <p:nvSpPr>
            <p:cNvPr id="519" name="pl519"/>
            <p:cNvSpPr/>
            <p:nvPr/>
          </p:nvSpPr>
          <p:spPr>
            <a:xfrm>
              <a:off x="7534983" y="1246344"/>
              <a:ext cx="1466121" cy="180573"/>
            </a:xfrm>
            <a:custGeom>
              <a:avLst/>
              <a:pathLst>
                <a:path w="1466121" h="180573">
                  <a:moveTo>
                    <a:pt x="0" y="0"/>
                  </a:moveTo>
                  <a:lnTo>
                    <a:pt x="209445" y="24076"/>
                  </a:lnTo>
                  <a:lnTo>
                    <a:pt x="418891" y="108344"/>
                  </a:lnTo>
                  <a:lnTo>
                    <a:pt x="628337" y="132420"/>
                  </a:lnTo>
                  <a:lnTo>
                    <a:pt x="837783" y="156497"/>
                  </a:lnTo>
                  <a:lnTo>
                    <a:pt x="1047229" y="168535"/>
                  </a:lnTo>
                  <a:lnTo>
                    <a:pt x="1256675" y="180573"/>
                  </a:lnTo>
                  <a:lnTo>
                    <a:pt x="1466121" y="144459"/>
                  </a:lnTo>
                </a:path>
              </a:pathLst>
            </a:custGeom>
            <a:ln w="35231" cap="flat">
              <a:solidFill>
                <a:srgbClr val="BEBEBE">
                  <a:alpha val="69803"/>
                </a:srgbClr>
              </a:solidFill>
              <a:prstDash val="solid"/>
              <a:round/>
            </a:ln>
          </p:spPr>
          <p:txBody>
            <a:bodyPr/>
            <a:lstStyle/>
            <a:p/>
          </p:txBody>
        </p:sp>
        <p:sp>
          <p:nvSpPr>
            <p:cNvPr id="520" name="pl520"/>
            <p:cNvSpPr/>
            <p:nvPr/>
          </p:nvSpPr>
          <p:spPr>
            <a:xfrm>
              <a:off x="7534983" y="1270420"/>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521" name="pl521"/>
            <p:cNvSpPr/>
            <p:nvPr/>
          </p:nvSpPr>
          <p:spPr>
            <a:xfrm>
              <a:off x="7534983" y="1246344"/>
              <a:ext cx="1466121" cy="180573"/>
            </a:xfrm>
            <a:custGeom>
              <a:avLst/>
              <a:pathLst>
                <a:path w="1466121" h="180573">
                  <a:moveTo>
                    <a:pt x="0" y="0"/>
                  </a:moveTo>
                  <a:lnTo>
                    <a:pt x="209445" y="24076"/>
                  </a:lnTo>
                  <a:lnTo>
                    <a:pt x="418891" y="108344"/>
                  </a:lnTo>
                  <a:lnTo>
                    <a:pt x="628337" y="132420"/>
                  </a:lnTo>
                  <a:lnTo>
                    <a:pt x="837783" y="156497"/>
                  </a:lnTo>
                  <a:lnTo>
                    <a:pt x="1047229" y="168535"/>
                  </a:lnTo>
                  <a:lnTo>
                    <a:pt x="1256675" y="180573"/>
                  </a:lnTo>
                  <a:lnTo>
                    <a:pt x="1466121" y="144459"/>
                  </a:lnTo>
                </a:path>
              </a:pathLst>
            </a:custGeom>
            <a:ln w="40651" cap="flat">
              <a:solidFill>
                <a:srgbClr val="000000">
                  <a:alpha val="100000"/>
                </a:srgbClr>
              </a:solidFill>
              <a:prstDash val="solid"/>
              <a:round/>
            </a:ln>
          </p:spPr>
          <p:txBody>
            <a:bodyPr/>
            <a:lstStyle/>
            <a:p/>
          </p:txBody>
        </p:sp>
        <p:sp>
          <p:nvSpPr>
            <p:cNvPr id="522" name="pl522"/>
            <p:cNvSpPr/>
            <p:nvPr/>
          </p:nvSpPr>
          <p:spPr>
            <a:xfrm>
              <a:off x="7534983" y="1246344"/>
              <a:ext cx="1466121" cy="180573"/>
            </a:xfrm>
            <a:custGeom>
              <a:avLst/>
              <a:pathLst>
                <a:path w="1466121" h="180573">
                  <a:moveTo>
                    <a:pt x="0" y="0"/>
                  </a:moveTo>
                  <a:lnTo>
                    <a:pt x="209445" y="24076"/>
                  </a:lnTo>
                  <a:lnTo>
                    <a:pt x="418891" y="108344"/>
                  </a:lnTo>
                  <a:lnTo>
                    <a:pt x="628337" y="132420"/>
                  </a:lnTo>
                  <a:lnTo>
                    <a:pt x="837783" y="156497"/>
                  </a:lnTo>
                  <a:lnTo>
                    <a:pt x="1047229" y="168535"/>
                  </a:lnTo>
                  <a:lnTo>
                    <a:pt x="1256675" y="180573"/>
                  </a:lnTo>
                  <a:lnTo>
                    <a:pt x="1466121" y="144459"/>
                  </a:lnTo>
                </a:path>
              </a:pathLst>
            </a:custGeom>
            <a:ln w="35231" cap="flat">
              <a:solidFill>
                <a:srgbClr val="80BD41">
                  <a:alpha val="100000"/>
                </a:srgbClr>
              </a:solidFill>
              <a:prstDash val="solid"/>
              <a:round/>
            </a:ln>
          </p:spPr>
          <p:txBody>
            <a:bodyPr/>
            <a:lstStyle/>
            <a:p/>
          </p:txBody>
        </p:sp>
        <p:sp>
          <p:nvSpPr>
            <p:cNvPr id="523" name="pl523"/>
            <p:cNvSpPr/>
            <p:nvPr/>
          </p:nvSpPr>
          <p:spPr>
            <a:xfrm>
              <a:off x="7461677" y="127042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24" name="tx524"/>
            <p:cNvSpPr/>
            <p:nvPr/>
          </p:nvSpPr>
          <p:spPr>
            <a:xfrm>
              <a:off x="7504854" y="10677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5" name="tx525"/>
            <p:cNvSpPr/>
            <p:nvPr/>
          </p:nvSpPr>
          <p:spPr>
            <a:xfrm>
              <a:off x="7714299" y="10918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7905686" y="11761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27" name="tx527"/>
            <p:cNvSpPr/>
            <p:nvPr/>
          </p:nvSpPr>
          <p:spPr>
            <a:xfrm>
              <a:off x="8115132" y="12002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28" name="tx528"/>
            <p:cNvSpPr/>
            <p:nvPr/>
          </p:nvSpPr>
          <p:spPr>
            <a:xfrm>
              <a:off x="8298472" y="1224286"/>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29" name="tx529"/>
            <p:cNvSpPr/>
            <p:nvPr/>
          </p:nvSpPr>
          <p:spPr>
            <a:xfrm>
              <a:off x="8503894" y="123632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30" name="tx530"/>
            <p:cNvSpPr/>
            <p:nvPr/>
          </p:nvSpPr>
          <p:spPr>
            <a:xfrm>
              <a:off x="8713340" y="124836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31" name="tx531"/>
            <p:cNvSpPr/>
            <p:nvPr/>
          </p:nvSpPr>
          <p:spPr>
            <a:xfrm>
              <a:off x="8922786" y="121224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32" name="rc532"/>
            <p:cNvSpPr/>
            <p:nvPr/>
          </p:nvSpPr>
          <p:spPr>
            <a:xfrm>
              <a:off x="7461677" y="2179046"/>
              <a:ext cx="1612733" cy="1019640"/>
            </a:xfrm>
            <a:prstGeom prst="rect">
              <a:avLst/>
            </a:prstGeom>
            <a:solidFill>
              <a:srgbClr val="EBEBEB">
                <a:alpha val="100000"/>
              </a:srgbClr>
            </a:solidFill>
          </p:spPr>
          <p:txBody>
            <a:bodyPr/>
            <a:lstStyle/>
            <a:p/>
          </p:txBody>
        </p:sp>
        <p:sp>
          <p:nvSpPr>
            <p:cNvPr id="533" name="pl533"/>
            <p:cNvSpPr/>
            <p:nvPr/>
          </p:nvSpPr>
          <p:spPr>
            <a:xfrm>
              <a:off x="7461677" y="302593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4" name="pl534"/>
            <p:cNvSpPr/>
            <p:nvPr/>
          </p:nvSpPr>
          <p:spPr>
            <a:xfrm>
              <a:off x="7461677" y="272498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5" name="pl535"/>
            <p:cNvSpPr/>
            <p:nvPr/>
          </p:nvSpPr>
          <p:spPr>
            <a:xfrm>
              <a:off x="7461677" y="242402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6" name="pl536"/>
            <p:cNvSpPr/>
            <p:nvPr/>
          </p:nvSpPr>
          <p:spPr>
            <a:xfrm>
              <a:off x="7461677" y="317641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7" name="pl537"/>
            <p:cNvSpPr/>
            <p:nvPr/>
          </p:nvSpPr>
          <p:spPr>
            <a:xfrm>
              <a:off x="7461677" y="28754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8" name="pl538"/>
            <p:cNvSpPr/>
            <p:nvPr/>
          </p:nvSpPr>
          <p:spPr>
            <a:xfrm>
              <a:off x="7461677" y="2574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9" name="pl539"/>
            <p:cNvSpPr/>
            <p:nvPr/>
          </p:nvSpPr>
          <p:spPr>
            <a:xfrm>
              <a:off x="7461677" y="227354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40" name="pl540"/>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7534983"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549" name="pl549"/>
            <p:cNvSpPr/>
            <p:nvPr/>
          </p:nvSpPr>
          <p:spPr>
            <a:xfrm>
              <a:off x="7534983" y="2538387"/>
              <a:ext cx="1466121" cy="96306"/>
            </a:xfrm>
            <a:custGeom>
              <a:avLst/>
              <a:pathLst>
                <a:path w="1466121" h="96306">
                  <a:moveTo>
                    <a:pt x="0" y="72229"/>
                  </a:moveTo>
                  <a:lnTo>
                    <a:pt x="209445" y="36114"/>
                  </a:lnTo>
                  <a:lnTo>
                    <a:pt x="418891" y="24076"/>
                  </a:lnTo>
                  <a:lnTo>
                    <a:pt x="628337" y="0"/>
                  </a:lnTo>
                  <a:lnTo>
                    <a:pt x="837783" y="0"/>
                  </a:lnTo>
                  <a:lnTo>
                    <a:pt x="1047229" y="24076"/>
                  </a:lnTo>
                  <a:lnTo>
                    <a:pt x="1256675" y="72229"/>
                  </a:lnTo>
                  <a:lnTo>
                    <a:pt x="1466121" y="96306"/>
                  </a:lnTo>
                </a:path>
              </a:pathLst>
            </a:custGeom>
            <a:ln w="40651" cap="flat">
              <a:solidFill>
                <a:srgbClr val="BEBEBE">
                  <a:alpha val="69803"/>
                </a:srgbClr>
              </a:solidFill>
              <a:prstDash val="solid"/>
              <a:round/>
            </a:ln>
          </p:spPr>
          <p:txBody>
            <a:bodyPr/>
            <a:lstStyle/>
            <a:p/>
          </p:txBody>
        </p:sp>
        <p:sp>
          <p:nvSpPr>
            <p:cNvPr id="550" name="pl550"/>
            <p:cNvSpPr/>
            <p:nvPr/>
          </p:nvSpPr>
          <p:spPr>
            <a:xfrm>
              <a:off x="7534983" y="2538387"/>
              <a:ext cx="1466121" cy="96306"/>
            </a:xfrm>
            <a:custGeom>
              <a:avLst/>
              <a:pathLst>
                <a:path w="1466121" h="96306">
                  <a:moveTo>
                    <a:pt x="0" y="72229"/>
                  </a:moveTo>
                  <a:lnTo>
                    <a:pt x="209445" y="36114"/>
                  </a:lnTo>
                  <a:lnTo>
                    <a:pt x="418891" y="24076"/>
                  </a:lnTo>
                  <a:lnTo>
                    <a:pt x="628337" y="0"/>
                  </a:lnTo>
                  <a:lnTo>
                    <a:pt x="837783" y="0"/>
                  </a:lnTo>
                  <a:lnTo>
                    <a:pt x="1047229" y="24076"/>
                  </a:lnTo>
                  <a:lnTo>
                    <a:pt x="1256675" y="72229"/>
                  </a:lnTo>
                  <a:lnTo>
                    <a:pt x="1466121" y="96306"/>
                  </a:lnTo>
                </a:path>
              </a:pathLst>
            </a:custGeom>
            <a:ln w="35231" cap="flat">
              <a:solidFill>
                <a:srgbClr val="BEBEBE">
                  <a:alpha val="69803"/>
                </a:srgbClr>
              </a:solidFill>
              <a:prstDash val="solid"/>
              <a:round/>
            </a:ln>
          </p:spPr>
          <p:txBody>
            <a:bodyPr/>
            <a:lstStyle/>
            <a:p/>
          </p:txBody>
        </p:sp>
        <p:sp>
          <p:nvSpPr>
            <p:cNvPr id="551" name="pl551"/>
            <p:cNvSpPr/>
            <p:nvPr/>
          </p:nvSpPr>
          <p:spPr>
            <a:xfrm>
              <a:off x="7534983" y="2574502"/>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552" name="pl552"/>
            <p:cNvSpPr/>
            <p:nvPr/>
          </p:nvSpPr>
          <p:spPr>
            <a:xfrm>
              <a:off x="7534983" y="2538387"/>
              <a:ext cx="1466121" cy="96306"/>
            </a:xfrm>
            <a:custGeom>
              <a:avLst/>
              <a:pathLst>
                <a:path w="1466121" h="96306">
                  <a:moveTo>
                    <a:pt x="0" y="72229"/>
                  </a:moveTo>
                  <a:lnTo>
                    <a:pt x="209445" y="36114"/>
                  </a:lnTo>
                  <a:lnTo>
                    <a:pt x="418891" y="24076"/>
                  </a:lnTo>
                  <a:lnTo>
                    <a:pt x="628337" y="0"/>
                  </a:lnTo>
                  <a:lnTo>
                    <a:pt x="837783" y="0"/>
                  </a:lnTo>
                  <a:lnTo>
                    <a:pt x="1047229" y="24076"/>
                  </a:lnTo>
                  <a:lnTo>
                    <a:pt x="1256675" y="72229"/>
                  </a:lnTo>
                  <a:lnTo>
                    <a:pt x="1466121" y="96306"/>
                  </a:lnTo>
                </a:path>
              </a:pathLst>
            </a:custGeom>
            <a:ln w="40651" cap="flat">
              <a:solidFill>
                <a:srgbClr val="000000">
                  <a:alpha val="100000"/>
                </a:srgbClr>
              </a:solidFill>
              <a:prstDash val="solid"/>
              <a:round/>
            </a:ln>
          </p:spPr>
          <p:txBody>
            <a:bodyPr/>
            <a:lstStyle/>
            <a:p/>
          </p:txBody>
        </p:sp>
        <p:sp>
          <p:nvSpPr>
            <p:cNvPr id="553" name="pl553"/>
            <p:cNvSpPr/>
            <p:nvPr/>
          </p:nvSpPr>
          <p:spPr>
            <a:xfrm>
              <a:off x="7534983" y="2538387"/>
              <a:ext cx="1466121" cy="96306"/>
            </a:xfrm>
            <a:custGeom>
              <a:avLst/>
              <a:pathLst>
                <a:path w="1466121" h="96306">
                  <a:moveTo>
                    <a:pt x="0" y="72229"/>
                  </a:moveTo>
                  <a:lnTo>
                    <a:pt x="209445" y="36114"/>
                  </a:lnTo>
                  <a:lnTo>
                    <a:pt x="418891" y="24076"/>
                  </a:lnTo>
                  <a:lnTo>
                    <a:pt x="628337" y="0"/>
                  </a:lnTo>
                  <a:lnTo>
                    <a:pt x="837783" y="0"/>
                  </a:lnTo>
                  <a:lnTo>
                    <a:pt x="1047229" y="24076"/>
                  </a:lnTo>
                  <a:lnTo>
                    <a:pt x="1256675" y="72229"/>
                  </a:lnTo>
                  <a:lnTo>
                    <a:pt x="1466121" y="96306"/>
                  </a:lnTo>
                </a:path>
              </a:pathLst>
            </a:custGeom>
            <a:ln w="35231" cap="flat">
              <a:solidFill>
                <a:srgbClr val="80BD41">
                  <a:alpha val="100000"/>
                </a:srgbClr>
              </a:solidFill>
              <a:prstDash val="solid"/>
              <a:round/>
            </a:ln>
          </p:spPr>
          <p:txBody>
            <a:bodyPr/>
            <a:lstStyle/>
            <a:p/>
          </p:txBody>
        </p:sp>
        <p:sp>
          <p:nvSpPr>
            <p:cNvPr id="554" name="pl554"/>
            <p:cNvSpPr/>
            <p:nvPr/>
          </p:nvSpPr>
          <p:spPr>
            <a:xfrm>
              <a:off x="7461677" y="257450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5" name="tx555"/>
            <p:cNvSpPr/>
            <p:nvPr/>
          </p:nvSpPr>
          <p:spPr>
            <a:xfrm>
              <a:off x="7486794" y="2432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6" name="tx556"/>
            <p:cNvSpPr/>
            <p:nvPr/>
          </p:nvSpPr>
          <p:spPr>
            <a:xfrm>
              <a:off x="7714299" y="2395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7" name="tx557"/>
            <p:cNvSpPr/>
            <p:nvPr/>
          </p:nvSpPr>
          <p:spPr>
            <a:xfrm>
              <a:off x="7923745" y="23839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8" name="tx558"/>
            <p:cNvSpPr/>
            <p:nvPr/>
          </p:nvSpPr>
          <p:spPr>
            <a:xfrm>
              <a:off x="8133191" y="23598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9" name="tx559"/>
            <p:cNvSpPr/>
            <p:nvPr/>
          </p:nvSpPr>
          <p:spPr>
            <a:xfrm>
              <a:off x="8342637" y="23598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0" name="tx560"/>
            <p:cNvSpPr/>
            <p:nvPr/>
          </p:nvSpPr>
          <p:spPr>
            <a:xfrm>
              <a:off x="8552083" y="23839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1" name="tx561"/>
            <p:cNvSpPr/>
            <p:nvPr/>
          </p:nvSpPr>
          <p:spPr>
            <a:xfrm>
              <a:off x="8743470" y="2432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2" name="tx562"/>
            <p:cNvSpPr/>
            <p:nvPr/>
          </p:nvSpPr>
          <p:spPr>
            <a:xfrm>
              <a:off x="8952916" y="24561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63" name="rc563"/>
            <p:cNvSpPr/>
            <p:nvPr/>
          </p:nvSpPr>
          <p:spPr>
            <a:xfrm>
              <a:off x="7461677" y="3483127"/>
              <a:ext cx="1612733" cy="1019640"/>
            </a:xfrm>
            <a:prstGeom prst="rect">
              <a:avLst/>
            </a:prstGeom>
            <a:solidFill>
              <a:srgbClr val="EBEBEB">
                <a:alpha val="100000"/>
              </a:srgbClr>
            </a:solidFill>
          </p:spPr>
          <p:txBody>
            <a:bodyPr/>
            <a:lstStyle/>
            <a:p/>
          </p:txBody>
        </p:sp>
        <p:sp>
          <p:nvSpPr>
            <p:cNvPr id="564" name="pl564"/>
            <p:cNvSpPr/>
            <p:nvPr/>
          </p:nvSpPr>
          <p:spPr>
            <a:xfrm>
              <a:off x="7461677" y="43300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5" name="pl565"/>
            <p:cNvSpPr/>
            <p:nvPr/>
          </p:nvSpPr>
          <p:spPr>
            <a:xfrm>
              <a:off x="7461677" y="4029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6" name="pl566"/>
            <p:cNvSpPr/>
            <p:nvPr/>
          </p:nvSpPr>
          <p:spPr>
            <a:xfrm>
              <a:off x="7461677" y="372810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7" name="pl567"/>
            <p:cNvSpPr/>
            <p:nvPr/>
          </p:nvSpPr>
          <p:spPr>
            <a:xfrm>
              <a:off x="7461677" y="448049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8" name="pl568"/>
            <p:cNvSpPr/>
            <p:nvPr/>
          </p:nvSpPr>
          <p:spPr>
            <a:xfrm>
              <a:off x="7461677" y="417954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9" name="pl569"/>
            <p:cNvSpPr/>
            <p:nvPr/>
          </p:nvSpPr>
          <p:spPr>
            <a:xfrm>
              <a:off x="7461677" y="38785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70" name="pl570"/>
            <p:cNvSpPr/>
            <p:nvPr/>
          </p:nvSpPr>
          <p:spPr>
            <a:xfrm>
              <a:off x="7461677" y="357762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71" name="pl571"/>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7534983"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580" name="pl580"/>
            <p:cNvSpPr/>
            <p:nvPr/>
          </p:nvSpPr>
          <p:spPr>
            <a:xfrm>
              <a:off x="7534983" y="3854507"/>
              <a:ext cx="1466121" cy="180573"/>
            </a:xfrm>
            <a:custGeom>
              <a:avLst/>
              <a:pathLst>
                <a:path w="1466121" h="180573">
                  <a:moveTo>
                    <a:pt x="0" y="0"/>
                  </a:moveTo>
                  <a:lnTo>
                    <a:pt x="209445" y="24076"/>
                  </a:lnTo>
                  <a:lnTo>
                    <a:pt x="418891" y="12038"/>
                  </a:lnTo>
                  <a:lnTo>
                    <a:pt x="628337" y="0"/>
                  </a:lnTo>
                  <a:lnTo>
                    <a:pt x="837783" y="48153"/>
                  </a:lnTo>
                  <a:lnTo>
                    <a:pt x="1047229" y="72229"/>
                  </a:lnTo>
                  <a:lnTo>
                    <a:pt x="1256675" y="180573"/>
                  </a:lnTo>
                  <a:lnTo>
                    <a:pt x="1466121" y="96306"/>
                  </a:lnTo>
                </a:path>
              </a:pathLst>
            </a:custGeom>
            <a:ln w="40651" cap="flat">
              <a:solidFill>
                <a:srgbClr val="BEBEBE">
                  <a:alpha val="69803"/>
                </a:srgbClr>
              </a:solidFill>
              <a:prstDash val="solid"/>
              <a:round/>
            </a:ln>
          </p:spPr>
          <p:txBody>
            <a:bodyPr/>
            <a:lstStyle/>
            <a:p/>
          </p:txBody>
        </p:sp>
        <p:sp>
          <p:nvSpPr>
            <p:cNvPr id="581" name="pl581"/>
            <p:cNvSpPr/>
            <p:nvPr/>
          </p:nvSpPr>
          <p:spPr>
            <a:xfrm>
              <a:off x="7534983" y="3854507"/>
              <a:ext cx="1466121" cy="180573"/>
            </a:xfrm>
            <a:custGeom>
              <a:avLst/>
              <a:pathLst>
                <a:path w="1466121" h="180573">
                  <a:moveTo>
                    <a:pt x="0" y="0"/>
                  </a:moveTo>
                  <a:lnTo>
                    <a:pt x="209445" y="24076"/>
                  </a:lnTo>
                  <a:lnTo>
                    <a:pt x="418891" y="12038"/>
                  </a:lnTo>
                  <a:lnTo>
                    <a:pt x="628337" y="0"/>
                  </a:lnTo>
                  <a:lnTo>
                    <a:pt x="837783" y="48153"/>
                  </a:lnTo>
                  <a:lnTo>
                    <a:pt x="1047229" y="72229"/>
                  </a:lnTo>
                  <a:lnTo>
                    <a:pt x="1256675" y="180573"/>
                  </a:lnTo>
                  <a:lnTo>
                    <a:pt x="1466121" y="96306"/>
                  </a:lnTo>
                </a:path>
              </a:pathLst>
            </a:custGeom>
            <a:ln w="35231" cap="flat">
              <a:solidFill>
                <a:srgbClr val="BEBEBE">
                  <a:alpha val="69803"/>
                </a:srgbClr>
              </a:solidFill>
              <a:prstDash val="solid"/>
              <a:round/>
            </a:ln>
          </p:spPr>
          <p:txBody>
            <a:bodyPr/>
            <a:lstStyle/>
            <a:p/>
          </p:txBody>
        </p:sp>
        <p:sp>
          <p:nvSpPr>
            <p:cNvPr id="582" name="pl582"/>
            <p:cNvSpPr/>
            <p:nvPr/>
          </p:nvSpPr>
          <p:spPr>
            <a:xfrm>
              <a:off x="7534983" y="3878584"/>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583" name="pl583"/>
            <p:cNvSpPr/>
            <p:nvPr/>
          </p:nvSpPr>
          <p:spPr>
            <a:xfrm>
              <a:off x="7534983" y="3854507"/>
              <a:ext cx="1466121" cy="180573"/>
            </a:xfrm>
            <a:custGeom>
              <a:avLst/>
              <a:pathLst>
                <a:path w="1466121" h="180573">
                  <a:moveTo>
                    <a:pt x="0" y="0"/>
                  </a:moveTo>
                  <a:lnTo>
                    <a:pt x="209445" y="24076"/>
                  </a:lnTo>
                  <a:lnTo>
                    <a:pt x="418891" y="12038"/>
                  </a:lnTo>
                  <a:lnTo>
                    <a:pt x="628337" y="0"/>
                  </a:lnTo>
                  <a:lnTo>
                    <a:pt x="837783" y="48153"/>
                  </a:lnTo>
                  <a:lnTo>
                    <a:pt x="1047229" y="72229"/>
                  </a:lnTo>
                  <a:lnTo>
                    <a:pt x="1256675" y="180573"/>
                  </a:lnTo>
                  <a:lnTo>
                    <a:pt x="1466121" y="96306"/>
                  </a:lnTo>
                </a:path>
              </a:pathLst>
            </a:custGeom>
            <a:ln w="40651" cap="flat">
              <a:solidFill>
                <a:srgbClr val="000000">
                  <a:alpha val="100000"/>
                </a:srgbClr>
              </a:solidFill>
              <a:prstDash val="solid"/>
              <a:round/>
            </a:ln>
          </p:spPr>
          <p:txBody>
            <a:bodyPr/>
            <a:lstStyle/>
            <a:p/>
          </p:txBody>
        </p:sp>
        <p:sp>
          <p:nvSpPr>
            <p:cNvPr id="584" name="pl584"/>
            <p:cNvSpPr/>
            <p:nvPr/>
          </p:nvSpPr>
          <p:spPr>
            <a:xfrm>
              <a:off x="7534983" y="3854507"/>
              <a:ext cx="1466121" cy="180573"/>
            </a:xfrm>
            <a:custGeom>
              <a:avLst/>
              <a:pathLst>
                <a:path w="1466121" h="180573">
                  <a:moveTo>
                    <a:pt x="0" y="0"/>
                  </a:moveTo>
                  <a:lnTo>
                    <a:pt x="209445" y="24076"/>
                  </a:lnTo>
                  <a:lnTo>
                    <a:pt x="418891" y="12038"/>
                  </a:lnTo>
                  <a:lnTo>
                    <a:pt x="628337" y="0"/>
                  </a:lnTo>
                  <a:lnTo>
                    <a:pt x="837783" y="48153"/>
                  </a:lnTo>
                  <a:lnTo>
                    <a:pt x="1047229" y="72229"/>
                  </a:lnTo>
                  <a:lnTo>
                    <a:pt x="1256675" y="180573"/>
                  </a:lnTo>
                  <a:lnTo>
                    <a:pt x="1466121" y="96306"/>
                  </a:lnTo>
                </a:path>
              </a:pathLst>
            </a:custGeom>
            <a:ln w="35231" cap="flat">
              <a:solidFill>
                <a:srgbClr val="80BD41">
                  <a:alpha val="100000"/>
                </a:srgbClr>
              </a:solidFill>
              <a:prstDash val="solid"/>
              <a:round/>
            </a:ln>
          </p:spPr>
          <p:txBody>
            <a:bodyPr/>
            <a:lstStyle/>
            <a:p/>
          </p:txBody>
        </p:sp>
        <p:sp>
          <p:nvSpPr>
            <p:cNvPr id="585" name="pl585"/>
            <p:cNvSpPr/>
            <p:nvPr/>
          </p:nvSpPr>
          <p:spPr>
            <a:xfrm>
              <a:off x="7461677" y="387858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86" name="tx586"/>
            <p:cNvSpPr/>
            <p:nvPr/>
          </p:nvSpPr>
          <p:spPr>
            <a:xfrm>
              <a:off x="7504854" y="3675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87" name="tx587"/>
            <p:cNvSpPr/>
            <p:nvPr/>
          </p:nvSpPr>
          <p:spPr>
            <a:xfrm>
              <a:off x="7714299" y="3700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8" name="tx588"/>
            <p:cNvSpPr/>
            <p:nvPr/>
          </p:nvSpPr>
          <p:spPr>
            <a:xfrm>
              <a:off x="7923745" y="36879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9" name="tx589"/>
            <p:cNvSpPr/>
            <p:nvPr/>
          </p:nvSpPr>
          <p:spPr>
            <a:xfrm>
              <a:off x="8133191" y="3675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0" name="tx590"/>
            <p:cNvSpPr/>
            <p:nvPr/>
          </p:nvSpPr>
          <p:spPr>
            <a:xfrm>
              <a:off x="8324578" y="37241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1" name="tx591"/>
            <p:cNvSpPr/>
            <p:nvPr/>
          </p:nvSpPr>
          <p:spPr>
            <a:xfrm>
              <a:off x="8534024" y="37481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2" name="tx592"/>
            <p:cNvSpPr/>
            <p:nvPr/>
          </p:nvSpPr>
          <p:spPr>
            <a:xfrm>
              <a:off x="8713340" y="385652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93" name="tx593"/>
            <p:cNvSpPr/>
            <p:nvPr/>
          </p:nvSpPr>
          <p:spPr>
            <a:xfrm>
              <a:off x="8952916" y="37722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94" name="rc594"/>
            <p:cNvSpPr/>
            <p:nvPr/>
          </p:nvSpPr>
          <p:spPr>
            <a:xfrm>
              <a:off x="7461677" y="4787209"/>
              <a:ext cx="1612733" cy="1019640"/>
            </a:xfrm>
            <a:prstGeom prst="rect">
              <a:avLst/>
            </a:prstGeom>
            <a:solidFill>
              <a:srgbClr val="EBEBEB">
                <a:alpha val="100000"/>
              </a:srgbClr>
            </a:solidFill>
          </p:spPr>
          <p:txBody>
            <a:bodyPr/>
            <a:lstStyle/>
            <a:p/>
          </p:txBody>
        </p:sp>
        <p:sp>
          <p:nvSpPr>
            <p:cNvPr id="595" name="pl595"/>
            <p:cNvSpPr/>
            <p:nvPr/>
          </p:nvSpPr>
          <p:spPr>
            <a:xfrm>
              <a:off x="7461677" y="563410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6" name="pl596"/>
            <p:cNvSpPr/>
            <p:nvPr/>
          </p:nvSpPr>
          <p:spPr>
            <a:xfrm>
              <a:off x="7461677" y="5333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7" name="pl597"/>
            <p:cNvSpPr/>
            <p:nvPr/>
          </p:nvSpPr>
          <p:spPr>
            <a:xfrm>
              <a:off x="7461677" y="503218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8" name="pl598"/>
            <p:cNvSpPr/>
            <p:nvPr/>
          </p:nvSpPr>
          <p:spPr>
            <a:xfrm>
              <a:off x="7461677" y="57845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99" name="pl599"/>
            <p:cNvSpPr/>
            <p:nvPr/>
          </p:nvSpPr>
          <p:spPr>
            <a:xfrm>
              <a:off x="7461677" y="548362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0" name="pl600"/>
            <p:cNvSpPr/>
            <p:nvPr/>
          </p:nvSpPr>
          <p:spPr>
            <a:xfrm>
              <a:off x="7461677" y="518266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1" name="pl601"/>
            <p:cNvSpPr/>
            <p:nvPr/>
          </p:nvSpPr>
          <p:spPr>
            <a:xfrm>
              <a:off x="7461677" y="48817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2" name="pl60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7534983"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BEBEBE">
                  <a:alpha val="69803"/>
                </a:srgbClr>
              </a:solidFill>
              <a:prstDash val="solid"/>
              <a:round/>
            </a:ln>
          </p:spPr>
          <p:txBody>
            <a:bodyPr/>
            <a:lstStyle/>
            <a:p/>
          </p:txBody>
        </p:sp>
        <p:sp>
          <p:nvSpPr>
            <p:cNvPr id="611" name="pl611"/>
            <p:cNvSpPr/>
            <p:nvPr/>
          </p:nvSpPr>
          <p:spPr>
            <a:xfrm>
              <a:off x="7534983" y="5182666"/>
              <a:ext cx="1466121" cy="349109"/>
            </a:xfrm>
            <a:custGeom>
              <a:avLst/>
              <a:pathLst>
                <a:path w="1466121" h="349109">
                  <a:moveTo>
                    <a:pt x="0" y="12038"/>
                  </a:moveTo>
                  <a:lnTo>
                    <a:pt x="209445" y="0"/>
                  </a:lnTo>
                  <a:lnTo>
                    <a:pt x="418891" y="144459"/>
                  </a:lnTo>
                  <a:lnTo>
                    <a:pt x="628337" y="144459"/>
                  </a:lnTo>
                  <a:lnTo>
                    <a:pt x="837783" y="349109"/>
                  </a:lnTo>
                  <a:lnTo>
                    <a:pt x="1047229" y="240765"/>
                  </a:lnTo>
                  <a:lnTo>
                    <a:pt x="1256675" y="216688"/>
                  </a:lnTo>
                  <a:lnTo>
                    <a:pt x="1466121" y="337071"/>
                  </a:lnTo>
                </a:path>
              </a:pathLst>
            </a:custGeom>
            <a:ln w="40651" cap="flat">
              <a:solidFill>
                <a:srgbClr val="BEBEBE">
                  <a:alpha val="69803"/>
                </a:srgbClr>
              </a:solidFill>
              <a:prstDash val="solid"/>
              <a:round/>
            </a:ln>
          </p:spPr>
          <p:txBody>
            <a:bodyPr/>
            <a:lstStyle/>
            <a:p/>
          </p:txBody>
        </p:sp>
        <p:sp>
          <p:nvSpPr>
            <p:cNvPr id="612" name="pl612"/>
            <p:cNvSpPr/>
            <p:nvPr/>
          </p:nvSpPr>
          <p:spPr>
            <a:xfrm>
              <a:off x="7534983" y="5182666"/>
              <a:ext cx="1466121" cy="349109"/>
            </a:xfrm>
            <a:custGeom>
              <a:avLst/>
              <a:pathLst>
                <a:path w="1466121" h="349109">
                  <a:moveTo>
                    <a:pt x="0" y="12038"/>
                  </a:moveTo>
                  <a:lnTo>
                    <a:pt x="209445" y="0"/>
                  </a:lnTo>
                  <a:lnTo>
                    <a:pt x="418891" y="144459"/>
                  </a:lnTo>
                  <a:lnTo>
                    <a:pt x="628337" y="144459"/>
                  </a:lnTo>
                  <a:lnTo>
                    <a:pt x="837783" y="349109"/>
                  </a:lnTo>
                  <a:lnTo>
                    <a:pt x="1047229" y="240765"/>
                  </a:lnTo>
                  <a:lnTo>
                    <a:pt x="1256675" y="216688"/>
                  </a:lnTo>
                  <a:lnTo>
                    <a:pt x="1466121" y="337071"/>
                  </a:lnTo>
                </a:path>
              </a:pathLst>
            </a:custGeom>
            <a:ln w="35231" cap="flat">
              <a:solidFill>
                <a:srgbClr val="BEBEBE">
                  <a:alpha val="69803"/>
                </a:srgbClr>
              </a:solidFill>
              <a:prstDash val="solid"/>
              <a:round/>
            </a:ln>
          </p:spPr>
          <p:txBody>
            <a:bodyPr/>
            <a:lstStyle/>
            <a:p/>
          </p:txBody>
        </p:sp>
        <p:sp>
          <p:nvSpPr>
            <p:cNvPr id="613" name="pl613"/>
            <p:cNvSpPr/>
            <p:nvPr/>
          </p:nvSpPr>
          <p:spPr>
            <a:xfrm>
              <a:off x="7534983" y="5182666"/>
              <a:ext cx="1466121" cy="60191"/>
            </a:xfrm>
            <a:custGeom>
              <a:avLst/>
              <a:pathLst>
                <a:path w="1466121" h="60191">
                  <a:moveTo>
                    <a:pt x="0" y="12038"/>
                  </a:moveTo>
                  <a:lnTo>
                    <a:pt x="209445" y="0"/>
                  </a:lnTo>
                  <a:lnTo>
                    <a:pt x="418891" y="48153"/>
                  </a:lnTo>
                  <a:lnTo>
                    <a:pt x="628337" y="60191"/>
                  </a:lnTo>
                  <a:lnTo>
                    <a:pt x="837783" y="12038"/>
                  </a:lnTo>
                  <a:lnTo>
                    <a:pt x="1047229" y="12038"/>
                  </a:lnTo>
                  <a:lnTo>
                    <a:pt x="1256675" y="0"/>
                  </a:lnTo>
                  <a:lnTo>
                    <a:pt x="1466121" y="0"/>
                  </a:lnTo>
                </a:path>
              </a:pathLst>
            </a:custGeom>
            <a:ln w="20325" cap="flat">
              <a:solidFill>
                <a:srgbClr val="6B6B6B">
                  <a:alpha val="100000"/>
                </a:srgbClr>
              </a:solidFill>
              <a:prstDash val="solid"/>
              <a:round/>
            </a:ln>
          </p:spPr>
          <p:txBody>
            <a:bodyPr/>
            <a:lstStyle/>
            <a:p/>
          </p:txBody>
        </p:sp>
        <p:sp>
          <p:nvSpPr>
            <p:cNvPr id="614" name="pl614"/>
            <p:cNvSpPr/>
            <p:nvPr/>
          </p:nvSpPr>
          <p:spPr>
            <a:xfrm>
              <a:off x="7534983" y="5182666"/>
              <a:ext cx="1466121" cy="349109"/>
            </a:xfrm>
            <a:custGeom>
              <a:avLst/>
              <a:pathLst>
                <a:path w="1466121" h="349109">
                  <a:moveTo>
                    <a:pt x="0" y="12038"/>
                  </a:moveTo>
                  <a:lnTo>
                    <a:pt x="209445" y="0"/>
                  </a:lnTo>
                  <a:lnTo>
                    <a:pt x="418891" y="144459"/>
                  </a:lnTo>
                  <a:lnTo>
                    <a:pt x="628337" y="144459"/>
                  </a:lnTo>
                  <a:lnTo>
                    <a:pt x="837783" y="349109"/>
                  </a:lnTo>
                  <a:lnTo>
                    <a:pt x="1047229" y="240765"/>
                  </a:lnTo>
                  <a:lnTo>
                    <a:pt x="1256675" y="216688"/>
                  </a:lnTo>
                  <a:lnTo>
                    <a:pt x="1466121" y="337071"/>
                  </a:lnTo>
                </a:path>
              </a:pathLst>
            </a:custGeom>
            <a:ln w="40651" cap="flat">
              <a:solidFill>
                <a:srgbClr val="000000">
                  <a:alpha val="100000"/>
                </a:srgbClr>
              </a:solidFill>
              <a:prstDash val="solid"/>
              <a:round/>
            </a:ln>
          </p:spPr>
          <p:txBody>
            <a:bodyPr/>
            <a:lstStyle/>
            <a:p/>
          </p:txBody>
        </p:sp>
        <p:sp>
          <p:nvSpPr>
            <p:cNvPr id="615" name="pl615"/>
            <p:cNvSpPr/>
            <p:nvPr/>
          </p:nvSpPr>
          <p:spPr>
            <a:xfrm>
              <a:off x="7534983" y="5182666"/>
              <a:ext cx="1466121" cy="349109"/>
            </a:xfrm>
            <a:custGeom>
              <a:avLst/>
              <a:pathLst>
                <a:path w="1466121" h="349109">
                  <a:moveTo>
                    <a:pt x="0" y="12038"/>
                  </a:moveTo>
                  <a:lnTo>
                    <a:pt x="209445" y="0"/>
                  </a:lnTo>
                  <a:lnTo>
                    <a:pt x="418891" y="144459"/>
                  </a:lnTo>
                  <a:lnTo>
                    <a:pt x="628337" y="144459"/>
                  </a:lnTo>
                  <a:lnTo>
                    <a:pt x="837783" y="349109"/>
                  </a:lnTo>
                  <a:lnTo>
                    <a:pt x="1047229" y="240765"/>
                  </a:lnTo>
                  <a:lnTo>
                    <a:pt x="1256675" y="216688"/>
                  </a:lnTo>
                  <a:lnTo>
                    <a:pt x="1466121" y="337071"/>
                  </a:lnTo>
                </a:path>
              </a:pathLst>
            </a:custGeom>
            <a:ln w="35231" cap="flat">
              <a:solidFill>
                <a:srgbClr val="80BD41">
                  <a:alpha val="100000"/>
                </a:srgbClr>
              </a:solidFill>
              <a:prstDash val="solid"/>
              <a:round/>
            </a:ln>
          </p:spPr>
          <p:txBody>
            <a:bodyPr/>
            <a:lstStyle/>
            <a:p/>
          </p:txBody>
        </p:sp>
        <p:sp>
          <p:nvSpPr>
            <p:cNvPr id="616" name="pl616"/>
            <p:cNvSpPr/>
            <p:nvPr/>
          </p:nvSpPr>
          <p:spPr>
            <a:xfrm>
              <a:off x="7461677" y="518266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617" name="tx617"/>
            <p:cNvSpPr/>
            <p:nvPr/>
          </p:nvSpPr>
          <p:spPr>
            <a:xfrm>
              <a:off x="7486794" y="501614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8" name="tx618"/>
            <p:cNvSpPr/>
            <p:nvPr/>
          </p:nvSpPr>
          <p:spPr>
            <a:xfrm>
              <a:off x="7714299" y="5004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9" name="tx619"/>
            <p:cNvSpPr/>
            <p:nvPr/>
          </p:nvSpPr>
          <p:spPr>
            <a:xfrm>
              <a:off x="7875556" y="514857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20" name="tx620"/>
            <p:cNvSpPr/>
            <p:nvPr/>
          </p:nvSpPr>
          <p:spPr>
            <a:xfrm>
              <a:off x="8085002" y="514857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21" name="tx621"/>
            <p:cNvSpPr/>
            <p:nvPr/>
          </p:nvSpPr>
          <p:spPr>
            <a:xfrm>
              <a:off x="8294448" y="53532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622" name="tx622"/>
            <p:cNvSpPr/>
            <p:nvPr/>
          </p:nvSpPr>
          <p:spPr>
            <a:xfrm>
              <a:off x="8503894" y="524487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623" name="tx623"/>
            <p:cNvSpPr/>
            <p:nvPr/>
          </p:nvSpPr>
          <p:spPr>
            <a:xfrm>
              <a:off x="8713340" y="522079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624" name="tx624"/>
            <p:cNvSpPr/>
            <p:nvPr/>
          </p:nvSpPr>
          <p:spPr>
            <a:xfrm>
              <a:off x="8922786" y="53411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625" name="tx625"/>
            <p:cNvSpPr/>
            <p:nvPr/>
          </p:nvSpPr>
          <p:spPr>
            <a:xfrm>
              <a:off x="1284047" y="4639778"/>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626" name="tx626"/>
            <p:cNvSpPr/>
            <p:nvPr/>
          </p:nvSpPr>
          <p:spPr>
            <a:xfrm>
              <a:off x="2644227" y="4639778"/>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627" name="tx627"/>
            <p:cNvSpPr/>
            <p:nvPr/>
          </p:nvSpPr>
          <p:spPr>
            <a:xfrm>
              <a:off x="4490227" y="4639778"/>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Solomon Islands</a:t>
              </a:r>
            </a:p>
          </p:txBody>
        </p:sp>
        <p:sp>
          <p:nvSpPr>
            <p:cNvPr id="628" name="tx628"/>
            <p:cNvSpPr/>
            <p:nvPr/>
          </p:nvSpPr>
          <p:spPr>
            <a:xfrm>
              <a:off x="6362013" y="463977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629" name="tx62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30" name="tx630"/>
            <p:cNvSpPr/>
            <p:nvPr/>
          </p:nvSpPr>
          <p:spPr>
            <a:xfrm>
              <a:off x="1262330" y="3335696"/>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631" name="tx631"/>
            <p:cNvSpPr/>
            <p:nvPr/>
          </p:nvSpPr>
          <p:spPr>
            <a:xfrm>
              <a:off x="3003449" y="3335696"/>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632" name="tx632"/>
            <p:cNvSpPr/>
            <p:nvPr/>
          </p:nvSpPr>
          <p:spPr>
            <a:xfrm>
              <a:off x="4704471" y="3335696"/>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633" name="tx633"/>
            <p:cNvSpPr/>
            <p:nvPr/>
          </p:nvSpPr>
          <p:spPr>
            <a:xfrm>
              <a:off x="6352823" y="3335696"/>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634" name="tx634"/>
            <p:cNvSpPr/>
            <p:nvPr/>
          </p:nvSpPr>
          <p:spPr>
            <a:xfrm>
              <a:off x="8063127" y="333569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635" name="tx635"/>
            <p:cNvSpPr/>
            <p:nvPr/>
          </p:nvSpPr>
          <p:spPr>
            <a:xfrm>
              <a:off x="1352444" y="2031614"/>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Djibouti</a:t>
              </a:r>
            </a:p>
          </p:txBody>
        </p:sp>
        <p:sp>
          <p:nvSpPr>
            <p:cNvPr id="636" name="tx636"/>
            <p:cNvSpPr/>
            <p:nvPr/>
          </p:nvSpPr>
          <p:spPr>
            <a:xfrm>
              <a:off x="3013050" y="203161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637" name="tx637"/>
            <p:cNvSpPr/>
            <p:nvPr/>
          </p:nvSpPr>
          <p:spPr>
            <a:xfrm>
              <a:off x="4791659" y="2031614"/>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38" name="tx638"/>
            <p:cNvSpPr/>
            <p:nvPr/>
          </p:nvSpPr>
          <p:spPr>
            <a:xfrm>
              <a:off x="6343405" y="2031614"/>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639" name="tx639"/>
            <p:cNvSpPr/>
            <p:nvPr/>
          </p:nvSpPr>
          <p:spPr>
            <a:xfrm>
              <a:off x="8109578" y="203161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640" name="tx640"/>
            <p:cNvSpPr/>
            <p:nvPr/>
          </p:nvSpPr>
          <p:spPr>
            <a:xfrm>
              <a:off x="1364743" y="72753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641" name="tx641"/>
            <p:cNvSpPr/>
            <p:nvPr/>
          </p:nvSpPr>
          <p:spPr>
            <a:xfrm>
              <a:off x="2925862"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Bangladesh</a:t>
              </a:r>
            </a:p>
          </p:txBody>
        </p:sp>
        <p:sp>
          <p:nvSpPr>
            <p:cNvPr id="642" name="tx642"/>
            <p:cNvSpPr/>
            <p:nvPr/>
          </p:nvSpPr>
          <p:spPr>
            <a:xfrm>
              <a:off x="4738852"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43" name="tx643"/>
            <p:cNvSpPr/>
            <p:nvPr/>
          </p:nvSpPr>
          <p:spPr>
            <a:xfrm>
              <a:off x="6331015" y="72753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644" name="tx644"/>
            <p:cNvSpPr/>
            <p:nvPr/>
          </p:nvSpPr>
          <p:spPr>
            <a:xfrm>
              <a:off x="7956050" y="727533"/>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45" name="pl64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pl64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4" name="tx65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5" name="tx65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6" name="tx65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7" name="tx65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8" name="tx65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9" name="tx65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0" name="tx66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1" name="pl66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pl66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6" name="pl66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7" name="pl66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8" name="pl66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9" name="tx66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0" name="tx67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1" name="tx67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72" name="tx67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73" name="tx67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4" name="tx67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5" name="tx67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6" name="tx67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7" name="pl67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pl68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2" name="pl68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3" name="pl68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4" name="pl68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5" name="tx68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6" name="tx68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7" name="tx68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8" name="tx68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9" name="tx68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90" name="tx69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91" name="tx69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92" name="tx69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3" name="pl69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pl69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8" name="pl69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9" name="pl69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0" name="pl70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2" name="tx70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3" name="tx70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4" name="tx70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5" name="tx70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6" name="tx70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7" name="tx70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8" name="tx70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9" name="pl70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0" name="pl71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1" name="pl71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2" name="pl71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3" name="pl71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4" name="pl71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5" name="pl71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6" name="pl71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7" name="tx71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8" name="tx71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9" name="tx71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20" name="tx72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21" name="tx72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22" name="tx72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3" name="tx72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4" name="tx72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5" name="tx725"/>
            <p:cNvSpPr/>
            <p:nvPr/>
          </p:nvSpPr>
          <p:spPr>
            <a:xfrm>
              <a:off x="508182" y="183232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6" name="tx726"/>
            <p:cNvSpPr/>
            <p:nvPr/>
          </p:nvSpPr>
          <p:spPr>
            <a:xfrm>
              <a:off x="508182" y="1531372"/>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7" name="tx727"/>
            <p:cNvSpPr/>
            <p:nvPr/>
          </p:nvSpPr>
          <p:spPr>
            <a:xfrm>
              <a:off x="607577" y="123041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8" name="tx728"/>
            <p:cNvSpPr/>
            <p:nvPr/>
          </p:nvSpPr>
          <p:spPr>
            <a:xfrm>
              <a:off x="545398" y="9294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9" name="pl729"/>
            <p:cNvSpPr/>
            <p:nvPr/>
          </p:nvSpPr>
          <p:spPr>
            <a:xfrm>
              <a:off x="697592" y="18723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0" name="pl730"/>
            <p:cNvSpPr/>
            <p:nvPr/>
          </p:nvSpPr>
          <p:spPr>
            <a:xfrm>
              <a:off x="697592" y="15713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1" name="pl731"/>
            <p:cNvSpPr/>
            <p:nvPr/>
          </p:nvSpPr>
          <p:spPr>
            <a:xfrm>
              <a:off x="697592" y="12704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2" name="pl732"/>
            <p:cNvSpPr/>
            <p:nvPr/>
          </p:nvSpPr>
          <p:spPr>
            <a:xfrm>
              <a:off x="697592" y="9694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3" name="tx733"/>
            <p:cNvSpPr/>
            <p:nvPr/>
          </p:nvSpPr>
          <p:spPr>
            <a:xfrm>
              <a:off x="508182" y="3136410"/>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4" name="tx734"/>
            <p:cNvSpPr/>
            <p:nvPr/>
          </p:nvSpPr>
          <p:spPr>
            <a:xfrm>
              <a:off x="508182" y="283545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35" name="tx735"/>
            <p:cNvSpPr/>
            <p:nvPr/>
          </p:nvSpPr>
          <p:spPr>
            <a:xfrm>
              <a:off x="607577" y="253449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36" name="tx736"/>
            <p:cNvSpPr/>
            <p:nvPr/>
          </p:nvSpPr>
          <p:spPr>
            <a:xfrm>
              <a:off x="545398" y="223354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37" name="pl737"/>
            <p:cNvSpPr/>
            <p:nvPr/>
          </p:nvSpPr>
          <p:spPr>
            <a:xfrm>
              <a:off x="697592" y="31764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8" name="pl738"/>
            <p:cNvSpPr/>
            <p:nvPr/>
          </p:nvSpPr>
          <p:spPr>
            <a:xfrm>
              <a:off x="697592" y="28754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9" name="pl739"/>
            <p:cNvSpPr/>
            <p:nvPr/>
          </p:nvSpPr>
          <p:spPr>
            <a:xfrm>
              <a:off x="697592" y="257450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0" name="pl740"/>
            <p:cNvSpPr/>
            <p:nvPr/>
          </p:nvSpPr>
          <p:spPr>
            <a:xfrm>
              <a:off x="697592" y="227354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1" name="tx741"/>
            <p:cNvSpPr/>
            <p:nvPr/>
          </p:nvSpPr>
          <p:spPr>
            <a:xfrm>
              <a:off x="508182" y="4440492"/>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42" name="tx742"/>
            <p:cNvSpPr/>
            <p:nvPr/>
          </p:nvSpPr>
          <p:spPr>
            <a:xfrm>
              <a:off x="508182" y="413953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43" name="tx743"/>
            <p:cNvSpPr/>
            <p:nvPr/>
          </p:nvSpPr>
          <p:spPr>
            <a:xfrm>
              <a:off x="607577" y="383857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44" name="tx744"/>
            <p:cNvSpPr/>
            <p:nvPr/>
          </p:nvSpPr>
          <p:spPr>
            <a:xfrm>
              <a:off x="545398" y="353762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45" name="pl745"/>
            <p:cNvSpPr/>
            <p:nvPr/>
          </p:nvSpPr>
          <p:spPr>
            <a:xfrm>
              <a:off x="697592" y="44804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6" name="pl746"/>
            <p:cNvSpPr/>
            <p:nvPr/>
          </p:nvSpPr>
          <p:spPr>
            <a:xfrm>
              <a:off x="697592" y="41795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7" name="pl747"/>
            <p:cNvSpPr/>
            <p:nvPr/>
          </p:nvSpPr>
          <p:spPr>
            <a:xfrm>
              <a:off x="697592" y="38785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8" name="pl748"/>
            <p:cNvSpPr/>
            <p:nvPr/>
          </p:nvSpPr>
          <p:spPr>
            <a:xfrm>
              <a:off x="697592" y="357762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9" name="tx749"/>
            <p:cNvSpPr/>
            <p:nvPr/>
          </p:nvSpPr>
          <p:spPr>
            <a:xfrm>
              <a:off x="508182" y="5744573"/>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50" name="tx750"/>
            <p:cNvSpPr/>
            <p:nvPr/>
          </p:nvSpPr>
          <p:spPr>
            <a:xfrm>
              <a:off x="508182" y="544361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51" name="tx751"/>
            <p:cNvSpPr/>
            <p:nvPr/>
          </p:nvSpPr>
          <p:spPr>
            <a:xfrm>
              <a:off x="607577" y="514266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52" name="tx752"/>
            <p:cNvSpPr/>
            <p:nvPr/>
          </p:nvSpPr>
          <p:spPr>
            <a:xfrm>
              <a:off x="545398" y="484170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53" name="pl753"/>
            <p:cNvSpPr/>
            <p:nvPr/>
          </p:nvSpPr>
          <p:spPr>
            <a:xfrm>
              <a:off x="697592" y="57845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4" name="pl754"/>
            <p:cNvSpPr/>
            <p:nvPr/>
          </p:nvSpPr>
          <p:spPr>
            <a:xfrm>
              <a:off x="697592" y="54836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5" name="pl755"/>
            <p:cNvSpPr/>
            <p:nvPr/>
          </p:nvSpPr>
          <p:spPr>
            <a:xfrm>
              <a:off x="697592" y="51826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6" name="pl756"/>
            <p:cNvSpPr/>
            <p:nvPr/>
          </p:nvSpPr>
          <p:spPr>
            <a:xfrm>
              <a:off x="697592" y="48817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7" name="tx757"/>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58" name="tx758"/>
            <p:cNvSpPr/>
            <p:nvPr/>
          </p:nvSpPr>
          <p:spPr>
            <a:xfrm>
              <a:off x="732387" y="435349"/>
              <a:ext cx="566507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LMICs, 2018-2025</a:t>
              </a:r>
            </a:p>
          </p:txBody>
        </p:sp>
        <p:sp>
          <p:nvSpPr>
            <p:cNvPr id="759" name="tx759"/>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60" name="tx760"/>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61" name="tx761"/>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6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(Angola, Bangladesh, Bolivia, Cambodia, Cote d'Ivoire, Djibouti, Eswatini, Haiti, Honduras, Kenya, Kyrgyzstan, Lebanon, Lesotho, Myanmar, Namibia, Nicaragua, Sao Tome and Principe, Solomon Islands, Tanzania, and Venezuela). The largest decline in coverage was 28% points in Venezuela from 85% in 2019 to 57% in 2025.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Lower middle-income countries (LMICs)</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8742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6604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4465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2326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752400" y="576561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9" name="pl9"/>
            <p:cNvSpPr/>
            <p:nvPr/>
          </p:nvSpPr>
          <p:spPr>
            <a:xfrm>
              <a:off x="1752400" y="565605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0" name="pl10"/>
            <p:cNvSpPr/>
            <p:nvPr/>
          </p:nvSpPr>
          <p:spPr>
            <a:xfrm>
              <a:off x="1752400" y="554649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1" name="pl11"/>
            <p:cNvSpPr/>
            <p:nvPr/>
          </p:nvSpPr>
          <p:spPr>
            <a:xfrm>
              <a:off x="1752400" y="543693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2" name="pl12"/>
            <p:cNvSpPr/>
            <p:nvPr/>
          </p:nvSpPr>
          <p:spPr>
            <a:xfrm>
              <a:off x="1752400" y="532737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3" name="pl13"/>
            <p:cNvSpPr/>
            <p:nvPr/>
          </p:nvSpPr>
          <p:spPr>
            <a:xfrm>
              <a:off x="1752400" y="521781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4" name="pl14"/>
            <p:cNvSpPr/>
            <p:nvPr/>
          </p:nvSpPr>
          <p:spPr>
            <a:xfrm>
              <a:off x="1752400" y="510825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5" name="pl15"/>
            <p:cNvSpPr/>
            <p:nvPr/>
          </p:nvSpPr>
          <p:spPr>
            <a:xfrm>
              <a:off x="1752400" y="499869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6" name="pl16"/>
            <p:cNvSpPr/>
            <p:nvPr/>
          </p:nvSpPr>
          <p:spPr>
            <a:xfrm>
              <a:off x="1752400" y="488913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7" name="pl17"/>
            <p:cNvSpPr/>
            <p:nvPr/>
          </p:nvSpPr>
          <p:spPr>
            <a:xfrm>
              <a:off x="1752400" y="477957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8" name="pl18"/>
            <p:cNvSpPr/>
            <p:nvPr/>
          </p:nvSpPr>
          <p:spPr>
            <a:xfrm>
              <a:off x="1752400" y="467001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9" name="pl19"/>
            <p:cNvSpPr/>
            <p:nvPr/>
          </p:nvSpPr>
          <p:spPr>
            <a:xfrm>
              <a:off x="1752400" y="456045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0" name="pl20"/>
            <p:cNvSpPr/>
            <p:nvPr/>
          </p:nvSpPr>
          <p:spPr>
            <a:xfrm>
              <a:off x="1752400" y="445089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1" name="pl21"/>
            <p:cNvSpPr/>
            <p:nvPr/>
          </p:nvSpPr>
          <p:spPr>
            <a:xfrm>
              <a:off x="1752400" y="434133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2" name="pl22"/>
            <p:cNvSpPr/>
            <p:nvPr/>
          </p:nvSpPr>
          <p:spPr>
            <a:xfrm>
              <a:off x="1752400" y="423177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3" name="pl23"/>
            <p:cNvSpPr/>
            <p:nvPr/>
          </p:nvSpPr>
          <p:spPr>
            <a:xfrm>
              <a:off x="1752400" y="412221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4" name="pl24"/>
            <p:cNvSpPr/>
            <p:nvPr/>
          </p:nvSpPr>
          <p:spPr>
            <a:xfrm>
              <a:off x="1752400" y="401265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5" name="pl25"/>
            <p:cNvSpPr/>
            <p:nvPr/>
          </p:nvSpPr>
          <p:spPr>
            <a:xfrm>
              <a:off x="1752400" y="390309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6" name="pl26"/>
            <p:cNvSpPr/>
            <p:nvPr/>
          </p:nvSpPr>
          <p:spPr>
            <a:xfrm>
              <a:off x="1752400" y="379353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7" name="pl27"/>
            <p:cNvSpPr/>
            <p:nvPr/>
          </p:nvSpPr>
          <p:spPr>
            <a:xfrm>
              <a:off x="1752400" y="368397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8" name="pl28"/>
            <p:cNvSpPr/>
            <p:nvPr/>
          </p:nvSpPr>
          <p:spPr>
            <a:xfrm>
              <a:off x="1752400" y="357441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9" name="pl29"/>
            <p:cNvSpPr/>
            <p:nvPr/>
          </p:nvSpPr>
          <p:spPr>
            <a:xfrm>
              <a:off x="1752400" y="346485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0" name="pl30"/>
            <p:cNvSpPr/>
            <p:nvPr/>
          </p:nvSpPr>
          <p:spPr>
            <a:xfrm>
              <a:off x="1752400" y="335529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1" name="pl31"/>
            <p:cNvSpPr/>
            <p:nvPr/>
          </p:nvSpPr>
          <p:spPr>
            <a:xfrm>
              <a:off x="1752400" y="324573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2" name="pl32"/>
            <p:cNvSpPr/>
            <p:nvPr/>
          </p:nvSpPr>
          <p:spPr>
            <a:xfrm>
              <a:off x="1752400" y="313617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3" name="pl33"/>
            <p:cNvSpPr/>
            <p:nvPr/>
          </p:nvSpPr>
          <p:spPr>
            <a:xfrm>
              <a:off x="1752400" y="302661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4" name="pl34"/>
            <p:cNvSpPr/>
            <p:nvPr/>
          </p:nvSpPr>
          <p:spPr>
            <a:xfrm>
              <a:off x="1752400" y="291705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5" name="pl35"/>
            <p:cNvSpPr/>
            <p:nvPr/>
          </p:nvSpPr>
          <p:spPr>
            <a:xfrm>
              <a:off x="1752400" y="280749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6" name="pl36"/>
            <p:cNvSpPr/>
            <p:nvPr/>
          </p:nvSpPr>
          <p:spPr>
            <a:xfrm>
              <a:off x="1752400" y="269793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7" name="pl37"/>
            <p:cNvSpPr/>
            <p:nvPr/>
          </p:nvSpPr>
          <p:spPr>
            <a:xfrm>
              <a:off x="1752400" y="258837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8" name="pl38"/>
            <p:cNvSpPr/>
            <p:nvPr/>
          </p:nvSpPr>
          <p:spPr>
            <a:xfrm>
              <a:off x="1752400" y="247881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9" name="pl39"/>
            <p:cNvSpPr/>
            <p:nvPr/>
          </p:nvSpPr>
          <p:spPr>
            <a:xfrm>
              <a:off x="1752400" y="236925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0" name="pl40"/>
            <p:cNvSpPr/>
            <p:nvPr/>
          </p:nvSpPr>
          <p:spPr>
            <a:xfrm>
              <a:off x="1752400" y="225969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1" name="pl41"/>
            <p:cNvSpPr/>
            <p:nvPr/>
          </p:nvSpPr>
          <p:spPr>
            <a:xfrm>
              <a:off x="1752400" y="215013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2" name="pl42"/>
            <p:cNvSpPr/>
            <p:nvPr/>
          </p:nvSpPr>
          <p:spPr>
            <a:xfrm>
              <a:off x="1752400" y="204057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3" name="pl43"/>
            <p:cNvSpPr/>
            <p:nvPr/>
          </p:nvSpPr>
          <p:spPr>
            <a:xfrm>
              <a:off x="1752400" y="193101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4" name="pl44"/>
            <p:cNvSpPr/>
            <p:nvPr/>
          </p:nvSpPr>
          <p:spPr>
            <a:xfrm>
              <a:off x="1752400" y="182145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5" name="pl45"/>
            <p:cNvSpPr/>
            <p:nvPr/>
          </p:nvSpPr>
          <p:spPr>
            <a:xfrm>
              <a:off x="1752400" y="171189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6" name="pl46"/>
            <p:cNvSpPr/>
            <p:nvPr/>
          </p:nvSpPr>
          <p:spPr>
            <a:xfrm>
              <a:off x="1752400" y="160232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7" name="pl47"/>
            <p:cNvSpPr/>
            <p:nvPr/>
          </p:nvSpPr>
          <p:spPr>
            <a:xfrm>
              <a:off x="1752400" y="149276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8" name="pl48"/>
            <p:cNvSpPr/>
            <p:nvPr/>
          </p:nvSpPr>
          <p:spPr>
            <a:xfrm>
              <a:off x="1752400" y="138320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9" name="pl49"/>
            <p:cNvSpPr/>
            <p:nvPr/>
          </p:nvSpPr>
          <p:spPr>
            <a:xfrm>
              <a:off x="1752400" y="127364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0" name="pl50"/>
            <p:cNvSpPr/>
            <p:nvPr/>
          </p:nvSpPr>
          <p:spPr>
            <a:xfrm>
              <a:off x="1752400" y="116408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1" name="pl51"/>
            <p:cNvSpPr/>
            <p:nvPr/>
          </p:nvSpPr>
          <p:spPr>
            <a:xfrm>
              <a:off x="1752400" y="105452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2" name="pl52"/>
            <p:cNvSpPr/>
            <p:nvPr/>
          </p:nvSpPr>
          <p:spPr>
            <a:xfrm>
              <a:off x="1752400" y="94496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3" name="pl53"/>
            <p:cNvSpPr/>
            <p:nvPr/>
          </p:nvSpPr>
          <p:spPr>
            <a:xfrm>
              <a:off x="1752400" y="83540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4" name="pl54"/>
            <p:cNvSpPr/>
            <p:nvPr/>
          </p:nvSpPr>
          <p:spPr>
            <a:xfrm>
              <a:off x="1752400" y="72584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5" name="pl55"/>
            <p:cNvSpPr/>
            <p:nvPr/>
          </p:nvSpPr>
          <p:spPr>
            <a:xfrm>
              <a:off x="204812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352673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500534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48395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9625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725992" y="725847"/>
              <a:ext cx="177433" cy="0"/>
            </a:xfrm>
            <a:custGeom>
              <a:avLst/>
              <a:pathLst>
                <a:path w="177433" h="0">
                  <a:moveTo>
                    <a:pt x="0" y="0"/>
                  </a:moveTo>
                  <a:lnTo>
                    <a:pt x="118288" y="0"/>
                  </a:lnTo>
                  <a:lnTo>
                    <a:pt x="118288" y="0"/>
                  </a:lnTo>
                  <a:lnTo>
                    <a:pt x="177433" y="0"/>
                  </a:lnTo>
                  <a:lnTo>
                    <a:pt x="177433" y="0"/>
                  </a:lnTo>
                  <a:lnTo>
                    <a:pt x="177433" y="0"/>
                  </a:lnTo>
                  <a:lnTo>
                    <a:pt x="177433" y="0"/>
                  </a:lnTo>
                </a:path>
              </a:pathLst>
            </a:custGeom>
            <a:ln w="81303" cap="flat">
              <a:solidFill>
                <a:srgbClr val="E8E8E8">
                  <a:alpha val="100000"/>
                </a:srgbClr>
              </a:solidFill>
              <a:prstDash val="solid"/>
              <a:round/>
            </a:ln>
          </p:spPr>
          <p:txBody>
            <a:bodyPr/>
            <a:lstStyle/>
            <a:p/>
          </p:txBody>
        </p:sp>
        <p:sp>
          <p:nvSpPr>
            <p:cNvPr id="61" name="pl61"/>
            <p:cNvSpPr/>
            <p:nvPr/>
          </p:nvSpPr>
          <p:spPr>
            <a:xfrm>
              <a:off x="7666848" y="835408"/>
              <a:ext cx="236577" cy="0"/>
            </a:xfrm>
            <a:custGeom>
              <a:avLst/>
              <a:pathLst>
                <a:path w="236577" h="0">
                  <a:moveTo>
                    <a:pt x="0" y="0"/>
                  </a:moveTo>
                  <a:lnTo>
                    <a:pt x="59144" y="0"/>
                  </a:lnTo>
                  <a:lnTo>
                    <a:pt x="118288" y="0"/>
                  </a:lnTo>
                  <a:lnTo>
                    <a:pt x="118288" y="0"/>
                  </a:lnTo>
                  <a:lnTo>
                    <a:pt x="177433" y="0"/>
                  </a:lnTo>
                  <a:lnTo>
                    <a:pt x="236577" y="0"/>
                  </a:lnTo>
                  <a:lnTo>
                    <a:pt x="236577" y="0"/>
                  </a:lnTo>
                </a:path>
              </a:pathLst>
            </a:custGeom>
            <a:ln w="81303" cap="flat">
              <a:solidFill>
                <a:srgbClr val="E8E8E8">
                  <a:alpha val="100000"/>
                </a:srgbClr>
              </a:solidFill>
              <a:prstDash val="solid"/>
              <a:round/>
            </a:ln>
          </p:spPr>
          <p:txBody>
            <a:bodyPr/>
            <a:lstStyle/>
            <a:p/>
          </p:txBody>
        </p:sp>
        <p:sp>
          <p:nvSpPr>
            <p:cNvPr id="62" name="pl62"/>
            <p:cNvSpPr/>
            <p:nvPr/>
          </p:nvSpPr>
          <p:spPr>
            <a:xfrm>
              <a:off x="7607703" y="944968"/>
              <a:ext cx="295722" cy="0"/>
            </a:xfrm>
            <a:custGeom>
              <a:avLst/>
              <a:pathLst>
                <a:path w="295722" h="0">
                  <a:moveTo>
                    <a:pt x="0" y="0"/>
                  </a:moveTo>
                  <a:lnTo>
                    <a:pt x="177433" y="0"/>
                  </a:lnTo>
                  <a:lnTo>
                    <a:pt x="295722" y="0"/>
                  </a:lnTo>
                  <a:lnTo>
                    <a:pt x="295722" y="0"/>
                  </a:lnTo>
                  <a:lnTo>
                    <a:pt x="295722" y="0"/>
                  </a:lnTo>
                  <a:lnTo>
                    <a:pt x="295722" y="0"/>
                  </a:lnTo>
                  <a:lnTo>
                    <a:pt x="295722" y="0"/>
                  </a:lnTo>
                </a:path>
              </a:pathLst>
            </a:custGeom>
            <a:ln w="81303" cap="flat">
              <a:solidFill>
                <a:srgbClr val="E8E8E8">
                  <a:alpha val="100000"/>
                </a:srgbClr>
              </a:solidFill>
              <a:prstDash val="solid"/>
              <a:round/>
            </a:ln>
          </p:spPr>
          <p:txBody>
            <a:bodyPr/>
            <a:lstStyle/>
            <a:p/>
          </p:txBody>
        </p:sp>
        <p:sp>
          <p:nvSpPr>
            <p:cNvPr id="63" name="pl63"/>
            <p:cNvSpPr/>
            <p:nvPr/>
          </p:nvSpPr>
          <p:spPr>
            <a:xfrm>
              <a:off x="7252836" y="1054528"/>
              <a:ext cx="650589" cy="0"/>
            </a:xfrm>
            <a:custGeom>
              <a:avLst/>
              <a:pathLst>
                <a:path w="650589" h="0">
                  <a:moveTo>
                    <a:pt x="0" y="0"/>
                  </a:moveTo>
                  <a:lnTo>
                    <a:pt x="650589" y="0"/>
                  </a:lnTo>
                  <a:lnTo>
                    <a:pt x="650589" y="0"/>
                  </a:lnTo>
                  <a:lnTo>
                    <a:pt x="650589" y="0"/>
                  </a:lnTo>
                  <a:lnTo>
                    <a:pt x="650589" y="0"/>
                  </a:lnTo>
                  <a:lnTo>
                    <a:pt x="650589" y="0"/>
                  </a:lnTo>
                  <a:lnTo>
                    <a:pt x="650589" y="0"/>
                  </a:lnTo>
                </a:path>
              </a:pathLst>
            </a:custGeom>
            <a:ln w="81303" cap="flat">
              <a:solidFill>
                <a:srgbClr val="E8E8E8">
                  <a:alpha val="100000"/>
                </a:srgbClr>
              </a:solidFill>
              <a:prstDash val="solid"/>
              <a:round/>
            </a:ln>
          </p:spPr>
          <p:txBody>
            <a:bodyPr/>
            <a:lstStyle/>
            <a:p/>
          </p:txBody>
        </p:sp>
        <p:sp>
          <p:nvSpPr>
            <p:cNvPr id="64" name="pl64"/>
            <p:cNvSpPr/>
            <p:nvPr/>
          </p:nvSpPr>
          <p:spPr>
            <a:xfrm>
              <a:off x="7844281" y="1164088"/>
              <a:ext cx="59144" cy="0"/>
            </a:xfrm>
            <a:custGeom>
              <a:avLst/>
              <a:pathLst>
                <a:path w="59144" h="0">
                  <a:moveTo>
                    <a:pt x="0" y="0"/>
                  </a:moveTo>
                  <a:lnTo>
                    <a:pt x="0" y="0"/>
                  </a:lnTo>
                  <a:lnTo>
                    <a:pt x="59144" y="0"/>
                  </a:lnTo>
                  <a:lnTo>
                    <a:pt x="59144" y="0"/>
                  </a:lnTo>
                  <a:lnTo>
                    <a:pt x="59144" y="0"/>
                  </a:lnTo>
                  <a:lnTo>
                    <a:pt x="59144" y="0"/>
                  </a:lnTo>
                  <a:lnTo>
                    <a:pt x="59144" y="0"/>
                  </a:lnTo>
                </a:path>
              </a:pathLst>
            </a:custGeom>
            <a:ln w="81303" cap="flat">
              <a:solidFill>
                <a:srgbClr val="E8E8E8">
                  <a:alpha val="100000"/>
                </a:srgbClr>
              </a:solidFill>
              <a:prstDash val="solid"/>
              <a:round/>
            </a:ln>
          </p:spPr>
          <p:txBody>
            <a:bodyPr/>
            <a:lstStyle/>
            <a:p/>
          </p:txBody>
        </p:sp>
        <p:sp>
          <p:nvSpPr>
            <p:cNvPr id="65" name="pl65"/>
            <p:cNvSpPr/>
            <p:nvPr/>
          </p:nvSpPr>
          <p:spPr>
            <a:xfrm>
              <a:off x="7311981" y="1273649"/>
              <a:ext cx="532300" cy="0"/>
            </a:xfrm>
            <a:custGeom>
              <a:avLst/>
              <a:pathLst>
                <a:path w="532300" h="0">
                  <a:moveTo>
                    <a:pt x="0" y="0"/>
                  </a:moveTo>
                  <a:lnTo>
                    <a:pt x="177433" y="0"/>
                  </a:lnTo>
                  <a:lnTo>
                    <a:pt x="354866" y="0"/>
                  </a:lnTo>
                  <a:lnTo>
                    <a:pt x="414011" y="0"/>
                  </a:lnTo>
                  <a:lnTo>
                    <a:pt x="414011" y="0"/>
                  </a:lnTo>
                  <a:lnTo>
                    <a:pt x="532300" y="0"/>
                  </a:lnTo>
                  <a:lnTo>
                    <a:pt x="532300" y="0"/>
                  </a:lnTo>
                </a:path>
              </a:pathLst>
            </a:custGeom>
            <a:ln w="81303" cap="flat">
              <a:solidFill>
                <a:srgbClr val="E8E8E8">
                  <a:alpha val="100000"/>
                </a:srgbClr>
              </a:solidFill>
              <a:prstDash val="solid"/>
              <a:round/>
            </a:ln>
          </p:spPr>
          <p:txBody>
            <a:bodyPr/>
            <a:lstStyle/>
            <a:p/>
          </p:txBody>
        </p:sp>
        <p:sp>
          <p:nvSpPr>
            <p:cNvPr id="66" name="pl66"/>
            <p:cNvSpPr/>
            <p:nvPr/>
          </p:nvSpPr>
          <p:spPr>
            <a:xfrm>
              <a:off x="7371125" y="1383209"/>
              <a:ext cx="532300" cy="0"/>
            </a:xfrm>
            <a:custGeom>
              <a:avLst/>
              <a:pathLst>
                <a:path w="532300" h="0">
                  <a:moveTo>
                    <a:pt x="0" y="0"/>
                  </a:moveTo>
                  <a:lnTo>
                    <a:pt x="354866" y="0"/>
                  </a:lnTo>
                  <a:lnTo>
                    <a:pt x="354866" y="0"/>
                  </a:lnTo>
                  <a:lnTo>
                    <a:pt x="473155" y="0"/>
                  </a:lnTo>
                  <a:lnTo>
                    <a:pt x="473155" y="0"/>
                  </a:lnTo>
                  <a:lnTo>
                    <a:pt x="532300" y="0"/>
                  </a:lnTo>
                  <a:lnTo>
                    <a:pt x="532300" y="0"/>
                  </a:lnTo>
                </a:path>
              </a:pathLst>
            </a:custGeom>
            <a:ln w="81303" cap="flat">
              <a:solidFill>
                <a:srgbClr val="E8E8E8">
                  <a:alpha val="100000"/>
                </a:srgbClr>
              </a:solidFill>
              <a:prstDash val="solid"/>
              <a:round/>
            </a:ln>
          </p:spPr>
          <p:txBody>
            <a:bodyPr/>
            <a:lstStyle/>
            <a:p/>
          </p:txBody>
        </p:sp>
        <p:sp>
          <p:nvSpPr>
            <p:cNvPr id="67" name="pl67"/>
            <p:cNvSpPr/>
            <p:nvPr/>
          </p:nvSpPr>
          <p:spPr>
            <a:xfrm>
              <a:off x="7193692" y="1492769"/>
              <a:ext cx="591444" cy="0"/>
            </a:xfrm>
            <a:custGeom>
              <a:avLst/>
              <a:pathLst>
                <a:path w="591444" h="0">
                  <a:moveTo>
                    <a:pt x="0" y="0"/>
                  </a:moveTo>
                  <a:lnTo>
                    <a:pt x="59144" y="0"/>
                  </a:lnTo>
                  <a:lnTo>
                    <a:pt x="354866" y="0"/>
                  </a:lnTo>
                  <a:lnTo>
                    <a:pt x="414011" y="0"/>
                  </a:lnTo>
                  <a:lnTo>
                    <a:pt x="473155" y="0"/>
                  </a:lnTo>
                  <a:lnTo>
                    <a:pt x="532300" y="0"/>
                  </a:lnTo>
                  <a:lnTo>
                    <a:pt x="591444" y="0"/>
                  </a:lnTo>
                </a:path>
              </a:pathLst>
            </a:custGeom>
            <a:ln w="81303" cap="flat">
              <a:solidFill>
                <a:srgbClr val="E8E8E8">
                  <a:alpha val="100000"/>
                </a:srgbClr>
              </a:solidFill>
              <a:prstDash val="solid"/>
              <a:round/>
            </a:ln>
          </p:spPr>
          <p:txBody>
            <a:bodyPr/>
            <a:lstStyle/>
            <a:p/>
          </p:txBody>
        </p:sp>
        <p:sp>
          <p:nvSpPr>
            <p:cNvPr id="68" name="pl68"/>
            <p:cNvSpPr/>
            <p:nvPr/>
          </p:nvSpPr>
          <p:spPr>
            <a:xfrm>
              <a:off x="7725992" y="1602329"/>
              <a:ext cx="177433" cy="0"/>
            </a:xfrm>
            <a:custGeom>
              <a:avLst/>
              <a:pathLst>
                <a:path w="177433" h="0">
                  <a:moveTo>
                    <a:pt x="0" y="0"/>
                  </a:moveTo>
                  <a:lnTo>
                    <a:pt x="0" y="0"/>
                  </a:lnTo>
                  <a:lnTo>
                    <a:pt x="59144" y="0"/>
                  </a:lnTo>
                  <a:lnTo>
                    <a:pt x="59144" y="0"/>
                  </a:lnTo>
                  <a:lnTo>
                    <a:pt x="118288" y="0"/>
                  </a:lnTo>
                  <a:lnTo>
                    <a:pt x="177433" y="0"/>
                  </a:lnTo>
                  <a:lnTo>
                    <a:pt x="177433" y="0"/>
                  </a:lnTo>
                </a:path>
              </a:pathLst>
            </a:custGeom>
            <a:ln w="81303" cap="flat">
              <a:solidFill>
                <a:srgbClr val="E8E8E8">
                  <a:alpha val="100000"/>
                </a:srgbClr>
              </a:solidFill>
              <a:prstDash val="solid"/>
              <a:round/>
            </a:ln>
          </p:spPr>
          <p:txBody>
            <a:bodyPr/>
            <a:lstStyle/>
            <a:p/>
          </p:txBody>
        </p:sp>
        <p:sp>
          <p:nvSpPr>
            <p:cNvPr id="69" name="pl69"/>
            <p:cNvSpPr/>
            <p:nvPr/>
          </p:nvSpPr>
          <p:spPr>
            <a:xfrm>
              <a:off x="7785137" y="1711890"/>
              <a:ext cx="59144" cy="0"/>
            </a:xfrm>
            <a:custGeom>
              <a:avLst/>
              <a:pathLst>
                <a:path w="59144" h="0">
                  <a:moveTo>
                    <a:pt x="0" y="0"/>
                  </a:moveTo>
                  <a:lnTo>
                    <a:pt x="0" y="0"/>
                  </a:lnTo>
                  <a:lnTo>
                    <a:pt x="0" y="0"/>
                  </a:lnTo>
                  <a:lnTo>
                    <a:pt x="0" y="0"/>
                  </a:lnTo>
                  <a:lnTo>
                    <a:pt x="0" y="0"/>
                  </a:lnTo>
                  <a:lnTo>
                    <a:pt x="0" y="0"/>
                  </a:lnTo>
                  <a:lnTo>
                    <a:pt x="59144" y="0"/>
                  </a:lnTo>
                </a:path>
              </a:pathLst>
            </a:custGeom>
            <a:ln w="81303" cap="flat">
              <a:solidFill>
                <a:srgbClr val="E8E8E8">
                  <a:alpha val="100000"/>
                </a:srgbClr>
              </a:solidFill>
              <a:prstDash val="solid"/>
              <a:round/>
            </a:ln>
          </p:spPr>
          <p:txBody>
            <a:bodyPr/>
            <a:lstStyle/>
            <a:p/>
          </p:txBody>
        </p:sp>
        <p:sp>
          <p:nvSpPr>
            <p:cNvPr id="70" name="pl70"/>
            <p:cNvSpPr/>
            <p:nvPr/>
          </p:nvSpPr>
          <p:spPr>
            <a:xfrm>
              <a:off x="6247380" y="1821450"/>
              <a:ext cx="1537756" cy="0"/>
            </a:xfrm>
            <a:custGeom>
              <a:avLst/>
              <a:pathLst>
                <a:path w="1537756" h="0">
                  <a:moveTo>
                    <a:pt x="0" y="0"/>
                  </a:moveTo>
                  <a:lnTo>
                    <a:pt x="709733" y="0"/>
                  </a:lnTo>
                  <a:lnTo>
                    <a:pt x="768878" y="0"/>
                  </a:lnTo>
                  <a:lnTo>
                    <a:pt x="1005456" y="0"/>
                  </a:lnTo>
                  <a:lnTo>
                    <a:pt x="1123745" y="0"/>
                  </a:lnTo>
                  <a:lnTo>
                    <a:pt x="1478611" y="0"/>
                  </a:lnTo>
                  <a:lnTo>
                    <a:pt x="1537756" y="0"/>
                  </a:lnTo>
                </a:path>
              </a:pathLst>
            </a:custGeom>
            <a:ln w="81303" cap="flat">
              <a:solidFill>
                <a:srgbClr val="E8E8E8">
                  <a:alpha val="100000"/>
                </a:srgbClr>
              </a:solidFill>
              <a:prstDash val="solid"/>
              <a:round/>
            </a:ln>
          </p:spPr>
          <p:txBody>
            <a:bodyPr/>
            <a:lstStyle/>
            <a:p/>
          </p:txBody>
        </p:sp>
        <p:sp>
          <p:nvSpPr>
            <p:cNvPr id="71" name="pl71"/>
            <p:cNvSpPr/>
            <p:nvPr/>
          </p:nvSpPr>
          <p:spPr>
            <a:xfrm>
              <a:off x="7666848" y="1931010"/>
              <a:ext cx="236577" cy="0"/>
            </a:xfrm>
            <a:custGeom>
              <a:avLst/>
              <a:pathLst>
                <a:path w="236577" h="0">
                  <a:moveTo>
                    <a:pt x="0" y="0"/>
                  </a:moveTo>
                  <a:lnTo>
                    <a:pt x="59144" y="0"/>
                  </a:lnTo>
                  <a:lnTo>
                    <a:pt x="236577" y="0"/>
                  </a:lnTo>
                  <a:lnTo>
                    <a:pt x="236577" y="0"/>
                  </a:lnTo>
                  <a:lnTo>
                    <a:pt x="236577" y="0"/>
                  </a:lnTo>
                  <a:lnTo>
                    <a:pt x="236577" y="0"/>
                  </a:lnTo>
                  <a:lnTo>
                    <a:pt x="236577" y="0"/>
                  </a:lnTo>
                </a:path>
              </a:pathLst>
            </a:custGeom>
            <a:ln w="81303" cap="flat">
              <a:solidFill>
                <a:srgbClr val="E8E8E8">
                  <a:alpha val="100000"/>
                </a:srgbClr>
              </a:solidFill>
              <a:prstDash val="solid"/>
              <a:round/>
            </a:ln>
          </p:spPr>
          <p:txBody>
            <a:bodyPr/>
            <a:lstStyle/>
            <a:p/>
          </p:txBody>
        </p:sp>
        <p:sp>
          <p:nvSpPr>
            <p:cNvPr id="72" name="pl72"/>
            <p:cNvSpPr/>
            <p:nvPr/>
          </p:nvSpPr>
          <p:spPr>
            <a:xfrm>
              <a:off x="7252836" y="2040570"/>
              <a:ext cx="591444" cy="0"/>
            </a:xfrm>
            <a:custGeom>
              <a:avLst/>
              <a:pathLst>
                <a:path w="591444" h="0">
                  <a:moveTo>
                    <a:pt x="0" y="0"/>
                  </a:moveTo>
                  <a:lnTo>
                    <a:pt x="354866" y="0"/>
                  </a:lnTo>
                  <a:lnTo>
                    <a:pt x="354866" y="0"/>
                  </a:lnTo>
                  <a:lnTo>
                    <a:pt x="354866" y="0"/>
                  </a:lnTo>
                  <a:lnTo>
                    <a:pt x="354866" y="0"/>
                  </a:lnTo>
                  <a:lnTo>
                    <a:pt x="473155" y="0"/>
                  </a:lnTo>
                  <a:lnTo>
                    <a:pt x="591444" y="0"/>
                  </a:lnTo>
                </a:path>
              </a:pathLst>
            </a:custGeom>
            <a:ln w="81303" cap="flat">
              <a:solidFill>
                <a:srgbClr val="E8E8E8">
                  <a:alpha val="100000"/>
                </a:srgbClr>
              </a:solidFill>
              <a:prstDash val="solid"/>
              <a:round/>
            </a:ln>
          </p:spPr>
          <p:txBody>
            <a:bodyPr/>
            <a:lstStyle/>
            <a:p/>
          </p:txBody>
        </p:sp>
        <p:sp>
          <p:nvSpPr>
            <p:cNvPr id="73" name="pl73"/>
            <p:cNvSpPr/>
            <p:nvPr/>
          </p:nvSpPr>
          <p:spPr>
            <a:xfrm>
              <a:off x="7193692" y="2150131"/>
              <a:ext cx="532300" cy="0"/>
            </a:xfrm>
            <a:custGeom>
              <a:avLst/>
              <a:pathLst>
                <a:path w="532300" h="0">
                  <a:moveTo>
                    <a:pt x="0" y="0"/>
                  </a:moveTo>
                  <a:lnTo>
                    <a:pt x="59144" y="0"/>
                  </a:lnTo>
                  <a:lnTo>
                    <a:pt x="295722" y="0"/>
                  </a:lnTo>
                  <a:lnTo>
                    <a:pt x="473155" y="0"/>
                  </a:lnTo>
                  <a:lnTo>
                    <a:pt x="473155" y="0"/>
                  </a:lnTo>
                  <a:lnTo>
                    <a:pt x="532300" y="0"/>
                  </a:lnTo>
                  <a:lnTo>
                    <a:pt x="532300" y="0"/>
                  </a:lnTo>
                </a:path>
              </a:pathLst>
            </a:custGeom>
            <a:ln w="81303" cap="flat">
              <a:solidFill>
                <a:srgbClr val="E8E8E8">
                  <a:alpha val="100000"/>
                </a:srgbClr>
              </a:solidFill>
              <a:prstDash val="solid"/>
              <a:round/>
            </a:ln>
          </p:spPr>
          <p:txBody>
            <a:bodyPr/>
            <a:lstStyle/>
            <a:p/>
          </p:txBody>
        </p:sp>
        <p:sp>
          <p:nvSpPr>
            <p:cNvPr id="74" name="pl74"/>
            <p:cNvSpPr/>
            <p:nvPr/>
          </p:nvSpPr>
          <p:spPr>
            <a:xfrm>
              <a:off x="7489414" y="2259691"/>
              <a:ext cx="177433" cy="0"/>
            </a:xfrm>
            <a:custGeom>
              <a:avLst/>
              <a:pathLst>
                <a:path w="177433" h="0">
                  <a:moveTo>
                    <a:pt x="0" y="0"/>
                  </a:moveTo>
                  <a:lnTo>
                    <a:pt x="59144" y="0"/>
                  </a:lnTo>
                  <a:lnTo>
                    <a:pt x="118288" y="0"/>
                  </a:lnTo>
                  <a:lnTo>
                    <a:pt x="177433" y="0"/>
                  </a:lnTo>
                  <a:lnTo>
                    <a:pt x="177433" y="0"/>
                  </a:lnTo>
                  <a:lnTo>
                    <a:pt x="177433" y="0"/>
                  </a:lnTo>
                  <a:lnTo>
                    <a:pt x="177433" y="0"/>
                  </a:lnTo>
                </a:path>
              </a:pathLst>
            </a:custGeom>
            <a:ln w="81303" cap="flat">
              <a:solidFill>
                <a:srgbClr val="E8E8E8">
                  <a:alpha val="100000"/>
                </a:srgbClr>
              </a:solidFill>
              <a:prstDash val="solid"/>
              <a:round/>
            </a:ln>
          </p:spPr>
          <p:txBody>
            <a:bodyPr/>
            <a:lstStyle/>
            <a:p/>
          </p:txBody>
        </p:sp>
        <p:sp>
          <p:nvSpPr>
            <p:cNvPr id="75" name="pl75"/>
            <p:cNvSpPr/>
            <p:nvPr/>
          </p:nvSpPr>
          <p:spPr>
            <a:xfrm>
              <a:off x="7311981" y="2369251"/>
              <a:ext cx="414011" cy="0"/>
            </a:xfrm>
            <a:custGeom>
              <a:avLst/>
              <a:pathLst>
                <a:path w="414011" h="0">
                  <a:moveTo>
                    <a:pt x="0" y="0"/>
                  </a:moveTo>
                  <a:lnTo>
                    <a:pt x="118288" y="0"/>
                  </a:lnTo>
                  <a:lnTo>
                    <a:pt x="177433" y="0"/>
                  </a:lnTo>
                  <a:lnTo>
                    <a:pt x="236577" y="0"/>
                  </a:lnTo>
                  <a:lnTo>
                    <a:pt x="236577" y="0"/>
                  </a:lnTo>
                  <a:lnTo>
                    <a:pt x="295722" y="0"/>
                  </a:lnTo>
                  <a:lnTo>
                    <a:pt x="414011" y="0"/>
                  </a:lnTo>
                </a:path>
              </a:pathLst>
            </a:custGeom>
            <a:ln w="81303" cap="flat">
              <a:solidFill>
                <a:srgbClr val="E8E8E8">
                  <a:alpha val="100000"/>
                </a:srgbClr>
              </a:solidFill>
              <a:prstDash val="solid"/>
              <a:round/>
            </a:ln>
          </p:spPr>
          <p:txBody>
            <a:bodyPr/>
            <a:lstStyle/>
            <a:p/>
          </p:txBody>
        </p:sp>
        <p:sp>
          <p:nvSpPr>
            <p:cNvPr id="76" name="pl76"/>
            <p:cNvSpPr/>
            <p:nvPr/>
          </p:nvSpPr>
          <p:spPr>
            <a:xfrm>
              <a:off x="7548559" y="2478811"/>
              <a:ext cx="354866" cy="0"/>
            </a:xfrm>
            <a:custGeom>
              <a:avLst/>
              <a:pathLst>
                <a:path w="354866" h="0">
                  <a:moveTo>
                    <a:pt x="0" y="0"/>
                  </a:moveTo>
                  <a:lnTo>
                    <a:pt x="354866" y="0"/>
                  </a:lnTo>
                  <a:lnTo>
                    <a:pt x="354866" y="0"/>
                  </a:lnTo>
                  <a:lnTo>
                    <a:pt x="354866" y="0"/>
                  </a:lnTo>
                  <a:lnTo>
                    <a:pt x="354866" y="0"/>
                  </a:lnTo>
                  <a:lnTo>
                    <a:pt x="354866" y="0"/>
                  </a:lnTo>
                  <a:lnTo>
                    <a:pt x="354866" y="0"/>
                  </a:lnTo>
                </a:path>
              </a:pathLst>
            </a:custGeom>
            <a:ln w="81303" cap="flat">
              <a:solidFill>
                <a:srgbClr val="E8E8E8">
                  <a:alpha val="100000"/>
                </a:srgbClr>
              </a:solidFill>
              <a:prstDash val="solid"/>
              <a:round/>
            </a:ln>
          </p:spPr>
          <p:txBody>
            <a:bodyPr/>
            <a:lstStyle/>
            <a:p/>
          </p:txBody>
        </p:sp>
        <p:sp>
          <p:nvSpPr>
            <p:cNvPr id="77" name="pl77"/>
            <p:cNvSpPr/>
            <p:nvPr/>
          </p:nvSpPr>
          <p:spPr>
            <a:xfrm>
              <a:off x="6602247" y="2588372"/>
              <a:ext cx="946311" cy="0"/>
            </a:xfrm>
            <a:custGeom>
              <a:avLst/>
              <a:pathLst>
                <a:path w="946311" h="0">
                  <a:moveTo>
                    <a:pt x="0" y="0"/>
                  </a:moveTo>
                  <a:lnTo>
                    <a:pt x="236577" y="0"/>
                  </a:lnTo>
                  <a:lnTo>
                    <a:pt x="295722" y="0"/>
                  </a:lnTo>
                  <a:lnTo>
                    <a:pt x="295722" y="0"/>
                  </a:lnTo>
                  <a:lnTo>
                    <a:pt x="295722" y="0"/>
                  </a:lnTo>
                  <a:lnTo>
                    <a:pt x="768878" y="0"/>
                  </a:lnTo>
                  <a:lnTo>
                    <a:pt x="946311" y="0"/>
                  </a:lnTo>
                </a:path>
              </a:pathLst>
            </a:custGeom>
            <a:ln w="81303" cap="flat">
              <a:solidFill>
                <a:srgbClr val="E8E8E8">
                  <a:alpha val="100000"/>
                </a:srgbClr>
              </a:solidFill>
              <a:prstDash val="solid"/>
              <a:round/>
            </a:ln>
          </p:spPr>
          <p:txBody>
            <a:bodyPr/>
            <a:lstStyle/>
            <a:p/>
          </p:txBody>
        </p:sp>
        <p:sp>
          <p:nvSpPr>
            <p:cNvPr id="78" name="pl78"/>
            <p:cNvSpPr/>
            <p:nvPr/>
          </p:nvSpPr>
          <p:spPr>
            <a:xfrm>
              <a:off x="7193692" y="2697932"/>
              <a:ext cx="414011" cy="0"/>
            </a:xfrm>
            <a:custGeom>
              <a:avLst/>
              <a:pathLst>
                <a:path w="414011" h="0">
                  <a:moveTo>
                    <a:pt x="0" y="0"/>
                  </a:moveTo>
                  <a:lnTo>
                    <a:pt x="177433" y="0"/>
                  </a:lnTo>
                  <a:lnTo>
                    <a:pt x="236577" y="0"/>
                  </a:lnTo>
                  <a:lnTo>
                    <a:pt x="354866" y="0"/>
                  </a:lnTo>
                  <a:lnTo>
                    <a:pt x="354866" y="0"/>
                  </a:lnTo>
                  <a:lnTo>
                    <a:pt x="414011" y="0"/>
                  </a:lnTo>
                  <a:lnTo>
                    <a:pt x="414011" y="0"/>
                  </a:lnTo>
                </a:path>
              </a:pathLst>
            </a:custGeom>
            <a:ln w="81303" cap="flat">
              <a:solidFill>
                <a:srgbClr val="E8E8E8">
                  <a:alpha val="100000"/>
                </a:srgbClr>
              </a:solidFill>
              <a:prstDash val="solid"/>
              <a:round/>
            </a:ln>
          </p:spPr>
          <p:txBody>
            <a:bodyPr/>
            <a:lstStyle/>
            <a:p/>
          </p:txBody>
        </p:sp>
        <p:sp>
          <p:nvSpPr>
            <p:cNvPr id="79" name="pl79"/>
            <p:cNvSpPr/>
            <p:nvPr/>
          </p:nvSpPr>
          <p:spPr>
            <a:xfrm>
              <a:off x="7548559" y="2807492"/>
              <a:ext cx="59144" cy="0"/>
            </a:xfrm>
            <a:custGeom>
              <a:avLst/>
              <a:pathLst>
                <a:path w="59144" h="0">
                  <a:moveTo>
                    <a:pt x="0" y="0"/>
                  </a:moveTo>
                  <a:lnTo>
                    <a:pt x="0" y="0"/>
                  </a:lnTo>
                  <a:lnTo>
                    <a:pt x="0" y="0"/>
                  </a:lnTo>
                  <a:lnTo>
                    <a:pt x="0" y="0"/>
                  </a:lnTo>
                  <a:lnTo>
                    <a:pt x="0" y="0"/>
                  </a:lnTo>
                  <a:lnTo>
                    <a:pt x="0" y="0"/>
                  </a:lnTo>
                  <a:lnTo>
                    <a:pt x="59144" y="0"/>
                  </a:lnTo>
                </a:path>
              </a:pathLst>
            </a:custGeom>
            <a:ln w="81303" cap="flat">
              <a:solidFill>
                <a:srgbClr val="E8E8E8">
                  <a:alpha val="100000"/>
                </a:srgbClr>
              </a:solidFill>
              <a:prstDash val="solid"/>
              <a:round/>
            </a:ln>
          </p:spPr>
          <p:txBody>
            <a:bodyPr/>
            <a:lstStyle/>
            <a:p/>
          </p:txBody>
        </p:sp>
        <p:sp>
          <p:nvSpPr>
            <p:cNvPr id="80" name="pl80"/>
            <p:cNvSpPr/>
            <p:nvPr/>
          </p:nvSpPr>
          <p:spPr>
            <a:xfrm>
              <a:off x="7430270" y="2917052"/>
              <a:ext cx="473155" cy="0"/>
            </a:xfrm>
            <a:custGeom>
              <a:avLst/>
              <a:pathLst>
                <a:path w="473155" h="0">
                  <a:moveTo>
                    <a:pt x="0" y="0"/>
                  </a:moveTo>
                  <a:lnTo>
                    <a:pt x="118288" y="0"/>
                  </a:lnTo>
                  <a:lnTo>
                    <a:pt x="295722" y="0"/>
                  </a:lnTo>
                  <a:lnTo>
                    <a:pt x="354866" y="0"/>
                  </a:lnTo>
                  <a:lnTo>
                    <a:pt x="354866" y="0"/>
                  </a:lnTo>
                  <a:lnTo>
                    <a:pt x="473155" y="0"/>
                  </a:lnTo>
                  <a:lnTo>
                    <a:pt x="473155" y="0"/>
                  </a:lnTo>
                </a:path>
              </a:pathLst>
            </a:custGeom>
            <a:ln w="81303" cap="flat">
              <a:solidFill>
                <a:srgbClr val="E8E8E8">
                  <a:alpha val="100000"/>
                </a:srgbClr>
              </a:solidFill>
              <a:prstDash val="solid"/>
              <a:round/>
            </a:ln>
          </p:spPr>
          <p:txBody>
            <a:bodyPr/>
            <a:lstStyle/>
            <a:p/>
          </p:txBody>
        </p:sp>
        <p:sp>
          <p:nvSpPr>
            <p:cNvPr id="81" name="pl81"/>
            <p:cNvSpPr/>
            <p:nvPr/>
          </p:nvSpPr>
          <p:spPr>
            <a:xfrm>
              <a:off x="7430270" y="3026613"/>
              <a:ext cx="473155" cy="0"/>
            </a:xfrm>
            <a:custGeom>
              <a:avLst/>
              <a:pathLst>
                <a:path w="473155" h="0">
                  <a:moveTo>
                    <a:pt x="0" y="0"/>
                  </a:moveTo>
                  <a:lnTo>
                    <a:pt x="0" y="0"/>
                  </a:lnTo>
                  <a:lnTo>
                    <a:pt x="59144" y="0"/>
                  </a:lnTo>
                  <a:lnTo>
                    <a:pt x="236577" y="0"/>
                  </a:lnTo>
                  <a:lnTo>
                    <a:pt x="414011" y="0"/>
                  </a:lnTo>
                  <a:lnTo>
                    <a:pt x="473155" y="0"/>
                  </a:lnTo>
                  <a:lnTo>
                    <a:pt x="473155" y="0"/>
                  </a:lnTo>
                </a:path>
              </a:pathLst>
            </a:custGeom>
            <a:ln w="81303" cap="flat">
              <a:solidFill>
                <a:srgbClr val="E8E8E8">
                  <a:alpha val="100000"/>
                </a:srgbClr>
              </a:solidFill>
              <a:prstDash val="solid"/>
              <a:round/>
            </a:ln>
          </p:spPr>
          <p:txBody>
            <a:bodyPr/>
            <a:lstStyle/>
            <a:p/>
          </p:txBody>
        </p:sp>
        <p:sp>
          <p:nvSpPr>
            <p:cNvPr id="82" name="pl82"/>
            <p:cNvSpPr/>
            <p:nvPr/>
          </p:nvSpPr>
          <p:spPr>
            <a:xfrm>
              <a:off x="7252836" y="3136173"/>
              <a:ext cx="177433" cy="0"/>
            </a:xfrm>
            <a:custGeom>
              <a:avLst/>
              <a:pathLst>
                <a:path w="177433" h="0">
                  <a:moveTo>
                    <a:pt x="0" y="0"/>
                  </a:moveTo>
                  <a:lnTo>
                    <a:pt x="59144" y="0"/>
                  </a:lnTo>
                  <a:lnTo>
                    <a:pt x="59144" y="0"/>
                  </a:lnTo>
                  <a:lnTo>
                    <a:pt x="59144" y="0"/>
                  </a:lnTo>
                  <a:lnTo>
                    <a:pt x="118288" y="0"/>
                  </a:lnTo>
                  <a:lnTo>
                    <a:pt x="118288" y="0"/>
                  </a:lnTo>
                  <a:lnTo>
                    <a:pt x="177433" y="0"/>
                  </a:lnTo>
                </a:path>
              </a:pathLst>
            </a:custGeom>
            <a:ln w="81303" cap="flat">
              <a:solidFill>
                <a:srgbClr val="E8E8E8">
                  <a:alpha val="100000"/>
                </a:srgbClr>
              </a:solidFill>
              <a:prstDash val="solid"/>
              <a:round/>
            </a:ln>
          </p:spPr>
          <p:txBody>
            <a:bodyPr/>
            <a:lstStyle/>
            <a:p/>
          </p:txBody>
        </p:sp>
        <p:sp>
          <p:nvSpPr>
            <p:cNvPr id="83" name="pl83"/>
            <p:cNvSpPr/>
            <p:nvPr/>
          </p:nvSpPr>
          <p:spPr>
            <a:xfrm>
              <a:off x="7311981" y="3245733"/>
              <a:ext cx="118288" cy="0"/>
            </a:xfrm>
            <a:custGeom>
              <a:avLst/>
              <a:pathLst>
                <a:path w="118288" h="0">
                  <a:moveTo>
                    <a:pt x="0" y="0"/>
                  </a:moveTo>
                  <a:lnTo>
                    <a:pt x="0" y="0"/>
                  </a:lnTo>
                  <a:lnTo>
                    <a:pt x="0" y="0"/>
                  </a:lnTo>
                  <a:lnTo>
                    <a:pt x="0" y="0"/>
                  </a:lnTo>
                  <a:lnTo>
                    <a:pt x="0" y="0"/>
                  </a:lnTo>
                  <a:lnTo>
                    <a:pt x="59144" y="0"/>
                  </a:lnTo>
                  <a:lnTo>
                    <a:pt x="118288" y="0"/>
                  </a:lnTo>
                </a:path>
              </a:pathLst>
            </a:custGeom>
            <a:ln w="81303" cap="flat">
              <a:solidFill>
                <a:srgbClr val="E8E8E8">
                  <a:alpha val="100000"/>
                </a:srgbClr>
              </a:solidFill>
              <a:prstDash val="solid"/>
              <a:round/>
            </a:ln>
          </p:spPr>
          <p:txBody>
            <a:bodyPr/>
            <a:lstStyle/>
            <a:p/>
          </p:txBody>
        </p:sp>
        <p:sp>
          <p:nvSpPr>
            <p:cNvPr id="84" name="pl84"/>
            <p:cNvSpPr/>
            <p:nvPr/>
          </p:nvSpPr>
          <p:spPr>
            <a:xfrm>
              <a:off x="7252836" y="3355293"/>
              <a:ext cx="236577" cy="0"/>
            </a:xfrm>
            <a:custGeom>
              <a:avLst/>
              <a:pathLst>
                <a:path w="236577" h="0">
                  <a:moveTo>
                    <a:pt x="0" y="0"/>
                  </a:moveTo>
                  <a:lnTo>
                    <a:pt x="59144" y="0"/>
                  </a:lnTo>
                  <a:lnTo>
                    <a:pt x="59144" y="0"/>
                  </a:lnTo>
                  <a:lnTo>
                    <a:pt x="118288" y="0"/>
                  </a:lnTo>
                  <a:lnTo>
                    <a:pt x="177433" y="0"/>
                  </a:lnTo>
                  <a:lnTo>
                    <a:pt x="236577" y="0"/>
                  </a:lnTo>
                  <a:lnTo>
                    <a:pt x="236577" y="0"/>
                  </a:lnTo>
                </a:path>
              </a:pathLst>
            </a:custGeom>
            <a:ln w="81303" cap="flat">
              <a:solidFill>
                <a:srgbClr val="E8E8E8">
                  <a:alpha val="100000"/>
                </a:srgbClr>
              </a:solidFill>
              <a:prstDash val="solid"/>
              <a:round/>
            </a:ln>
          </p:spPr>
          <p:txBody>
            <a:bodyPr/>
            <a:lstStyle/>
            <a:p/>
          </p:txBody>
        </p:sp>
        <p:sp>
          <p:nvSpPr>
            <p:cNvPr id="85" name="pl85"/>
            <p:cNvSpPr/>
            <p:nvPr/>
          </p:nvSpPr>
          <p:spPr>
            <a:xfrm>
              <a:off x="7134547" y="3464854"/>
              <a:ext cx="591444" cy="0"/>
            </a:xfrm>
            <a:custGeom>
              <a:avLst/>
              <a:pathLst>
                <a:path w="591444" h="0">
                  <a:moveTo>
                    <a:pt x="0" y="0"/>
                  </a:moveTo>
                  <a:lnTo>
                    <a:pt x="0" y="0"/>
                  </a:lnTo>
                  <a:lnTo>
                    <a:pt x="59144" y="0"/>
                  </a:lnTo>
                  <a:lnTo>
                    <a:pt x="59144" y="0"/>
                  </a:lnTo>
                  <a:lnTo>
                    <a:pt x="118288" y="0"/>
                  </a:lnTo>
                  <a:lnTo>
                    <a:pt x="118288" y="0"/>
                  </a:lnTo>
                  <a:lnTo>
                    <a:pt x="591444" y="0"/>
                  </a:lnTo>
                </a:path>
              </a:pathLst>
            </a:custGeom>
            <a:ln w="81303" cap="flat">
              <a:solidFill>
                <a:srgbClr val="E8E8E8">
                  <a:alpha val="100000"/>
                </a:srgbClr>
              </a:solidFill>
              <a:prstDash val="solid"/>
              <a:round/>
            </a:ln>
          </p:spPr>
          <p:txBody>
            <a:bodyPr/>
            <a:lstStyle/>
            <a:p/>
          </p:txBody>
        </p:sp>
        <p:sp>
          <p:nvSpPr>
            <p:cNvPr id="86" name="pl86"/>
            <p:cNvSpPr/>
            <p:nvPr/>
          </p:nvSpPr>
          <p:spPr>
            <a:xfrm>
              <a:off x="7134547" y="3574414"/>
              <a:ext cx="532300" cy="0"/>
            </a:xfrm>
            <a:custGeom>
              <a:avLst/>
              <a:pathLst>
                <a:path w="532300" h="0">
                  <a:moveTo>
                    <a:pt x="0" y="0"/>
                  </a:moveTo>
                  <a:lnTo>
                    <a:pt x="118288" y="0"/>
                  </a:lnTo>
                  <a:lnTo>
                    <a:pt x="236577" y="0"/>
                  </a:lnTo>
                  <a:lnTo>
                    <a:pt x="354866" y="0"/>
                  </a:lnTo>
                  <a:lnTo>
                    <a:pt x="414011" y="0"/>
                  </a:lnTo>
                  <a:lnTo>
                    <a:pt x="473155" y="0"/>
                  </a:lnTo>
                  <a:lnTo>
                    <a:pt x="532300" y="0"/>
                  </a:lnTo>
                </a:path>
              </a:pathLst>
            </a:custGeom>
            <a:ln w="81303" cap="flat">
              <a:solidFill>
                <a:srgbClr val="E8E8E8">
                  <a:alpha val="100000"/>
                </a:srgbClr>
              </a:solidFill>
              <a:prstDash val="solid"/>
              <a:round/>
            </a:ln>
          </p:spPr>
          <p:txBody>
            <a:bodyPr/>
            <a:lstStyle/>
            <a:p/>
          </p:txBody>
        </p:sp>
        <p:sp>
          <p:nvSpPr>
            <p:cNvPr id="87" name="pl87"/>
            <p:cNvSpPr/>
            <p:nvPr/>
          </p:nvSpPr>
          <p:spPr>
            <a:xfrm>
              <a:off x="7193692" y="3683974"/>
              <a:ext cx="354866" cy="0"/>
            </a:xfrm>
            <a:custGeom>
              <a:avLst/>
              <a:pathLst>
                <a:path w="354866" h="0">
                  <a:moveTo>
                    <a:pt x="0" y="0"/>
                  </a:moveTo>
                  <a:lnTo>
                    <a:pt x="177433" y="0"/>
                  </a:lnTo>
                  <a:lnTo>
                    <a:pt x="295722" y="0"/>
                  </a:lnTo>
                  <a:lnTo>
                    <a:pt x="295722" y="0"/>
                  </a:lnTo>
                  <a:lnTo>
                    <a:pt x="295722" y="0"/>
                  </a:lnTo>
                  <a:lnTo>
                    <a:pt x="354866" y="0"/>
                  </a:lnTo>
                  <a:lnTo>
                    <a:pt x="354866" y="0"/>
                  </a:lnTo>
                </a:path>
              </a:pathLst>
            </a:custGeom>
            <a:ln w="81303" cap="flat">
              <a:solidFill>
                <a:srgbClr val="E8E8E8">
                  <a:alpha val="100000"/>
                </a:srgbClr>
              </a:solidFill>
              <a:prstDash val="solid"/>
              <a:round/>
            </a:ln>
          </p:spPr>
          <p:txBody>
            <a:bodyPr/>
            <a:lstStyle/>
            <a:p/>
          </p:txBody>
        </p:sp>
        <p:sp>
          <p:nvSpPr>
            <p:cNvPr id="88" name="pl88"/>
            <p:cNvSpPr/>
            <p:nvPr/>
          </p:nvSpPr>
          <p:spPr>
            <a:xfrm>
              <a:off x="7193692" y="3793534"/>
              <a:ext cx="591444" cy="0"/>
            </a:xfrm>
            <a:custGeom>
              <a:avLst/>
              <a:pathLst>
                <a:path w="591444" h="0">
                  <a:moveTo>
                    <a:pt x="0" y="0"/>
                  </a:moveTo>
                  <a:lnTo>
                    <a:pt x="0" y="0"/>
                  </a:lnTo>
                  <a:lnTo>
                    <a:pt x="0" y="0"/>
                  </a:lnTo>
                  <a:lnTo>
                    <a:pt x="295722" y="0"/>
                  </a:lnTo>
                  <a:lnTo>
                    <a:pt x="591444" y="0"/>
                  </a:lnTo>
                  <a:lnTo>
                    <a:pt x="591444" y="0"/>
                  </a:lnTo>
                  <a:lnTo>
                    <a:pt x="591444" y="0"/>
                  </a:lnTo>
                </a:path>
              </a:pathLst>
            </a:custGeom>
            <a:ln w="81303" cap="flat">
              <a:solidFill>
                <a:srgbClr val="E8E8E8">
                  <a:alpha val="100000"/>
                </a:srgbClr>
              </a:solidFill>
              <a:prstDash val="solid"/>
              <a:round/>
            </a:ln>
          </p:spPr>
          <p:txBody>
            <a:bodyPr/>
            <a:lstStyle/>
            <a:p/>
          </p:txBody>
        </p:sp>
        <p:sp>
          <p:nvSpPr>
            <p:cNvPr id="89" name="pl89"/>
            <p:cNvSpPr/>
            <p:nvPr/>
          </p:nvSpPr>
          <p:spPr>
            <a:xfrm>
              <a:off x="7193692" y="3903095"/>
              <a:ext cx="473155" cy="0"/>
            </a:xfrm>
            <a:custGeom>
              <a:avLst/>
              <a:pathLst>
                <a:path w="473155" h="0">
                  <a:moveTo>
                    <a:pt x="0" y="0"/>
                  </a:moveTo>
                  <a:lnTo>
                    <a:pt x="0" y="0"/>
                  </a:lnTo>
                  <a:lnTo>
                    <a:pt x="0" y="0"/>
                  </a:lnTo>
                  <a:lnTo>
                    <a:pt x="177433" y="0"/>
                  </a:lnTo>
                  <a:lnTo>
                    <a:pt x="236577" y="0"/>
                  </a:lnTo>
                  <a:lnTo>
                    <a:pt x="473155" y="0"/>
                  </a:lnTo>
                  <a:lnTo>
                    <a:pt x="473155" y="0"/>
                  </a:lnTo>
                </a:path>
              </a:pathLst>
            </a:custGeom>
            <a:ln w="81303" cap="flat">
              <a:solidFill>
                <a:srgbClr val="E8E8E8">
                  <a:alpha val="100000"/>
                </a:srgbClr>
              </a:solidFill>
              <a:prstDash val="solid"/>
              <a:round/>
            </a:ln>
          </p:spPr>
          <p:txBody>
            <a:bodyPr/>
            <a:lstStyle/>
            <a:p/>
          </p:txBody>
        </p:sp>
        <p:sp>
          <p:nvSpPr>
            <p:cNvPr id="90" name="pl90"/>
            <p:cNvSpPr/>
            <p:nvPr/>
          </p:nvSpPr>
          <p:spPr>
            <a:xfrm>
              <a:off x="6306525" y="4012655"/>
              <a:ext cx="828022" cy="0"/>
            </a:xfrm>
            <a:custGeom>
              <a:avLst/>
              <a:pathLst>
                <a:path w="828022" h="0">
                  <a:moveTo>
                    <a:pt x="0" y="0"/>
                  </a:moveTo>
                  <a:lnTo>
                    <a:pt x="118288" y="0"/>
                  </a:lnTo>
                  <a:lnTo>
                    <a:pt x="236577" y="0"/>
                  </a:lnTo>
                  <a:lnTo>
                    <a:pt x="236577" y="0"/>
                  </a:lnTo>
                  <a:lnTo>
                    <a:pt x="532300" y="0"/>
                  </a:lnTo>
                  <a:lnTo>
                    <a:pt x="591444" y="0"/>
                  </a:lnTo>
                  <a:lnTo>
                    <a:pt x="828022" y="0"/>
                  </a:lnTo>
                </a:path>
              </a:pathLst>
            </a:custGeom>
            <a:ln w="81303" cap="flat">
              <a:solidFill>
                <a:srgbClr val="E8E8E8">
                  <a:alpha val="100000"/>
                </a:srgbClr>
              </a:solidFill>
              <a:prstDash val="solid"/>
              <a:round/>
            </a:ln>
          </p:spPr>
          <p:txBody>
            <a:bodyPr/>
            <a:lstStyle/>
            <a:p/>
          </p:txBody>
        </p:sp>
        <p:sp>
          <p:nvSpPr>
            <p:cNvPr id="91" name="pl91"/>
            <p:cNvSpPr/>
            <p:nvPr/>
          </p:nvSpPr>
          <p:spPr>
            <a:xfrm>
              <a:off x="6188236" y="4122215"/>
              <a:ext cx="1242034" cy="0"/>
            </a:xfrm>
            <a:custGeom>
              <a:avLst/>
              <a:pathLst>
                <a:path w="1242034" h="0">
                  <a:moveTo>
                    <a:pt x="0" y="0"/>
                  </a:moveTo>
                  <a:lnTo>
                    <a:pt x="0" y="0"/>
                  </a:lnTo>
                  <a:lnTo>
                    <a:pt x="354866" y="0"/>
                  </a:lnTo>
                  <a:lnTo>
                    <a:pt x="414011" y="0"/>
                  </a:lnTo>
                  <a:lnTo>
                    <a:pt x="709733" y="0"/>
                  </a:lnTo>
                  <a:lnTo>
                    <a:pt x="946311" y="0"/>
                  </a:lnTo>
                  <a:lnTo>
                    <a:pt x="1242034" y="0"/>
                  </a:lnTo>
                </a:path>
              </a:pathLst>
            </a:custGeom>
            <a:ln w="81303" cap="flat">
              <a:solidFill>
                <a:srgbClr val="E8E8E8">
                  <a:alpha val="100000"/>
                </a:srgbClr>
              </a:solidFill>
              <a:prstDash val="solid"/>
              <a:round/>
            </a:ln>
          </p:spPr>
          <p:txBody>
            <a:bodyPr/>
            <a:lstStyle/>
            <a:p/>
          </p:txBody>
        </p:sp>
        <p:sp>
          <p:nvSpPr>
            <p:cNvPr id="92" name="pl92"/>
            <p:cNvSpPr/>
            <p:nvPr/>
          </p:nvSpPr>
          <p:spPr>
            <a:xfrm>
              <a:off x="6720536" y="4231775"/>
              <a:ext cx="887167" cy="0"/>
            </a:xfrm>
            <a:custGeom>
              <a:avLst/>
              <a:pathLst>
                <a:path w="887167" h="0">
                  <a:moveTo>
                    <a:pt x="0" y="0"/>
                  </a:moveTo>
                  <a:lnTo>
                    <a:pt x="414011" y="0"/>
                  </a:lnTo>
                  <a:lnTo>
                    <a:pt x="532300" y="0"/>
                  </a:lnTo>
                  <a:lnTo>
                    <a:pt x="650589" y="0"/>
                  </a:lnTo>
                  <a:lnTo>
                    <a:pt x="768878" y="0"/>
                  </a:lnTo>
                  <a:lnTo>
                    <a:pt x="828022" y="0"/>
                  </a:lnTo>
                  <a:lnTo>
                    <a:pt x="887167" y="0"/>
                  </a:lnTo>
                </a:path>
              </a:pathLst>
            </a:custGeom>
            <a:ln w="81303" cap="flat">
              <a:solidFill>
                <a:srgbClr val="E8E8E8">
                  <a:alpha val="100000"/>
                </a:srgbClr>
              </a:solidFill>
              <a:prstDash val="solid"/>
              <a:round/>
            </a:ln>
          </p:spPr>
          <p:txBody>
            <a:bodyPr/>
            <a:lstStyle/>
            <a:p/>
          </p:txBody>
        </p:sp>
        <p:sp>
          <p:nvSpPr>
            <p:cNvPr id="93" name="pl93"/>
            <p:cNvSpPr/>
            <p:nvPr/>
          </p:nvSpPr>
          <p:spPr>
            <a:xfrm>
              <a:off x="7075403" y="4341336"/>
              <a:ext cx="828022" cy="0"/>
            </a:xfrm>
            <a:custGeom>
              <a:avLst/>
              <a:pathLst>
                <a:path w="828022" h="0">
                  <a:moveTo>
                    <a:pt x="0" y="0"/>
                  </a:moveTo>
                  <a:lnTo>
                    <a:pt x="236577" y="0"/>
                  </a:lnTo>
                  <a:lnTo>
                    <a:pt x="295722" y="0"/>
                  </a:lnTo>
                  <a:lnTo>
                    <a:pt x="295722" y="0"/>
                  </a:lnTo>
                  <a:lnTo>
                    <a:pt x="295722" y="0"/>
                  </a:lnTo>
                  <a:lnTo>
                    <a:pt x="354866" y="0"/>
                  </a:lnTo>
                  <a:lnTo>
                    <a:pt x="828022" y="0"/>
                  </a:lnTo>
                </a:path>
              </a:pathLst>
            </a:custGeom>
            <a:ln w="81303" cap="flat">
              <a:solidFill>
                <a:srgbClr val="E8E8E8">
                  <a:alpha val="100000"/>
                </a:srgbClr>
              </a:solidFill>
              <a:prstDash val="solid"/>
              <a:round/>
            </a:ln>
          </p:spPr>
          <p:txBody>
            <a:bodyPr/>
            <a:lstStyle/>
            <a:p/>
          </p:txBody>
        </p:sp>
        <p:sp>
          <p:nvSpPr>
            <p:cNvPr id="94" name="pl94"/>
            <p:cNvSpPr/>
            <p:nvPr/>
          </p:nvSpPr>
          <p:spPr>
            <a:xfrm>
              <a:off x="6838825" y="4450896"/>
              <a:ext cx="768878" cy="0"/>
            </a:xfrm>
            <a:custGeom>
              <a:avLst/>
              <a:pathLst>
                <a:path w="768878" h="0">
                  <a:moveTo>
                    <a:pt x="0" y="0"/>
                  </a:moveTo>
                  <a:lnTo>
                    <a:pt x="59144" y="0"/>
                  </a:lnTo>
                  <a:lnTo>
                    <a:pt x="118288" y="0"/>
                  </a:lnTo>
                  <a:lnTo>
                    <a:pt x="177433" y="0"/>
                  </a:lnTo>
                  <a:lnTo>
                    <a:pt x="236577" y="0"/>
                  </a:lnTo>
                  <a:lnTo>
                    <a:pt x="354866" y="0"/>
                  </a:lnTo>
                  <a:lnTo>
                    <a:pt x="768878" y="0"/>
                  </a:lnTo>
                </a:path>
              </a:pathLst>
            </a:custGeom>
            <a:ln w="81303" cap="flat">
              <a:solidFill>
                <a:srgbClr val="E8E8E8">
                  <a:alpha val="100000"/>
                </a:srgbClr>
              </a:solidFill>
              <a:prstDash val="solid"/>
              <a:round/>
            </a:ln>
          </p:spPr>
          <p:txBody>
            <a:bodyPr/>
            <a:lstStyle/>
            <a:p/>
          </p:txBody>
        </p:sp>
        <p:sp>
          <p:nvSpPr>
            <p:cNvPr id="95" name="pl95"/>
            <p:cNvSpPr/>
            <p:nvPr/>
          </p:nvSpPr>
          <p:spPr>
            <a:xfrm>
              <a:off x="7016258" y="4560456"/>
              <a:ext cx="887167" cy="0"/>
            </a:xfrm>
            <a:custGeom>
              <a:avLst/>
              <a:pathLst>
                <a:path w="887167" h="0">
                  <a:moveTo>
                    <a:pt x="0" y="0"/>
                  </a:moveTo>
                  <a:lnTo>
                    <a:pt x="118288" y="0"/>
                  </a:lnTo>
                  <a:lnTo>
                    <a:pt x="177433" y="0"/>
                  </a:lnTo>
                  <a:lnTo>
                    <a:pt x="295722" y="0"/>
                  </a:lnTo>
                  <a:lnTo>
                    <a:pt x="414011" y="0"/>
                  </a:lnTo>
                  <a:lnTo>
                    <a:pt x="709733" y="0"/>
                  </a:lnTo>
                  <a:lnTo>
                    <a:pt x="887167" y="0"/>
                  </a:lnTo>
                </a:path>
              </a:pathLst>
            </a:custGeom>
            <a:ln w="81303" cap="flat">
              <a:solidFill>
                <a:srgbClr val="E8E8E8">
                  <a:alpha val="100000"/>
                </a:srgbClr>
              </a:solidFill>
              <a:prstDash val="solid"/>
              <a:round/>
            </a:ln>
          </p:spPr>
          <p:txBody>
            <a:bodyPr/>
            <a:lstStyle/>
            <a:p/>
          </p:txBody>
        </p:sp>
        <p:sp>
          <p:nvSpPr>
            <p:cNvPr id="96" name="pl96"/>
            <p:cNvSpPr/>
            <p:nvPr/>
          </p:nvSpPr>
          <p:spPr>
            <a:xfrm>
              <a:off x="6720536" y="4670016"/>
              <a:ext cx="177433" cy="0"/>
            </a:xfrm>
            <a:custGeom>
              <a:avLst/>
              <a:pathLst>
                <a:path w="177433" h="0">
                  <a:moveTo>
                    <a:pt x="0" y="0"/>
                  </a:moveTo>
                  <a:lnTo>
                    <a:pt x="0" y="0"/>
                  </a:lnTo>
                  <a:lnTo>
                    <a:pt x="59144" y="0"/>
                  </a:lnTo>
                  <a:lnTo>
                    <a:pt x="59144" y="0"/>
                  </a:lnTo>
                  <a:lnTo>
                    <a:pt x="118288" y="0"/>
                  </a:lnTo>
                  <a:lnTo>
                    <a:pt x="118288" y="0"/>
                  </a:lnTo>
                  <a:lnTo>
                    <a:pt x="177433" y="0"/>
                  </a:lnTo>
                </a:path>
              </a:pathLst>
            </a:custGeom>
            <a:ln w="81303" cap="flat">
              <a:solidFill>
                <a:srgbClr val="E8E8E8">
                  <a:alpha val="100000"/>
                </a:srgbClr>
              </a:solidFill>
              <a:prstDash val="solid"/>
              <a:round/>
            </a:ln>
          </p:spPr>
          <p:txBody>
            <a:bodyPr/>
            <a:lstStyle/>
            <a:p/>
          </p:txBody>
        </p:sp>
        <p:sp>
          <p:nvSpPr>
            <p:cNvPr id="97" name="pl97"/>
            <p:cNvSpPr/>
            <p:nvPr/>
          </p:nvSpPr>
          <p:spPr>
            <a:xfrm>
              <a:off x="6661392" y="4779577"/>
              <a:ext cx="414011" cy="0"/>
            </a:xfrm>
            <a:custGeom>
              <a:avLst/>
              <a:pathLst>
                <a:path w="414011" h="0">
                  <a:moveTo>
                    <a:pt x="0" y="0"/>
                  </a:moveTo>
                  <a:lnTo>
                    <a:pt x="118288" y="0"/>
                  </a:lnTo>
                  <a:lnTo>
                    <a:pt x="118288" y="0"/>
                  </a:lnTo>
                  <a:lnTo>
                    <a:pt x="118288" y="0"/>
                  </a:lnTo>
                  <a:lnTo>
                    <a:pt x="118288" y="0"/>
                  </a:lnTo>
                  <a:lnTo>
                    <a:pt x="177433" y="0"/>
                  </a:lnTo>
                  <a:lnTo>
                    <a:pt x="414011" y="0"/>
                  </a:lnTo>
                </a:path>
              </a:pathLst>
            </a:custGeom>
            <a:ln w="81303" cap="flat">
              <a:solidFill>
                <a:srgbClr val="E8E8E8">
                  <a:alpha val="100000"/>
                </a:srgbClr>
              </a:solidFill>
              <a:prstDash val="solid"/>
              <a:round/>
            </a:ln>
          </p:spPr>
          <p:txBody>
            <a:bodyPr/>
            <a:lstStyle/>
            <a:p/>
          </p:txBody>
        </p:sp>
        <p:sp>
          <p:nvSpPr>
            <p:cNvPr id="98" name="pl98"/>
            <p:cNvSpPr/>
            <p:nvPr/>
          </p:nvSpPr>
          <p:spPr>
            <a:xfrm>
              <a:off x="6010802" y="4889137"/>
              <a:ext cx="650589" cy="0"/>
            </a:xfrm>
            <a:custGeom>
              <a:avLst/>
              <a:pathLst>
                <a:path w="650589" h="0">
                  <a:moveTo>
                    <a:pt x="0" y="0"/>
                  </a:moveTo>
                  <a:lnTo>
                    <a:pt x="59144" y="0"/>
                  </a:lnTo>
                  <a:lnTo>
                    <a:pt x="177433" y="0"/>
                  </a:lnTo>
                  <a:lnTo>
                    <a:pt x="236577" y="0"/>
                  </a:lnTo>
                  <a:lnTo>
                    <a:pt x="354866" y="0"/>
                  </a:lnTo>
                  <a:lnTo>
                    <a:pt x="591444" y="0"/>
                  </a:lnTo>
                  <a:lnTo>
                    <a:pt x="650589" y="0"/>
                  </a:lnTo>
                </a:path>
              </a:pathLst>
            </a:custGeom>
            <a:ln w="81303" cap="flat">
              <a:solidFill>
                <a:srgbClr val="E8E8E8">
                  <a:alpha val="100000"/>
                </a:srgbClr>
              </a:solidFill>
              <a:prstDash val="solid"/>
              <a:round/>
            </a:ln>
          </p:spPr>
          <p:txBody>
            <a:bodyPr/>
            <a:lstStyle/>
            <a:p/>
          </p:txBody>
        </p:sp>
        <p:sp>
          <p:nvSpPr>
            <p:cNvPr id="99" name="pl99"/>
            <p:cNvSpPr/>
            <p:nvPr/>
          </p:nvSpPr>
          <p:spPr>
            <a:xfrm>
              <a:off x="6188236" y="4998697"/>
              <a:ext cx="887167" cy="0"/>
            </a:xfrm>
            <a:custGeom>
              <a:avLst/>
              <a:pathLst>
                <a:path w="887167" h="0">
                  <a:moveTo>
                    <a:pt x="0" y="0"/>
                  </a:moveTo>
                  <a:lnTo>
                    <a:pt x="177433" y="0"/>
                  </a:lnTo>
                  <a:lnTo>
                    <a:pt x="354866" y="0"/>
                  </a:lnTo>
                  <a:lnTo>
                    <a:pt x="414011" y="0"/>
                  </a:lnTo>
                  <a:lnTo>
                    <a:pt x="473155" y="0"/>
                  </a:lnTo>
                  <a:lnTo>
                    <a:pt x="650589" y="0"/>
                  </a:lnTo>
                  <a:lnTo>
                    <a:pt x="887167" y="0"/>
                  </a:lnTo>
                </a:path>
              </a:pathLst>
            </a:custGeom>
            <a:ln w="81303" cap="flat">
              <a:solidFill>
                <a:srgbClr val="E8E8E8">
                  <a:alpha val="100000"/>
                </a:srgbClr>
              </a:solidFill>
              <a:prstDash val="solid"/>
              <a:round/>
            </a:ln>
          </p:spPr>
          <p:txBody>
            <a:bodyPr/>
            <a:lstStyle/>
            <a:p/>
          </p:txBody>
        </p:sp>
        <p:sp>
          <p:nvSpPr>
            <p:cNvPr id="100" name="pl100"/>
            <p:cNvSpPr/>
            <p:nvPr/>
          </p:nvSpPr>
          <p:spPr>
            <a:xfrm>
              <a:off x="4709624" y="5108257"/>
              <a:ext cx="2838934" cy="0"/>
            </a:xfrm>
            <a:custGeom>
              <a:avLst/>
              <a:pathLst>
                <a:path w="2838934" h="0">
                  <a:moveTo>
                    <a:pt x="0" y="0"/>
                  </a:moveTo>
                  <a:lnTo>
                    <a:pt x="1833478" y="0"/>
                  </a:lnTo>
                  <a:lnTo>
                    <a:pt x="1833478" y="0"/>
                  </a:lnTo>
                  <a:lnTo>
                    <a:pt x="2010912" y="0"/>
                  </a:lnTo>
                  <a:lnTo>
                    <a:pt x="2129201" y="0"/>
                  </a:lnTo>
                  <a:lnTo>
                    <a:pt x="2484068" y="0"/>
                  </a:lnTo>
                  <a:lnTo>
                    <a:pt x="2838934" y="0"/>
                  </a:lnTo>
                </a:path>
              </a:pathLst>
            </a:custGeom>
            <a:ln w="81303" cap="flat">
              <a:solidFill>
                <a:srgbClr val="E8E8E8">
                  <a:alpha val="100000"/>
                </a:srgbClr>
              </a:solidFill>
              <a:prstDash val="solid"/>
              <a:round/>
            </a:ln>
          </p:spPr>
          <p:txBody>
            <a:bodyPr/>
            <a:lstStyle/>
            <a:p/>
          </p:txBody>
        </p:sp>
        <p:sp>
          <p:nvSpPr>
            <p:cNvPr id="101" name="pl101"/>
            <p:cNvSpPr/>
            <p:nvPr/>
          </p:nvSpPr>
          <p:spPr>
            <a:xfrm>
              <a:off x="6010802" y="5217818"/>
              <a:ext cx="532300" cy="0"/>
            </a:xfrm>
            <a:custGeom>
              <a:avLst/>
              <a:pathLst>
                <a:path w="532300" h="0">
                  <a:moveTo>
                    <a:pt x="0" y="0"/>
                  </a:moveTo>
                  <a:lnTo>
                    <a:pt x="177433" y="0"/>
                  </a:lnTo>
                  <a:lnTo>
                    <a:pt x="236577" y="0"/>
                  </a:lnTo>
                  <a:lnTo>
                    <a:pt x="354866" y="0"/>
                  </a:lnTo>
                  <a:lnTo>
                    <a:pt x="414011" y="0"/>
                  </a:lnTo>
                  <a:lnTo>
                    <a:pt x="532300" y="0"/>
                  </a:lnTo>
                  <a:lnTo>
                    <a:pt x="532300" y="0"/>
                  </a:lnTo>
                </a:path>
              </a:pathLst>
            </a:custGeom>
            <a:ln w="81303" cap="flat">
              <a:solidFill>
                <a:srgbClr val="E8E8E8">
                  <a:alpha val="100000"/>
                </a:srgbClr>
              </a:solidFill>
              <a:prstDash val="solid"/>
              <a:round/>
            </a:ln>
          </p:spPr>
          <p:txBody>
            <a:bodyPr/>
            <a:lstStyle/>
            <a:p/>
          </p:txBody>
        </p:sp>
        <p:sp>
          <p:nvSpPr>
            <p:cNvPr id="102" name="pl102"/>
            <p:cNvSpPr/>
            <p:nvPr/>
          </p:nvSpPr>
          <p:spPr>
            <a:xfrm>
              <a:off x="5419358" y="5327378"/>
              <a:ext cx="887167" cy="0"/>
            </a:xfrm>
            <a:custGeom>
              <a:avLst/>
              <a:pathLst>
                <a:path w="887167" h="0">
                  <a:moveTo>
                    <a:pt x="0" y="0"/>
                  </a:moveTo>
                  <a:lnTo>
                    <a:pt x="354866" y="0"/>
                  </a:lnTo>
                  <a:lnTo>
                    <a:pt x="768878" y="0"/>
                  </a:lnTo>
                  <a:lnTo>
                    <a:pt x="768878" y="0"/>
                  </a:lnTo>
                  <a:lnTo>
                    <a:pt x="828022" y="0"/>
                  </a:lnTo>
                  <a:lnTo>
                    <a:pt x="828022" y="0"/>
                  </a:lnTo>
                  <a:lnTo>
                    <a:pt x="887167" y="0"/>
                  </a:lnTo>
                </a:path>
              </a:pathLst>
            </a:custGeom>
            <a:ln w="81303" cap="flat">
              <a:solidFill>
                <a:srgbClr val="E8E8E8">
                  <a:alpha val="100000"/>
                </a:srgbClr>
              </a:solidFill>
              <a:prstDash val="solid"/>
              <a:round/>
            </a:ln>
          </p:spPr>
          <p:txBody>
            <a:bodyPr/>
            <a:lstStyle/>
            <a:p/>
          </p:txBody>
        </p:sp>
        <p:sp>
          <p:nvSpPr>
            <p:cNvPr id="103" name="pl103"/>
            <p:cNvSpPr/>
            <p:nvPr/>
          </p:nvSpPr>
          <p:spPr>
            <a:xfrm>
              <a:off x="5774224" y="5436938"/>
              <a:ext cx="946311" cy="0"/>
            </a:xfrm>
            <a:custGeom>
              <a:avLst/>
              <a:pathLst>
                <a:path w="946311" h="0">
                  <a:moveTo>
                    <a:pt x="0" y="0"/>
                  </a:moveTo>
                  <a:lnTo>
                    <a:pt x="118288" y="0"/>
                  </a:lnTo>
                  <a:lnTo>
                    <a:pt x="236577" y="0"/>
                  </a:lnTo>
                  <a:lnTo>
                    <a:pt x="236577" y="0"/>
                  </a:lnTo>
                  <a:lnTo>
                    <a:pt x="414011" y="0"/>
                  </a:lnTo>
                  <a:lnTo>
                    <a:pt x="414011" y="0"/>
                  </a:lnTo>
                  <a:lnTo>
                    <a:pt x="946311" y="0"/>
                  </a:lnTo>
                </a:path>
              </a:pathLst>
            </a:custGeom>
            <a:ln w="81303" cap="flat">
              <a:solidFill>
                <a:srgbClr val="E8E8E8">
                  <a:alpha val="100000"/>
                </a:srgbClr>
              </a:solidFill>
              <a:prstDash val="solid"/>
              <a:round/>
            </a:ln>
          </p:spPr>
          <p:txBody>
            <a:bodyPr/>
            <a:lstStyle/>
            <a:p/>
          </p:txBody>
        </p:sp>
        <p:sp>
          <p:nvSpPr>
            <p:cNvPr id="104" name="pl104"/>
            <p:cNvSpPr/>
            <p:nvPr/>
          </p:nvSpPr>
          <p:spPr>
            <a:xfrm>
              <a:off x="5892513" y="5546499"/>
              <a:ext cx="946311" cy="0"/>
            </a:xfrm>
            <a:custGeom>
              <a:avLst/>
              <a:pathLst>
                <a:path w="946311" h="0">
                  <a:moveTo>
                    <a:pt x="0" y="0"/>
                  </a:moveTo>
                  <a:lnTo>
                    <a:pt x="0" y="0"/>
                  </a:lnTo>
                  <a:lnTo>
                    <a:pt x="414011" y="0"/>
                  </a:lnTo>
                  <a:lnTo>
                    <a:pt x="591444" y="0"/>
                  </a:lnTo>
                  <a:lnTo>
                    <a:pt x="591444" y="0"/>
                  </a:lnTo>
                  <a:lnTo>
                    <a:pt x="828022" y="0"/>
                  </a:lnTo>
                  <a:lnTo>
                    <a:pt x="946311" y="0"/>
                  </a:lnTo>
                </a:path>
              </a:pathLst>
            </a:custGeom>
            <a:ln w="81303" cap="flat">
              <a:solidFill>
                <a:srgbClr val="E8E8E8">
                  <a:alpha val="100000"/>
                </a:srgbClr>
              </a:solidFill>
              <a:prstDash val="solid"/>
              <a:round/>
            </a:ln>
          </p:spPr>
          <p:txBody>
            <a:bodyPr/>
            <a:lstStyle/>
            <a:p/>
          </p:txBody>
        </p:sp>
        <p:sp>
          <p:nvSpPr>
            <p:cNvPr id="105" name="pl105"/>
            <p:cNvSpPr/>
            <p:nvPr/>
          </p:nvSpPr>
          <p:spPr>
            <a:xfrm>
              <a:off x="5360213" y="5656059"/>
              <a:ext cx="1715189" cy="0"/>
            </a:xfrm>
            <a:custGeom>
              <a:avLst/>
              <a:pathLst>
                <a:path w="1715189" h="0">
                  <a:moveTo>
                    <a:pt x="0" y="0"/>
                  </a:moveTo>
                  <a:lnTo>
                    <a:pt x="59144" y="0"/>
                  </a:lnTo>
                  <a:lnTo>
                    <a:pt x="532300" y="0"/>
                  </a:lnTo>
                  <a:lnTo>
                    <a:pt x="650589" y="0"/>
                  </a:lnTo>
                  <a:lnTo>
                    <a:pt x="1005456" y="0"/>
                  </a:lnTo>
                  <a:lnTo>
                    <a:pt x="1005456" y="0"/>
                  </a:lnTo>
                  <a:lnTo>
                    <a:pt x="1715189" y="0"/>
                  </a:lnTo>
                </a:path>
              </a:pathLst>
            </a:custGeom>
            <a:ln w="81303" cap="flat">
              <a:solidFill>
                <a:srgbClr val="E8E8E8">
                  <a:alpha val="100000"/>
                </a:srgbClr>
              </a:solidFill>
              <a:prstDash val="solid"/>
              <a:round/>
            </a:ln>
          </p:spPr>
          <p:txBody>
            <a:bodyPr/>
            <a:lstStyle/>
            <a:p/>
          </p:txBody>
        </p:sp>
        <p:sp>
          <p:nvSpPr>
            <p:cNvPr id="106" name="pl106"/>
            <p:cNvSpPr/>
            <p:nvPr/>
          </p:nvSpPr>
          <p:spPr>
            <a:xfrm>
              <a:off x="4473046" y="5765619"/>
              <a:ext cx="532300" cy="0"/>
            </a:xfrm>
            <a:custGeom>
              <a:avLst/>
              <a:pathLst>
                <a:path w="532300" h="0">
                  <a:moveTo>
                    <a:pt x="0" y="0"/>
                  </a:moveTo>
                  <a:lnTo>
                    <a:pt x="177433" y="0"/>
                  </a:lnTo>
                  <a:lnTo>
                    <a:pt x="236577" y="0"/>
                  </a:lnTo>
                  <a:lnTo>
                    <a:pt x="354866" y="0"/>
                  </a:lnTo>
                  <a:lnTo>
                    <a:pt x="473155" y="0"/>
                  </a:lnTo>
                  <a:lnTo>
                    <a:pt x="473155" y="0"/>
                  </a:lnTo>
                  <a:lnTo>
                    <a:pt x="532300" y="0"/>
                  </a:lnTo>
                </a:path>
              </a:pathLst>
            </a:custGeom>
            <a:ln w="81303" cap="flat">
              <a:solidFill>
                <a:srgbClr val="E8E8E8">
                  <a:alpha val="100000"/>
                </a:srgbClr>
              </a:solidFill>
              <a:prstDash val="solid"/>
              <a:round/>
            </a:ln>
          </p:spPr>
          <p:txBody>
            <a:bodyPr/>
            <a:lstStyle/>
            <a:p/>
          </p:txBody>
        </p:sp>
        <p:sp>
          <p:nvSpPr>
            <p:cNvPr id="107" name="pt107"/>
            <p:cNvSpPr/>
            <p:nvPr/>
          </p:nvSpPr>
          <p:spPr>
            <a:xfrm>
              <a:off x="6183736"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6006302"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5888013"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5769724"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6716036"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6183736"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6006302"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7898926"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7898926"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7898926"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7898926"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7898926"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7898926"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544059"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834325"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775181"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775181"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716036"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6716036"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6834325"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6893469"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721492"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6834325"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6716036"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6479458"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6479458"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302025"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5888013"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5888013"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544059"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484914"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484914"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484914"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544059"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366625"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189192"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302025"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420314"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538603"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538603"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6834325"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893469"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130047"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834325"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656892"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775181"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070903"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775181"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775181"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775181"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689346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597747"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834325"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689346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689346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366625"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544059"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603203"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189192"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070903"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952614"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893469"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834325"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011758"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425770"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538603"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183736"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183736"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597747"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893469"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130047"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721492"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662348"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839781"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721492"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189192"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130047"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98926"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307481"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42577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011758"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780637"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603203"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006302"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065447"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183736"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242880"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361169"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597747"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656892"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070903"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6834325"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6597747"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6183736"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6361169"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6538603"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6656892"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484914"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484914"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425770"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366625"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307481"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307481"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248336"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603203"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1891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248336"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662348"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544059"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7214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780637"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721492"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780637"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98926"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98926"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780637"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544059"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425770"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80637"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839781"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21492"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21492"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780637"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898926"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366625"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307481"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366625"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425770"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366625"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070903"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6183736"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006302"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242880"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361169"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538603"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538603"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420314"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721492"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189192"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248336"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189192"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130047"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130047"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248336"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484914"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544059"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662348"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603203"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366625"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130047"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248336"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484914"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189192"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721492"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721492"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662348"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662348"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839781"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839781"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44059"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189192"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4705124"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6834325"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716036"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653860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6538603"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484914"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544059"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603203"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366625"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248336"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716036"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130047"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21492"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307481"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484914"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721492"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39781"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39781"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98926"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898926"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898926"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898926"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898926"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662348"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721492"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302025"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6183736"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5414858"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5769724"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242880"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242880"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183736"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425770"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189192"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366625"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544059"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603203"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603203"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544059"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4645979"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5000846"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4468546"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4823413"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4705124"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4941702"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4941702"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307481"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425770"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484914"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721492"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603203"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898926"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839781"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662348"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898926"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484914"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425770"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425770"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24833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780637"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780637"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80637"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4849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189192"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189192"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189192"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425770"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366625"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248336"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307481"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307481"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307481"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366625"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42577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3666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30748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30748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30748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30748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30748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544059"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484914"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603203"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662348"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662348"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662348"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662348"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839781"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780637"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780637"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780637"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780637"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80637"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80637"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662348"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662348"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366625"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425770"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189192"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189192"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189192"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721492"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721492"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839781"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898926"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898926"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366625"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839781"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721492"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011758"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6242880"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6952614"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366625"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248336"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780637"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070903"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6361169"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6361169"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5355713"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5888013"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6006302"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5414858"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603203"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248336"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603203"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839781"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603203"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603203"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721492"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603203"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544059"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544059"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544059"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544059"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544059"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544059"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6143084" y="53917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6143084" y="53917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5965650" y="5391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7858274" y="24336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7858274" y="24336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7503407" y="24336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6793673" y="46248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6793673" y="46248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6852818" y="46248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858274" y="6806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799129" y="68069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858274" y="6806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6793673" y="55013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5847361" y="55013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5847361" y="5501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503407" y="36388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325973" y="3638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148540" y="3638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6261373" y="39675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6852818" y="39675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7089396" y="39675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6793673" y="4734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6734529" y="4734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6734529" y="4734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6852818" y="25432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7325973" y="25432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7503407" y="25432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7562551" y="44057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6793673" y="44057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6971107" y="44057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7385118" y="40770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6852818" y="40770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7089396" y="40770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7680840" y="7902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7858274" y="7902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7858274" y="7902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7680840" y="45153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7385118" y="45153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6971107" y="4515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7739985" y="8998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6" name="pt476"/>
            <p:cNvSpPr/>
            <p:nvPr/>
          </p:nvSpPr>
          <p:spPr>
            <a:xfrm>
              <a:off x="7858274" y="899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7" name="pt477"/>
            <p:cNvSpPr/>
            <p:nvPr/>
          </p:nvSpPr>
          <p:spPr>
            <a:xfrm>
              <a:off x="7858274" y="899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8" name="pt478"/>
            <p:cNvSpPr/>
            <p:nvPr/>
          </p:nvSpPr>
          <p:spPr>
            <a:xfrm>
              <a:off x="5965650" y="48439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6557095" y="48439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6616240" y="48439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7030251" y="49535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6497951" y="49535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6616240" y="49535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7444262" y="33101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266829" y="33101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7207684" y="3310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7562551" y="14476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7680840" y="14476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7739985" y="14476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7680840" y="2871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7503407" y="28719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7385118" y="2871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739985" y="1557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7680840" y="1557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7739985" y="1557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858274" y="42961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325973" y="4296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030251" y="4296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6143084" y="51726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6497951" y="51726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6379662" y="5172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7680840" y="34197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7089396" y="34197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7207684" y="34197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444262" y="35292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089396" y="35292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207684" y="35292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207684" y="21049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621696" y="21049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621696" y="21049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7858274" y="11189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7799129" y="11189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7799129" y="11189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7503407" y="50631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6497951" y="50631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6497951" y="50631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7444262" y="41866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6675384" y="41866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7089396" y="41866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7680840" y="12284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799129" y="1228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799129" y="1228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858274" y="18858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621696" y="18858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680840" y="18858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6261373" y="5282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6202228" y="5282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6143084" y="5282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385118" y="2652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562551" y="2652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503407" y="2652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4605327" y="57204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4901050" y="57204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4901050" y="57204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503407" y="23240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680840" y="23240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562551" y="23240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858274" y="29814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385118" y="29814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385118" y="29814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858274" y="10093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858274" y="10093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858274" y="10093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739985" y="3748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148540" y="3748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148540" y="3748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385118" y="30910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266829" y="30910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325973" y="30910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385118"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266829"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266829"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503407" y="22145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621696" y="22145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621696" y="2214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799129" y="1666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739985" y="1666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739985" y="1666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621696" y="38579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148540" y="38579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148540" y="38579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680840" y="1338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325973" y="13380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799129" y="1338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680840" y="17762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207684" y="17762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739985" y="17762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030251" y="56109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5965650" y="56109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5374206" y="56109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562551" y="19954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562551" y="19954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680840" y="19954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562551" y="2762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503407" y="2762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503407" y="2762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tx577"/>
            <p:cNvSpPr/>
            <p:nvPr/>
          </p:nvSpPr>
          <p:spPr>
            <a:xfrm>
              <a:off x="698652" y="5712721"/>
              <a:ext cx="3304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Papua</a:t>
              </a:r>
            </a:p>
          </p:txBody>
        </p:sp>
        <p:sp>
          <p:nvSpPr>
            <p:cNvPr id="578" name="tx578"/>
            <p:cNvSpPr/>
            <p:nvPr/>
          </p:nvSpPr>
          <p:spPr>
            <a:xfrm>
              <a:off x="1060845" y="571272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New</a:t>
              </a:r>
            </a:p>
          </p:txBody>
        </p:sp>
        <p:sp>
          <p:nvSpPr>
            <p:cNvPr id="579" name="tx579"/>
            <p:cNvSpPr/>
            <p:nvPr/>
          </p:nvSpPr>
          <p:spPr>
            <a:xfrm>
              <a:off x="1321267" y="5712721"/>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0" name="tx580"/>
            <p:cNvSpPr/>
            <p:nvPr/>
          </p:nvSpPr>
          <p:spPr>
            <a:xfrm>
              <a:off x="1155943" y="5603161"/>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Venezuela</a:t>
              </a:r>
            </a:p>
          </p:txBody>
        </p:sp>
        <p:sp>
          <p:nvSpPr>
            <p:cNvPr id="581" name="tx581"/>
            <p:cNvSpPr/>
            <p:nvPr/>
          </p:nvSpPr>
          <p:spPr>
            <a:xfrm>
              <a:off x="1352996" y="5493600"/>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Bolivia</a:t>
              </a:r>
            </a:p>
          </p:txBody>
        </p:sp>
        <p:sp>
          <p:nvSpPr>
            <p:cNvPr id="582" name="tx582"/>
            <p:cNvSpPr/>
            <p:nvPr/>
          </p:nvSpPr>
          <p:spPr>
            <a:xfrm>
              <a:off x="1333885" y="5384040"/>
              <a:ext cx="35588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Angola</a:t>
              </a:r>
            </a:p>
          </p:txBody>
        </p:sp>
        <p:sp>
          <p:nvSpPr>
            <p:cNvPr id="583" name="tx583"/>
            <p:cNvSpPr/>
            <p:nvPr/>
          </p:nvSpPr>
          <p:spPr>
            <a:xfrm>
              <a:off x="1283228" y="5274480"/>
              <a:ext cx="4065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Nigeria*</a:t>
              </a:r>
            </a:p>
          </p:txBody>
        </p:sp>
        <p:sp>
          <p:nvSpPr>
            <p:cNvPr id="584" name="tx584"/>
            <p:cNvSpPr/>
            <p:nvPr/>
          </p:nvSpPr>
          <p:spPr>
            <a:xfrm>
              <a:off x="1441967" y="5164920"/>
              <a:ext cx="2478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Laos</a:t>
              </a:r>
            </a:p>
          </p:txBody>
        </p:sp>
        <p:sp>
          <p:nvSpPr>
            <p:cNvPr id="585" name="tx585"/>
            <p:cNvSpPr/>
            <p:nvPr/>
          </p:nvSpPr>
          <p:spPr>
            <a:xfrm>
              <a:off x="1169110" y="5055359"/>
              <a:ext cx="520659"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Myanmar*</a:t>
              </a:r>
            </a:p>
          </p:txBody>
        </p:sp>
        <p:sp>
          <p:nvSpPr>
            <p:cNvPr id="586" name="tx586"/>
            <p:cNvSpPr/>
            <p:nvPr/>
          </p:nvSpPr>
          <p:spPr>
            <a:xfrm>
              <a:off x="1461078" y="4945799"/>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Haiti</a:t>
              </a:r>
            </a:p>
          </p:txBody>
        </p:sp>
        <p:sp>
          <p:nvSpPr>
            <p:cNvPr id="587" name="tx587"/>
            <p:cNvSpPr/>
            <p:nvPr/>
          </p:nvSpPr>
          <p:spPr>
            <a:xfrm>
              <a:off x="1276827" y="4836239"/>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8" name="tx588"/>
            <p:cNvSpPr/>
            <p:nvPr/>
          </p:nvSpPr>
          <p:spPr>
            <a:xfrm>
              <a:off x="1181729" y="4726679"/>
              <a:ext cx="5080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Comoros*</a:t>
              </a:r>
            </a:p>
          </p:txBody>
        </p:sp>
        <p:sp>
          <p:nvSpPr>
            <p:cNvPr id="589" name="tx589"/>
            <p:cNvSpPr/>
            <p:nvPr/>
          </p:nvSpPr>
          <p:spPr>
            <a:xfrm>
              <a:off x="1352996" y="4617118"/>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Benin*</a:t>
              </a:r>
            </a:p>
          </p:txBody>
        </p:sp>
        <p:sp>
          <p:nvSpPr>
            <p:cNvPr id="590" name="tx590"/>
            <p:cNvSpPr/>
            <p:nvPr/>
          </p:nvSpPr>
          <p:spPr>
            <a:xfrm>
              <a:off x="1264117" y="4507558"/>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Eswatini</a:t>
              </a:r>
            </a:p>
          </p:txBody>
        </p:sp>
        <p:sp>
          <p:nvSpPr>
            <p:cNvPr id="591" name="tx591"/>
            <p:cNvSpPr/>
            <p:nvPr/>
          </p:nvSpPr>
          <p:spPr>
            <a:xfrm>
              <a:off x="1003787" y="4397998"/>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Cote</a:t>
              </a:r>
            </a:p>
          </p:txBody>
        </p:sp>
        <p:sp>
          <p:nvSpPr>
            <p:cNvPr id="592" name="tx592"/>
            <p:cNvSpPr/>
            <p:nvPr/>
          </p:nvSpPr>
          <p:spPr>
            <a:xfrm>
              <a:off x="1276918" y="4397998"/>
              <a:ext cx="4128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d’Ivoire*</a:t>
              </a:r>
            </a:p>
          </p:txBody>
        </p:sp>
        <p:sp>
          <p:nvSpPr>
            <p:cNvPr id="593" name="tx593"/>
            <p:cNvSpPr/>
            <p:nvPr/>
          </p:nvSpPr>
          <p:spPr>
            <a:xfrm>
              <a:off x="1080048" y="4288438"/>
              <a:ext cx="60972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Kyrgyzstan*</a:t>
              </a:r>
            </a:p>
          </p:txBody>
        </p:sp>
        <p:sp>
          <p:nvSpPr>
            <p:cNvPr id="594" name="tx594"/>
            <p:cNvSpPr/>
            <p:nvPr/>
          </p:nvSpPr>
          <p:spPr>
            <a:xfrm>
              <a:off x="1270517" y="4178877"/>
              <a:ext cx="4192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Namibia</a:t>
              </a:r>
            </a:p>
          </p:txBody>
        </p:sp>
        <p:sp>
          <p:nvSpPr>
            <p:cNvPr id="595" name="tx595"/>
            <p:cNvSpPr/>
            <p:nvPr/>
          </p:nvSpPr>
          <p:spPr>
            <a:xfrm>
              <a:off x="1308556" y="4069317"/>
              <a:ext cx="3812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Djibouti</a:t>
              </a:r>
            </a:p>
          </p:txBody>
        </p:sp>
        <p:sp>
          <p:nvSpPr>
            <p:cNvPr id="596" name="tx596"/>
            <p:cNvSpPr/>
            <p:nvPr/>
          </p:nvSpPr>
          <p:spPr>
            <a:xfrm>
              <a:off x="1111778" y="3959757"/>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Cameroon*</a:t>
              </a:r>
            </a:p>
          </p:txBody>
        </p:sp>
        <p:sp>
          <p:nvSpPr>
            <p:cNvPr id="597" name="tx597"/>
            <p:cNvSpPr/>
            <p:nvPr/>
          </p:nvSpPr>
          <p:spPr>
            <a:xfrm>
              <a:off x="1187856" y="3850197"/>
              <a:ext cx="5019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Tanzania*</a:t>
              </a:r>
            </a:p>
          </p:txBody>
        </p:sp>
        <p:sp>
          <p:nvSpPr>
            <p:cNvPr id="598" name="tx598"/>
            <p:cNvSpPr/>
            <p:nvPr/>
          </p:nvSpPr>
          <p:spPr>
            <a:xfrm>
              <a:off x="508182" y="3740636"/>
              <a:ext cx="2033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Sao</a:t>
              </a:r>
            </a:p>
          </p:txBody>
        </p:sp>
        <p:sp>
          <p:nvSpPr>
            <p:cNvPr id="599" name="tx599"/>
            <p:cNvSpPr/>
            <p:nvPr/>
          </p:nvSpPr>
          <p:spPr>
            <a:xfrm>
              <a:off x="743274" y="3740636"/>
              <a:ext cx="2794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Tome</a:t>
              </a:r>
            </a:p>
          </p:txBody>
        </p:sp>
        <p:sp>
          <p:nvSpPr>
            <p:cNvPr id="600" name="tx600"/>
            <p:cNvSpPr/>
            <p:nvPr/>
          </p:nvSpPr>
          <p:spPr>
            <a:xfrm>
              <a:off x="1054445" y="3740636"/>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601" name="tx601"/>
            <p:cNvSpPr/>
            <p:nvPr/>
          </p:nvSpPr>
          <p:spPr>
            <a:xfrm>
              <a:off x="1276827" y="3740636"/>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Principe</a:t>
              </a:r>
            </a:p>
          </p:txBody>
        </p:sp>
        <p:sp>
          <p:nvSpPr>
            <p:cNvPr id="602" name="tx602"/>
            <p:cNvSpPr/>
            <p:nvPr/>
          </p:nvSpPr>
          <p:spPr>
            <a:xfrm>
              <a:off x="1168836" y="3631076"/>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Cambodia</a:t>
              </a:r>
            </a:p>
          </p:txBody>
        </p:sp>
        <p:sp>
          <p:nvSpPr>
            <p:cNvPr id="603" name="tx603"/>
            <p:cNvSpPr/>
            <p:nvPr/>
          </p:nvSpPr>
          <p:spPr>
            <a:xfrm>
              <a:off x="1283136" y="3521516"/>
              <a:ext cx="4066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Lesotho</a:t>
              </a:r>
            </a:p>
          </p:txBody>
        </p:sp>
        <p:sp>
          <p:nvSpPr>
            <p:cNvPr id="604" name="tx604"/>
            <p:cNvSpPr/>
            <p:nvPr/>
          </p:nvSpPr>
          <p:spPr>
            <a:xfrm>
              <a:off x="1244914" y="3411956"/>
              <a:ext cx="44485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Lebanon</a:t>
              </a:r>
            </a:p>
          </p:txBody>
        </p:sp>
        <p:sp>
          <p:nvSpPr>
            <p:cNvPr id="605" name="tx605"/>
            <p:cNvSpPr/>
            <p:nvPr/>
          </p:nvSpPr>
          <p:spPr>
            <a:xfrm>
              <a:off x="1194256" y="3302395"/>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Honduras</a:t>
              </a:r>
            </a:p>
          </p:txBody>
        </p:sp>
        <p:sp>
          <p:nvSpPr>
            <p:cNvPr id="606" name="tx606"/>
            <p:cNvSpPr/>
            <p:nvPr/>
          </p:nvSpPr>
          <p:spPr>
            <a:xfrm>
              <a:off x="1084346" y="3192835"/>
              <a:ext cx="6054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Timor-Leste</a:t>
              </a:r>
            </a:p>
          </p:txBody>
        </p:sp>
        <p:sp>
          <p:nvSpPr>
            <p:cNvPr id="607" name="tx607"/>
            <p:cNvSpPr/>
            <p:nvPr/>
          </p:nvSpPr>
          <p:spPr>
            <a:xfrm>
              <a:off x="1175237" y="3083275"/>
              <a:ext cx="5145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Tajikistan*</a:t>
              </a:r>
            </a:p>
          </p:txBody>
        </p:sp>
        <p:sp>
          <p:nvSpPr>
            <p:cNvPr id="608" name="tx608"/>
            <p:cNvSpPr/>
            <p:nvPr/>
          </p:nvSpPr>
          <p:spPr>
            <a:xfrm>
              <a:off x="800424" y="2973715"/>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Solomon</a:t>
              </a:r>
            </a:p>
          </p:txBody>
        </p:sp>
        <p:sp>
          <p:nvSpPr>
            <p:cNvPr id="609" name="tx609"/>
            <p:cNvSpPr/>
            <p:nvPr/>
          </p:nvSpPr>
          <p:spPr>
            <a:xfrm>
              <a:off x="1283228" y="2973715"/>
              <a:ext cx="4065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Islands*</a:t>
              </a:r>
            </a:p>
          </p:txBody>
        </p:sp>
        <p:sp>
          <p:nvSpPr>
            <p:cNvPr id="610" name="tx610"/>
            <p:cNvSpPr/>
            <p:nvPr/>
          </p:nvSpPr>
          <p:spPr>
            <a:xfrm>
              <a:off x="1321267" y="2864154"/>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Kenya*</a:t>
              </a:r>
            </a:p>
          </p:txBody>
        </p:sp>
        <p:sp>
          <p:nvSpPr>
            <p:cNvPr id="611" name="tx611"/>
            <p:cNvSpPr/>
            <p:nvPr/>
          </p:nvSpPr>
          <p:spPr>
            <a:xfrm>
              <a:off x="1162527" y="2754594"/>
              <a:ext cx="5272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Zimbabwe</a:t>
              </a:r>
            </a:p>
          </p:txBody>
        </p:sp>
        <p:sp>
          <p:nvSpPr>
            <p:cNvPr id="612" name="tx612"/>
            <p:cNvSpPr/>
            <p:nvPr/>
          </p:nvSpPr>
          <p:spPr>
            <a:xfrm>
              <a:off x="1206967" y="264503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Pakistan*</a:t>
              </a:r>
            </a:p>
          </p:txBody>
        </p:sp>
        <p:sp>
          <p:nvSpPr>
            <p:cNvPr id="613" name="tx613"/>
            <p:cNvSpPr/>
            <p:nvPr/>
          </p:nvSpPr>
          <p:spPr>
            <a:xfrm>
              <a:off x="1352996" y="2535474"/>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Congo</a:t>
              </a:r>
            </a:p>
          </p:txBody>
        </p:sp>
        <p:sp>
          <p:nvSpPr>
            <p:cNvPr id="614" name="tx614"/>
            <p:cNvSpPr/>
            <p:nvPr/>
          </p:nvSpPr>
          <p:spPr>
            <a:xfrm>
              <a:off x="1086083" y="2425913"/>
              <a:ext cx="60368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Bangladesh</a:t>
              </a:r>
            </a:p>
          </p:txBody>
        </p:sp>
        <p:sp>
          <p:nvSpPr>
            <p:cNvPr id="615" name="tx615"/>
            <p:cNvSpPr/>
            <p:nvPr/>
          </p:nvSpPr>
          <p:spPr>
            <a:xfrm>
              <a:off x="1270335" y="2316353"/>
              <a:ext cx="41943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Senegal</a:t>
              </a:r>
            </a:p>
          </p:txBody>
        </p:sp>
        <p:sp>
          <p:nvSpPr>
            <p:cNvPr id="616" name="tx616"/>
            <p:cNvSpPr/>
            <p:nvPr/>
          </p:nvSpPr>
          <p:spPr>
            <a:xfrm>
              <a:off x="1397528" y="2206793"/>
              <a:ext cx="2922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Togo*</a:t>
              </a:r>
            </a:p>
          </p:txBody>
        </p:sp>
        <p:sp>
          <p:nvSpPr>
            <p:cNvPr id="617" name="tx617"/>
            <p:cNvSpPr/>
            <p:nvPr/>
          </p:nvSpPr>
          <p:spPr>
            <a:xfrm>
              <a:off x="1111778" y="2097233"/>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Mauritania*</a:t>
              </a:r>
            </a:p>
          </p:txBody>
        </p:sp>
        <p:sp>
          <p:nvSpPr>
            <p:cNvPr id="618" name="tx618"/>
            <p:cNvSpPr/>
            <p:nvPr/>
          </p:nvSpPr>
          <p:spPr>
            <a:xfrm>
              <a:off x="1264208" y="1987672"/>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Zambia*</a:t>
              </a:r>
            </a:p>
          </p:txBody>
        </p:sp>
        <p:sp>
          <p:nvSpPr>
            <p:cNvPr id="619" name="tx619"/>
            <p:cNvSpPr/>
            <p:nvPr/>
          </p:nvSpPr>
          <p:spPr>
            <a:xfrm>
              <a:off x="1168836" y="1878112"/>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Nicaragua</a:t>
              </a:r>
            </a:p>
          </p:txBody>
        </p:sp>
        <p:sp>
          <p:nvSpPr>
            <p:cNvPr id="620" name="tx620"/>
            <p:cNvSpPr/>
            <p:nvPr/>
          </p:nvSpPr>
          <p:spPr>
            <a:xfrm>
              <a:off x="1272529" y="1768552"/>
              <a:ext cx="4172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Vanuatu</a:t>
              </a:r>
            </a:p>
          </p:txBody>
        </p:sp>
        <p:sp>
          <p:nvSpPr>
            <p:cNvPr id="621" name="tx621"/>
            <p:cNvSpPr/>
            <p:nvPr/>
          </p:nvSpPr>
          <p:spPr>
            <a:xfrm>
              <a:off x="1325473" y="1658992"/>
              <a:ext cx="36429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Tunisia</a:t>
              </a:r>
            </a:p>
          </p:txBody>
        </p:sp>
        <p:sp>
          <p:nvSpPr>
            <p:cNvPr id="622" name="tx622"/>
            <p:cNvSpPr/>
            <p:nvPr/>
          </p:nvSpPr>
          <p:spPr>
            <a:xfrm>
              <a:off x="1340378" y="1549431"/>
              <a:ext cx="3493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Kiribati</a:t>
              </a:r>
            </a:p>
          </p:txBody>
        </p:sp>
        <p:sp>
          <p:nvSpPr>
            <p:cNvPr id="623" name="tx623"/>
            <p:cNvSpPr/>
            <p:nvPr/>
          </p:nvSpPr>
          <p:spPr>
            <a:xfrm>
              <a:off x="1441967" y="1439871"/>
              <a:ext cx="2478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India</a:t>
              </a:r>
            </a:p>
          </p:txBody>
        </p:sp>
        <p:sp>
          <p:nvSpPr>
            <p:cNvPr id="624" name="tx624"/>
            <p:cNvSpPr/>
            <p:nvPr/>
          </p:nvSpPr>
          <p:spPr>
            <a:xfrm>
              <a:off x="1124396" y="1330311"/>
              <a:ext cx="5653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Uzbekistan</a:t>
              </a:r>
            </a:p>
          </p:txBody>
        </p:sp>
        <p:sp>
          <p:nvSpPr>
            <p:cNvPr id="625" name="tx625"/>
            <p:cNvSpPr/>
            <p:nvPr/>
          </p:nvSpPr>
          <p:spPr>
            <a:xfrm>
              <a:off x="1346687" y="1220751"/>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Nepal*</a:t>
              </a:r>
            </a:p>
          </p:txBody>
        </p:sp>
        <p:sp>
          <p:nvSpPr>
            <p:cNvPr id="626" name="tx626"/>
            <p:cNvSpPr/>
            <p:nvPr/>
          </p:nvSpPr>
          <p:spPr>
            <a:xfrm>
              <a:off x="1251589" y="1111190"/>
              <a:ext cx="43818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Morocco</a:t>
              </a:r>
            </a:p>
          </p:txBody>
        </p:sp>
        <p:sp>
          <p:nvSpPr>
            <p:cNvPr id="627" name="tx627"/>
            <p:cNvSpPr/>
            <p:nvPr/>
          </p:nvSpPr>
          <p:spPr>
            <a:xfrm>
              <a:off x="794024" y="1001630"/>
              <a:ext cx="26682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State</a:t>
              </a:r>
            </a:p>
          </p:txBody>
        </p:sp>
        <p:sp>
          <p:nvSpPr>
            <p:cNvPr id="628" name="tx628"/>
            <p:cNvSpPr/>
            <p:nvPr/>
          </p:nvSpPr>
          <p:spPr>
            <a:xfrm>
              <a:off x="1092575" y="1001630"/>
              <a:ext cx="9528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of</a:t>
              </a:r>
            </a:p>
          </p:txBody>
        </p:sp>
        <p:sp>
          <p:nvSpPr>
            <p:cNvPr id="629" name="tx629"/>
            <p:cNvSpPr/>
            <p:nvPr/>
          </p:nvSpPr>
          <p:spPr>
            <a:xfrm>
              <a:off x="1219585" y="1001630"/>
              <a:ext cx="47018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Palestine</a:t>
              </a:r>
            </a:p>
          </p:txBody>
        </p:sp>
        <p:sp>
          <p:nvSpPr>
            <p:cNvPr id="630" name="tx630"/>
            <p:cNvSpPr/>
            <p:nvPr/>
          </p:nvSpPr>
          <p:spPr>
            <a:xfrm>
              <a:off x="1346687" y="892070"/>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Ghana</a:t>
              </a:r>
            </a:p>
          </p:txBody>
        </p:sp>
        <p:sp>
          <p:nvSpPr>
            <p:cNvPr id="631" name="tx631"/>
            <p:cNvSpPr/>
            <p:nvPr/>
          </p:nvSpPr>
          <p:spPr>
            <a:xfrm>
              <a:off x="1397528" y="782510"/>
              <a:ext cx="2922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Egypt</a:t>
              </a:r>
            </a:p>
          </p:txBody>
        </p:sp>
        <p:sp>
          <p:nvSpPr>
            <p:cNvPr id="632" name="tx632"/>
            <p:cNvSpPr/>
            <p:nvPr/>
          </p:nvSpPr>
          <p:spPr>
            <a:xfrm>
              <a:off x="1327576" y="672949"/>
              <a:ext cx="36219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Bhutan</a:t>
              </a:r>
            </a:p>
          </p:txBody>
        </p:sp>
        <p:sp>
          <p:nvSpPr>
            <p:cNvPr id="633" name="tx633"/>
            <p:cNvSpPr/>
            <p:nvPr/>
          </p:nvSpPr>
          <p:spPr>
            <a:xfrm>
              <a:off x="2017033"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34" name="tx634"/>
            <p:cNvSpPr/>
            <p:nvPr/>
          </p:nvSpPr>
          <p:spPr>
            <a:xfrm>
              <a:off x="3464555"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35" name="tx635"/>
            <p:cNvSpPr/>
            <p:nvPr/>
          </p:nvSpPr>
          <p:spPr>
            <a:xfrm>
              <a:off x="494316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636" name="tx636"/>
            <p:cNvSpPr/>
            <p:nvPr/>
          </p:nvSpPr>
          <p:spPr>
            <a:xfrm>
              <a:off x="642177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37" name="tx637"/>
            <p:cNvSpPr/>
            <p:nvPr/>
          </p:nvSpPr>
          <p:spPr>
            <a:xfrm>
              <a:off x="78693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38" name="tx638"/>
            <p:cNvSpPr/>
            <p:nvPr/>
          </p:nvSpPr>
          <p:spPr>
            <a:xfrm>
              <a:off x="457429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639" name="pt639"/>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40" name="pt640"/>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41" name="pt641"/>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2" name="tx642"/>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643" name="tx643"/>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644" name="tx644"/>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645" name="tx645"/>
            <p:cNvSpPr/>
            <p:nvPr/>
          </p:nvSpPr>
          <p:spPr>
            <a:xfrm>
              <a:off x="1752400" y="435349"/>
              <a:ext cx="348880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LMICs, 2019-2025</a:t>
              </a:r>
            </a:p>
          </p:txBody>
        </p:sp>
        <p:sp>
          <p:nvSpPr>
            <p:cNvPr id="646" name="tx646"/>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47" name="tx647"/>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648" name="tx648"/>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649" name="tx649"/>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29 (out of 47) countries had lower coverage than in 2019.
In 2025, 12 countries had lower DTP1 coverage than in 2024.
In 2025, 27 countries had lower coverage than in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743716" y="5490945"/>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5" name="pl5"/>
            <p:cNvSpPr/>
            <p:nvPr/>
          </p:nvSpPr>
          <p:spPr>
            <a:xfrm>
              <a:off x="1743716" y="5352476"/>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6" name="pl6"/>
            <p:cNvSpPr/>
            <p:nvPr/>
          </p:nvSpPr>
          <p:spPr>
            <a:xfrm>
              <a:off x="1743716" y="5214006"/>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7" name="pl7"/>
            <p:cNvSpPr/>
            <p:nvPr/>
          </p:nvSpPr>
          <p:spPr>
            <a:xfrm>
              <a:off x="1743716" y="5075536"/>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8" name="pl8"/>
            <p:cNvSpPr/>
            <p:nvPr/>
          </p:nvSpPr>
          <p:spPr>
            <a:xfrm>
              <a:off x="1743716" y="493706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9" name="pl9"/>
            <p:cNvSpPr/>
            <p:nvPr/>
          </p:nvSpPr>
          <p:spPr>
            <a:xfrm>
              <a:off x="1743716" y="479859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0" name="pl10"/>
            <p:cNvSpPr/>
            <p:nvPr/>
          </p:nvSpPr>
          <p:spPr>
            <a:xfrm>
              <a:off x="1743716" y="466012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1" name="pl11"/>
            <p:cNvSpPr/>
            <p:nvPr/>
          </p:nvSpPr>
          <p:spPr>
            <a:xfrm>
              <a:off x="1743716" y="452165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2" name="pl12"/>
            <p:cNvSpPr/>
            <p:nvPr/>
          </p:nvSpPr>
          <p:spPr>
            <a:xfrm>
              <a:off x="1743716" y="438318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3" name="pl13"/>
            <p:cNvSpPr/>
            <p:nvPr/>
          </p:nvSpPr>
          <p:spPr>
            <a:xfrm>
              <a:off x="1743716" y="424471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4" name="pl14"/>
            <p:cNvSpPr/>
            <p:nvPr/>
          </p:nvSpPr>
          <p:spPr>
            <a:xfrm>
              <a:off x="1743716" y="410624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5" name="pl15"/>
            <p:cNvSpPr/>
            <p:nvPr/>
          </p:nvSpPr>
          <p:spPr>
            <a:xfrm>
              <a:off x="1743716" y="396777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6" name="pl16"/>
            <p:cNvSpPr/>
            <p:nvPr/>
          </p:nvSpPr>
          <p:spPr>
            <a:xfrm>
              <a:off x="1743716" y="382930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7" name="pl17"/>
            <p:cNvSpPr/>
            <p:nvPr/>
          </p:nvSpPr>
          <p:spPr>
            <a:xfrm>
              <a:off x="1743716" y="369083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8" name="pl18"/>
            <p:cNvSpPr/>
            <p:nvPr/>
          </p:nvSpPr>
          <p:spPr>
            <a:xfrm>
              <a:off x="1743716" y="3552370"/>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9" name="pl19"/>
            <p:cNvSpPr/>
            <p:nvPr/>
          </p:nvSpPr>
          <p:spPr>
            <a:xfrm>
              <a:off x="1743716" y="3413900"/>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 name="pl20"/>
            <p:cNvSpPr/>
            <p:nvPr/>
          </p:nvSpPr>
          <p:spPr>
            <a:xfrm>
              <a:off x="1743716" y="3275430"/>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 name="pl21"/>
            <p:cNvSpPr/>
            <p:nvPr/>
          </p:nvSpPr>
          <p:spPr>
            <a:xfrm>
              <a:off x="1743716" y="313696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2" name="pl22"/>
            <p:cNvSpPr/>
            <p:nvPr/>
          </p:nvSpPr>
          <p:spPr>
            <a:xfrm>
              <a:off x="1743716" y="299849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3" name="pl23"/>
            <p:cNvSpPr/>
            <p:nvPr/>
          </p:nvSpPr>
          <p:spPr>
            <a:xfrm>
              <a:off x="1743716" y="286002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4" name="pl24"/>
            <p:cNvSpPr/>
            <p:nvPr/>
          </p:nvSpPr>
          <p:spPr>
            <a:xfrm>
              <a:off x="1743716" y="272155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5" name="pl25"/>
            <p:cNvSpPr/>
            <p:nvPr/>
          </p:nvSpPr>
          <p:spPr>
            <a:xfrm>
              <a:off x="1743716" y="258308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6" name="pl26"/>
            <p:cNvSpPr/>
            <p:nvPr/>
          </p:nvSpPr>
          <p:spPr>
            <a:xfrm>
              <a:off x="1743716" y="244461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7" name="pl27"/>
            <p:cNvSpPr/>
            <p:nvPr/>
          </p:nvSpPr>
          <p:spPr>
            <a:xfrm>
              <a:off x="1743716" y="2306143"/>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8" name="pl28"/>
            <p:cNvSpPr/>
            <p:nvPr/>
          </p:nvSpPr>
          <p:spPr>
            <a:xfrm>
              <a:off x="1743716" y="2167673"/>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9" name="pl29"/>
            <p:cNvSpPr/>
            <p:nvPr/>
          </p:nvSpPr>
          <p:spPr>
            <a:xfrm>
              <a:off x="1743716" y="2029203"/>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0" name="pl30"/>
            <p:cNvSpPr/>
            <p:nvPr/>
          </p:nvSpPr>
          <p:spPr>
            <a:xfrm>
              <a:off x="1743716" y="1890734"/>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1" name="pl31"/>
            <p:cNvSpPr/>
            <p:nvPr/>
          </p:nvSpPr>
          <p:spPr>
            <a:xfrm>
              <a:off x="18222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20839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34569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260742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86914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1308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2568160" y="1890734"/>
              <a:ext cx="366419" cy="0"/>
            </a:xfrm>
            <a:custGeom>
              <a:avLst/>
              <a:pathLst>
                <a:path w="366419" h="0">
                  <a:moveTo>
                    <a:pt x="0" y="0"/>
                  </a:moveTo>
                  <a:lnTo>
                    <a:pt x="366419" y="0"/>
                  </a:lnTo>
                </a:path>
              </a:pathLst>
            </a:custGeom>
            <a:ln w="81303" cap="flat">
              <a:solidFill>
                <a:srgbClr val="E8E8E8">
                  <a:alpha val="100000"/>
                </a:srgbClr>
              </a:solidFill>
              <a:prstDash val="solid"/>
              <a:round/>
            </a:ln>
          </p:spPr>
          <p:txBody>
            <a:bodyPr/>
            <a:lstStyle/>
            <a:p/>
          </p:txBody>
        </p:sp>
        <p:sp>
          <p:nvSpPr>
            <p:cNvPr id="38" name="pl38"/>
            <p:cNvSpPr/>
            <p:nvPr/>
          </p:nvSpPr>
          <p:spPr>
            <a:xfrm>
              <a:off x="2816802" y="2029203"/>
              <a:ext cx="222469" cy="0"/>
            </a:xfrm>
            <a:custGeom>
              <a:avLst/>
              <a:pathLst>
                <a:path w="222469" h="0">
                  <a:moveTo>
                    <a:pt x="0" y="0"/>
                  </a:moveTo>
                  <a:lnTo>
                    <a:pt x="222469" y="0"/>
                  </a:lnTo>
                </a:path>
              </a:pathLst>
            </a:custGeom>
            <a:ln w="81303" cap="flat">
              <a:solidFill>
                <a:srgbClr val="E8E8E8">
                  <a:alpha val="100000"/>
                </a:srgbClr>
              </a:solidFill>
              <a:prstDash val="solid"/>
              <a:round/>
            </a:ln>
          </p:spPr>
          <p:txBody>
            <a:bodyPr/>
            <a:lstStyle/>
            <a:p/>
          </p:txBody>
        </p:sp>
        <p:sp>
          <p:nvSpPr>
            <p:cNvPr id="39" name="pl39"/>
            <p:cNvSpPr/>
            <p:nvPr/>
          </p:nvSpPr>
          <p:spPr>
            <a:xfrm>
              <a:off x="2672852" y="2167673"/>
              <a:ext cx="209382" cy="0"/>
            </a:xfrm>
            <a:custGeom>
              <a:avLst/>
              <a:pathLst>
                <a:path w="209382" h="0">
                  <a:moveTo>
                    <a:pt x="0" y="0"/>
                  </a:moveTo>
                  <a:lnTo>
                    <a:pt x="209382" y="0"/>
                  </a:lnTo>
                </a:path>
              </a:pathLst>
            </a:custGeom>
            <a:ln w="81303" cap="flat">
              <a:solidFill>
                <a:srgbClr val="E8E8E8">
                  <a:alpha val="100000"/>
                </a:srgbClr>
              </a:solidFill>
              <a:prstDash val="solid"/>
              <a:round/>
            </a:ln>
          </p:spPr>
          <p:txBody>
            <a:bodyPr/>
            <a:lstStyle/>
            <a:p/>
          </p:txBody>
        </p:sp>
        <p:sp>
          <p:nvSpPr>
            <p:cNvPr id="40" name="pl40"/>
            <p:cNvSpPr/>
            <p:nvPr/>
          </p:nvSpPr>
          <p:spPr>
            <a:xfrm>
              <a:off x="2934580" y="2306143"/>
              <a:ext cx="183209" cy="0"/>
            </a:xfrm>
            <a:custGeom>
              <a:avLst/>
              <a:pathLst>
                <a:path w="183209" h="0">
                  <a:moveTo>
                    <a:pt x="0" y="0"/>
                  </a:moveTo>
                  <a:lnTo>
                    <a:pt x="183209" y="0"/>
                  </a:lnTo>
                </a:path>
              </a:pathLst>
            </a:custGeom>
            <a:ln w="81303" cap="flat">
              <a:solidFill>
                <a:srgbClr val="E8E8E8">
                  <a:alpha val="100000"/>
                </a:srgbClr>
              </a:solidFill>
              <a:prstDash val="solid"/>
              <a:round/>
            </a:ln>
          </p:spPr>
          <p:txBody>
            <a:bodyPr/>
            <a:lstStyle/>
            <a:p/>
          </p:txBody>
        </p:sp>
        <p:sp>
          <p:nvSpPr>
            <p:cNvPr id="41" name="pl41"/>
            <p:cNvSpPr/>
            <p:nvPr/>
          </p:nvSpPr>
          <p:spPr>
            <a:xfrm>
              <a:off x="2921493" y="2444612"/>
              <a:ext cx="157036" cy="0"/>
            </a:xfrm>
            <a:custGeom>
              <a:avLst/>
              <a:pathLst>
                <a:path w="157036" h="0">
                  <a:moveTo>
                    <a:pt x="0" y="0"/>
                  </a:moveTo>
                  <a:lnTo>
                    <a:pt x="157036" y="0"/>
                  </a:lnTo>
                </a:path>
              </a:pathLst>
            </a:custGeom>
            <a:ln w="81303" cap="flat">
              <a:solidFill>
                <a:srgbClr val="E8E8E8">
                  <a:alpha val="100000"/>
                </a:srgbClr>
              </a:solidFill>
              <a:prstDash val="solid"/>
              <a:round/>
            </a:ln>
          </p:spPr>
          <p:txBody>
            <a:bodyPr/>
            <a:lstStyle/>
            <a:p/>
          </p:txBody>
        </p:sp>
        <p:sp>
          <p:nvSpPr>
            <p:cNvPr id="42" name="pl42"/>
            <p:cNvSpPr/>
            <p:nvPr/>
          </p:nvSpPr>
          <p:spPr>
            <a:xfrm>
              <a:off x="2921493" y="2583082"/>
              <a:ext cx="130864" cy="0"/>
            </a:xfrm>
            <a:custGeom>
              <a:avLst/>
              <a:pathLst>
                <a:path w="130864" h="0">
                  <a:moveTo>
                    <a:pt x="0" y="0"/>
                  </a:moveTo>
                  <a:lnTo>
                    <a:pt x="130864" y="0"/>
                  </a:lnTo>
                </a:path>
              </a:pathLst>
            </a:custGeom>
            <a:ln w="81303" cap="flat">
              <a:solidFill>
                <a:srgbClr val="E8E8E8">
                  <a:alpha val="100000"/>
                </a:srgbClr>
              </a:solidFill>
              <a:prstDash val="solid"/>
              <a:round/>
            </a:ln>
          </p:spPr>
          <p:txBody>
            <a:bodyPr/>
            <a:lstStyle/>
            <a:p/>
          </p:txBody>
        </p:sp>
        <p:sp>
          <p:nvSpPr>
            <p:cNvPr id="43" name="pl43"/>
            <p:cNvSpPr/>
            <p:nvPr/>
          </p:nvSpPr>
          <p:spPr>
            <a:xfrm>
              <a:off x="2960753" y="2721552"/>
              <a:ext cx="130864" cy="0"/>
            </a:xfrm>
            <a:custGeom>
              <a:avLst/>
              <a:pathLst>
                <a:path w="130864" h="0">
                  <a:moveTo>
                    <a:pt x="0" y="0"/>
                  </a:moveTo>
                  <a:lnTo>
                    <a:pt x="130864" y="0"/>
                  </a:lnTo>
                </a:path>
              </a:pathLst>
            </a:custGeom>
            <a:ln w="81303" cap="flat">
              <a:solidFill>
                <a:srgbClr val="E8E8E8">
                  <a:alpha val="100000"/>
                </a:srgbClr>
              </a:solidFill>
              <a:prstDash val="solid"/>
              <a:round/>
            </a:ln>
          </p:spPr>
          <p:txBody>
            <a:bodyPr/>
            <a:lstStyle/>
            <a:p/>
          </p:txBody>
        </p:sp>
        <p:sp>
          <p:nvSpPr>
            <p:cNvPr id="44" name="pl44"/>
            <p:cNvSpPr/>
            <p:nvPr/>
          </p:nvSpPr>
          <p:spPr>
            <a:xfrm>
              <a:off x="2973839" y="2860021"/>
              <a:ext cx="104691" cy="0"/>
            </a:xfrm>
            <a:custGeom>
              <a:avLst/>
              <a:pathLst>
                <a:path w="104691" h="0">
                  <a:moveTo>
                    <a:pt x="0" y="0"/>
                  </a:moveTo>
                  <a:lnTo>
                    <a:pt x="104691" y="0"/>
                  </a:lnTo>
                </a:path>
              </a:pathLst>
            </a:custGeom>
            <a:ln w="81303" cap="flat">
              <a:solidFill>
                <a:srgbClr val="E8E8E8">
                  <a:alpha val="100000"/>
                </a:srgbClr>
              </a:solidFill>
              <a:prstDash val="solid"/>
              <a:round/>
            </a:ln>
          </p:spPr>
          <p:txBody>
            <a:bodyPr/>
            <a:lstStyle/>
            <a:p/>
          </p:txBody>
        </p:sp>
        <p:sp>
          <p:nvSpPr>
            <p:cNvPr id="45" name="pl45"/>
            <p:cNvSpPr/>
            <p:nvPr/>
          </p:nvSpPr>
          <p:spPr>
            <a:xfrm>
              <a:off x="3013098" y="2998491"/>
              <a:ext cx="104691" cy="0"/>
            </a:xfrm>
            <a:custGeom>
              <a:avLst/>
              <a:pathLst>
                <a:path w="104691" h="0">
                  <a:moveTo>
                    <a:pt x="0" y="0"/>
                  </a:moveTo>
                  <a:lnTo>
                    <a:pt x="104691" y="0"/>
                  </a:lnTo>
                </a:path>
              </a:pathLst>
            </a:custGeom>
            <a:ln w="81303" cap="flat">
              <a:solidFill>
                <a:srgbClr val="E8E8E8">
                  <a:alpha val="100000"/>
                </a:srgbClr>
              </a:solidFill>
              <a:prstDash val="solid"/>
              <a:round/>
            </a:ln>
          </p:spPr>
          <p:txBody>
            <a:bodyPr/>
            <a:lstStyle/>
            <a:p/>
          </p:txBody>
        </p:sp>
        <p:sp>
          <p:nvSpPr>
            <p:cNvPr id="46" name="pl46"/>
            <p:cNvSpPr/>
            <p:nvPr/>
          </p:nvSpPr>
          <p:spPr>
            <a:xfrm>
              <a:off x="2960753" y="3136961"/>
              <a:ext cx="104691" cy="0"/>
            </a:xfrm>
            <a:custGeom>
              <a:avLst/>
              <a:pathLst>
                <a:path w="104691" h="0">
                  <a:moveTo>
                    <a:pt x="0" y="0"/>
                  </a:moveTo>
                  <a:lnTo>
                    <a:pt x="104691" y="0"/>
                  </a:lnTo>
                </a:path>
              </a:pathLst>
            </a:custGeom>
            <a:ln w="81303" cap="flat">
              <a:solidFill>
                <a:srgbClr val="E8E8E8">
                  <a:alpha val="100000"/>
                </a:srgbClr>
              </a:solidFill>
              <a:prstDash val="solid"/>
              <a:round/>
            </a:ln>
          </p:spPr>
          <p:txBody>
            <a:bodyPr/>
            <a:lstStyle/>
            <a:p/>
          </p:txBody>
        </p:sp>
        <p:sp>
          <p:nvSpPr>
            <p:cNvPr id="47" name="pl47"/>
            <p:cNvSpPr/>
            <p:nvPr/>
          </p:nvSpPr>
          <p:spPr>
            <a:xfrm>
              <a:off x="2842975" y="3275430"/>
              <a:ext cx="91604" cy="0"/>
            </a:xfrm>
            <a:custGeom>
              <a:avLst/>
              <a:pathLst>
                <a:path w="91604" h="0">
                  <a:moveTo>
                    <a:pt x="0" y="0"/>
                  </a:moveTo>
                  <a:lnTo>
                    <a:pt x="91604" y="0"/>
                  </a:lnTo>
                </a:path>
              </a:pathLst>
            </a:custGeom>
            <a:ln w="81303" cap="flat">
              <a:solidFill>
                <a:srgbClr val="E8E8E8">
                  <a:alpha val="100000"/>
                </a:srgbClr>
              </a:solidFill>
              <a:prstDash val="solid"/>
              <a:round/>
            </a:ln>
          </p:spPr>
          <p:txBody>
            <a:bodyPr/>
            <a:lstStyle/>
            <a:p/>
          </p:txBody>
        </p:sp>
        <p:sp>
          <p:nvSpPr>
            <p:cNvPr id="48" name="pl48"/>
            <p:cNvSpPr/>
            <p:nvPr/>
          </p:nvSpPr>
          <p:spPr>
            <a:xfrm>
              <a:off x="3039271" y="3413900"/>
              <a:ext cx="78518" cy="0"/>
            </a:xfrm>
            <a:custGeom>
              <a:avLst/>
              <a:pathLst>
                <a:path w="78518" h="0">
                  <a:moveTo>
                    <a:pt x="0" y="0"/>
                  </a:moveTo>
                  <a:lnTo>
                    <a:pt x="78518" y="0"/>
                  </a:lnTo>
                </a:path>
              </a:pathLst>
            </a:custGeom>
            <a:ln w="81303" cap="flat">
              <a:solidFill>
                <a:srgbClr val="E8E8E8">
                  <a:alpha val="100000"/>
                </a:srgbClr>
              </a:solidFill>
              <a:prstDash val="solid"/>
              <a:round/>
            </a:ln>
          </p:spPr>
          <p:txBody>
            <a:bodyPr/>
            <a:lstStyle/>
            <a:p/>
          </p:txBody>
        </p:sp>
        <p:sp>
          <p:nvSpPr>
            <p:cNvPr id="49" name="pl49"/>
            <p:cNvSpPr/>
            <p:nvPr/>
          </p:nvSpPr>
          <p:spPr>
            <a:xfrm>
              <a:off x="2960753" y="3552370"/>
              <a:ext cx="78518" cy="0"/>
            </a:xfrm>
            <a:custGeom>
              <a:avLst/>
              <a:pathLst>
                <a:path w="78518" h="0">
                  <a:moveTo>
                    <a:pt x="0" y="0"/>
                  </a:moveTo>
                  <a:lnTo>
                    <a:pt x="78518" y="0"/>
                  </a:lnTo>
                </a:path>
              </a:pathLst>
            </a:custGeom>
            <a:ln w="81303" cap="flat">
              <a:solidFill>
                <a:srgbClr val="E8E8E8">
                  <a:alpha val="100000"/>
                </a:srgbClr>
              </a:solidFill>
              <a:prstDash val="solid"/>
              <a:round/>
            </a:ln>
          </p:spPr>
          <p:txBody>
            <a:bodyPr/>
            <a:lstStyle/>
            <a:p/>
          </p:txBody>
        </p:sp>
        <p:sp>
          <p:nvSpPr>
            <p:cNvPr id="50" name="pl50"/>
            <p:cNvSpPr/>
            <p:nvPr/>
          </p:nvSpPr>
          <p:spPr>
            <a:xfrm>
              <a:off x="2947666" y="3690839"/>
              <a:ext cx="78518" cy="0"/>
            </a:xfrm>
            <a:custGeom>
              <a:avLst/>
              <a:pathLst>
                <a:path w="78518" h="0">
                  <a:moveTo>
                    <a:pt x="0" y="0"/>
                  </a:moveTo>
                  <a:lnTo>
                    <a:pt x="78518" y="0"/>
                  </a:lnTo>
                </a:path>
              </a:pathLst>
            </a:custGeom>
            <a:ln w="81303" cap="flat">
              <a:solidFill>
                <a:srgbClr val="E8E8E8">
                  <a:alpha val="100000"/>
                </a:srgbClr>
              </a:solidFill>
              <a:prstDash val="solid"/>
              <a:round/>
            </a:ln>
          </p:spPr>
          <p:txBody>
            <a:bodyPr/>
            <a:lstStyle/>
            <a:p/>
          </p:txBody>
        </p:sp>
        <p:sp>
          <p:nvSpPr>
            <p:cNvPr id="51" name="pl51"/>
            <p:cNvSpPr/>
            <p:nvPr/>
          </p:nvSpPr>
          <p:spPr>
            <a:xfrm>
              <a:off x="2947666" y="3829309"/>
              <a:ext cx="65432" cy="0"/>
            </a:xfrm>
            <a:custGeom>
              <a:avLst/>
              <a:pathLst>
                <a:path w="65432" h="0">
                  <a:moveTo>
                    <a:pt x="0" y="0"/>
                  </a:moveTo>
                  <a:lnTo>
                    <a:pt x="65432" y="0"/>
                  </a:lnTo>
                </a:path>
              </a:pathLst>
            </a:custGeom>
            <a:ln w="81303" cap="flat">
              <a:solidFill>
                <a:srgbClr val="E8E8E8">
                  <a:alpha val="100000"/>
                </a:srgbClr>
              </a:solidFill>
              <a:prstDash val="solid"/>
              <a:round/>
            </a:ln>
          </p:spPr>
          <p:txBody>
            <a:bodyPr/>
            <a:lstStyle/>
            <a:p/>
          </p:txBody>
        </p:sp>
        <p:sp>
          <p:nvSpPr>
            <p:cNvPr id="52" name="pl52"/>
            <p:cNvSpPr/>
            <p:nvPr/>
          </p:nvSpPr>
          <p:spPr>
            <a:xfrm>
              <a:off x="3013098" y="3967779"/>
              <a:ext cx="65432" cy="0"/>
            </a:xfrm>
            <a:custGeom>
              <a:avLst/>
              <a:pathLst>
                <a:path w="65432" h="0">
                  <a:moveTo>
                    <a:pt x="0" y="0"/>
                  </a:moveTo>
                  <a:lnTo>
                    <a:pt x="65432" y="0"/>
                  </a:lnTo>
                </a:path>
              </a:pathLst>
            </a:custGeom>
            <a:ln w="81303" cap="flat">
              <a:solidFill>
                <a:srgbClr val="E8E8E8">
                  <a:alpha val="100000"/>
                </a:srgbClr>
              </a:solidFill>
              <a:prstDash val="solid"/>
              <a:round/>
            </a:ln>
          </p:spPr>
          <p:txBody>
            <a:bodyPr/>
            <a:lstStyle/>
            <a:p/>
          </p:txBody>
        </p:sp>
        <p:sp>
          <p:nvSpPr>
            <p:cNvPr id="53" name="pl53"/>
            <p:cNvSpPr/>
            <p:nvPr/>
          </p:nvSpPr>
          <p:spPr>
            <a:xfrm>
              <a:off x="2973839" y="4106249"/>
              <a:ext cx="52345" cy="0"/>
            </a:xfrm>
            <a:custGeom>
              <a:avLst/>
              <a:pathLst>
                <a:path w="52345" h="0">
                  <a:moveTo>
                    <a:pt x="0" y="0"/>
                  </a:moveTo>
                  <a:lnTo>
                    <a:pt x="52345" y="0"/>
                  </a:lnTo>
                </a:path>
              </a:pathLst>
            </a:custGeom>
            <a:ln w="81303" cap="flat">
              <a:solidFill>
                <a:srgbClr val="E8E8E8">
                  <a:alpha val="100000"/>
                </a:srgbClr>
              </a:solidFill>
              <a:prstDash val="solid"/>
              <a:round/>
            </a:ln>
          </p:spPr>
          <p:txBody>
            <a:bodyPr/>
            <a:lstStyle/>
            <a:p/>
          </p:txBody>
        </p:sp>
        <p:sp>
          <p:nvSpPr>
            <p:cNvPr id="54" name="pl54"/>
            <p:cNvSpPr/>
            <p:nvPr/>
          </p:nvSpPr>
          <p:spPr>
            <a:xfrm>
              <a:off x="2973839" y="4244718"/>
              <a:ext cx="52345" cy="0"/>
            </a:xfrm>
            <a:custGeom>
              <a:avLst/>
              <a:pathLst>
                <a:path w="52345" h="0">
                  <a:moveTo>
                    <a:pt x="0" y="0"/>
                  </a:moveTo>
                  <a:lnTo>
                    <a:pt x="52345" y="0"/>
                  </a:lnTo>
                </a:path>
              </a:pathLst>
            </a:custGeom>
            <a:ln w="81303" cap="flat">
              <a:solidFill>
                <a:srgbClr val="E8E8E8">
                  <a:alpha val="100000"/>
                </a:srgbClr>
              </a:solidFill>
              <a:prstDash val="solid"/>
              <a:round/>
            </a:ln>
          </p:spPr>
          <p:txBody>
            <a:bodyPr/>
            <a:lstStyle/>
            <a:p/>
          </p:txBody>
        </p:sp>
        <p:sp>
          <p:nvSpPr>
            <p:cNvPr id="55" name="pl55"/>
            <p:cNvSpPr/>
            <p:nvPr/>
          </p:nvSpPr>
          <p:spPr>
            <a:xfrm>
              <a:off x="2699024" y="4383188"/>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56" name="pl56"/>
            <p:cNvSpPr/>
            <p:nvPr/>
          </p:nvSpPr>
          <p:spPr>
            <a:xfrm>
              <a:off x="3078530" y="4521658"/>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57" name="pl57"/>
            <p:cNvSpPr/>
            <p:nvPr/>
          </p:nvSpPr>
          <p:spPr>
            <a:xfrm>
              <a:off x="2738284" y="4660127"/>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58" name="pl58"/>
            <p:cNvSpPr/>
            <p:nvPr/>
          </p:nvSpPr>
          <p:spPr>
            <a:xfrm>
              <a:off x="2986926" y="4798597"/>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59" name="pl59"/>
            <p:cNvSpPr/>
            <p:nvPr/>
          </p:nvSpPr>
          <p:spPr>
            <a:xfrm>
              <a:off x="2869148" y="4937067"/>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60" name="pl60"/>
            <p:cNvSpPr/>
            <p:nvPr/>
          </p:nvSpPr>
          <p:spPr>
            <a:xfrm>
              <a:off x="3104703" y="5075536"/>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61" name="pl61"/>
            <p:cNvSpPr/>
            <p:nvPr/>
          </p:nvSpPr>
          <p:spPr>
            <a:xfrm>
              <a:off x="3000012" y="5214006"/>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62" name="pl62"/>
            <p:cNvSpPr/>
            <p:nvPr/>
          </p:nvSpPr>
          <p:spPr>
            <a:xfrm>
              <a:off x="3091617" y="5352476"/>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63" name="pl63"/>
            <p:cNvSpPr/>
            <p:nvPr/>
          </p:nvSpPr>
          <p:spPr>
            <a:xfrm>
              <a:off x="3039271" y="5490945"/>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64" name="pt64"/>
            <p:cNvSpPr/>
            <p:nvPr/>
          </p:nvSpPr>
          <p:spPr>
            <a:xfrm>
              <a:off x="2733784" y="4378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694524" y="4378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3113290" y="3409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3034771" y="3409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877734" y="216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668352" y="216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3034771" y="3547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956253" y="3547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877734" y="4932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864648" y="4932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3047858" y="25785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916993" y="25785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3008598" y="3824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943166" y="3824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3074030" y="2440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916993" y="2440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930080" y="32709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838475" y="32709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3021685" y="4101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969339" y="4101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074030" y="3963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3008598" y="3963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113290" y="2301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930080" y="2301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3074030" y="28555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969339" y="28555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021685"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2969339"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113290" y="5071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3100203" y="5071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034771"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2812302"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3021685"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294316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3113290" y="4517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3074030" y="4517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2759956" y="465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2733784" y="465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3113290" y="2993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3008598" y="2993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3087117" y="27170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2956253" y="27170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3008598" y="52095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2995512" y="52095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3008598" y="4794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2982426" y="4794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3100203"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3087117"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3060944"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2956253"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2930080" y="1886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2563660" y="1886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3047858" y="5486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3034771" y="5486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2693132" y="43380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653873" y="43380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3072638" y="33687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994119" y="33687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837082" y="21225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627700" y="21225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994119" y="35072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915601" y="35072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837082" y="48919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823996" y="4891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3007206" y="253793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2876342" y="25379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2967946" y="37841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2902514" y="37841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3033379" y="23994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2876342" y="2399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889428" y="32302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797823" y="32302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2981033" y="40610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7" name="pt137"/>
            <p:cNvSpPr/>
            <p:nvPr/>
          </p:nvSpPr>
          <p:spPr>
            <a:xfrm>
              <a:off x="2928687" y="40610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3033379" y="39226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9" name="pt139"/>
            <p:cNvSpPr/>
            <p:nvPr/>
          </p:nvSpPr>
          <p:spPr>
            <a:xfrm>
              <a:off x="2967946" y="39226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3072638" y="2260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1" name="pt141"/>
            <p:cNvSpPr/>
            <p:nvPr/>
          </p:nvSpPr>
          <p:spPr>
            <a:xfrm>
              <a:off x="2889428" y="2260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pt142"/>
            <p:cNvSpPr/>
            <p:nvPr/>
          </p:nvSpPr>
          <p:spPr>
            <a:xfrm>
              <a:off x="3033379" y="28148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3" name="pt143"/>
            <p:cNvSpPr/>
            <p:nvPr/>
          </p:nvSpPr>
          <p:spPr>
            <a:xfrm>
              <a:off x="2928687" y="28148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4" name="pt144"/>
            <p:cNvSpPr/>
            <p:nvPr/>
          </p:nvSpPr>
          <p:spPr>
            <a:xfrm>
              <a:off x="2981033" y="41995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5" name="pt145"/>
            <p:cNvSpPr/>
            <p:nvPr/>
          </p:nvSpPr>
          <p:spPr>
            <a:xfrm>
              <a:off x="2928687" y="4199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6" name="pt146"/>
            <p:cNvSpPr/>
            <p:nvPr/>
          </p:nvSpPr>
          <p:spPr>
            <a:xfrm>
              <a:off x="3072638" y="50303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7" name="pt147"/>
            <p:cNvSpPr/>
            <p:nvPr/>
          </p:nvSpPr>
          <p:spPr>
            <a:xfrm>
              <a:off x="3059551" y="50303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8" name="pt148"/>
            <p:cNvSpPr/>
            <p:nvPr/>
          </p:nvSpPr>
          <p:spPr>
            <a:xfrm>
              <a:off x="2994119" y="1984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9" name="pt149"/>
            <p:cNvSpPr/>
            <p:nvPr/>
          </p:nvSpPr>
          <p:spPr>
            <a:xfrm>
              <a:off x="2771650" y="1984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0" name="pt150"/>
            <p:cNvSpPr/>
            <p:nvPr/>
          </p:nvSpPr>
          <p:spPr>
            <a:xfrm>
              <a:off x="2981033"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1" name="pt151"/>
            <p:cNvSpPr/>
            <p:nvPr/>
          </p:nvSpPr>
          <p:spPr>
            <a:xfrm>
              <a:off x="2902514"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2" name="pt152"/>
            <p:cNvSpPr/>
            <p:nvPr/>
          </p:nvSpPr>
          <p:spPr>
            <a:xfrm>
              <a:off x="3072638" y="44765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3" name="pt153"/>
            <p:cNvSpPr/>
            <p:nvPr/>
          </p:nvSpPr>
          <p:spPr>
            <a:xfrm>
              <a:off x="3033379" y="44765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4" name="pt154"/>
            <p:cNvSpPr/>
            <p:nvPr/>
          </p:nvSpPr>
          <p:spPr>
            <a:xfrm>
              <a:off x="2719305" y="46149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2693132" y="46149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3072638" y="29533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2967946" y="29533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3046465" y="26764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2915601" y="26764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2967946" y="51688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2954860" y="51688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2967946" y="47534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2941774" y="47534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3059551" y="5307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3046465" y="5307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3020292" y="30918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2915601" y="3091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2889428" y="18455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2523008" y="18455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3007206" y="54457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2994119" y="54457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tx172"/>
            <p:cNvSpPr/>
            <p:nvPr/>
          </p:nvSpPr>
          <p:spPr>
            <a:xfrm>
              <a:off x="3224485" y="434185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73" name="tx173"/>
            <p:cNvSpPr/>
            <p:nvPr/>
          </p:nvSpPr>
          <p:spPr>
            <a:xfrm>
              <a:off x="3224485" y="33725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74" name="tx174"/>
            <p:cNvSpPr/>
            <p:nvPr/>
          </p:nvSpPr>
          <p:spPr>
            <a:xfrm>
              <a:off x="3192390" y="212634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175" name="tx175"/>
            <p:cNvSpPr/>
            <p:nvPr/>
          </p:nvSpPr>
          <p:spPr>
            <a:xfrm>
              <a:off x="3224485" y="35110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76" name="tx176"/>
            <p:cNvSpPr/>
            <p:nvPr/>
          </p:nvSpPr>
          <p:spPr>
            <a:xfrm>
              <a:off x="3224485" y="48957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77" name="tx177"/>
            <p:cNvSpPr/>
            <p:nvPr/>
          </p:nvSpPr>
          <p:spPr>
            <a:xfrm>
              <a:off x="3192390" y="254175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78" name="tx178"/>
            <p:cNvSpPr/>
            <p:nvPr/>
          </p:nvSpPr>
          <p:spPr>
            <a:xfrm>
              <a:off x="3224485" y="37879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79" name="tx179"/>
            <p:cNvSpPr/>
            <p:nvPr/>
          </p:nvSpPr>
          <p:spPr>
            <a:xfrm>
              <a:off x="3192390" y="240328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180" name="tx180"/>
            <p:cNvSpPr/>
            <p:nvPr/>
          </p:nvSpPr>
          <p:spPr>
            <a:xfrm>
              <a:off x="3224485" y="323410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81" name="tx181"/>
            <p:cNvSpPr/>
            <p:nvPr/>
          </p:nvSpPr>
          <p:spPr>
            <a:xfrm>
              <a:off x="3224485" y="406491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82" name="tx182"/>
            <p:cNvSpPr/>
            <p:nvPr/>
          </p:nvSpPr>
          <p:spPr>
            <a:xfrm>
              <a:off x="3224485" y="392644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83" name="tx183"/>
            <p:cNvSpPr/>
            <p:nvPr/>
          </p:nvSpPr>
          <p:spPr>
            <a:xfrm>
              <a:off x="3192390" y="226481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184" name="tx184"/>
            <p:cNvSpPr/>
            <p:nvPr/>
          </p:nvSpPr>
          <p:spPr>
            <a:xfrm>
              <a:off x="3224485" y="28186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85" name="tx185"/>
            <p:cNvSpPr/>
            <p:nvPr/>
          </p:nvSpPr>
          <p:spPr>
            <a:xfrm>
              <a:off x="3224485" y="420338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86" name="tx186"/>
            <p:cNvSpPr/>
            <p:nvPr/>
          </p:nvSpPr>
          <p:spPr>
            <a:xfrm>
              <a:off x="3224485" y="50342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87" name="tx187"/>
            <p:cNvSpPr/>
            <p:nvPr/>
          </p:nvSpPr>
          <p:spPr>
            <a:xfrm>
              <a:off x="3192390" y="198787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-17%</a:t>
              </a:r>
            </a:p>
          </p:txBody>
        </p:sp>
        <p:sp>
          <p:nvSpPr>
            <p:cNvPr id="188" name="tx188"/>
            <p:cNvSpPr/>
            <p:nvPr/>
          </p:nvSpPr>
          <p:spPr>
            <a:xfrm>
              <a:off x="3224485"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89" name="tx189"/>
            <p:cNvSpPr/>
            <p:nvPr/>
          </p:nvSpPr>
          <p:spPr>
            <a:xfrm>
              <a:off x="3224485" y="44803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0" name="tx190"/>
            <p:cNvSpPr/>
            <p:nvPr/>
          </p:nvSpPr>
          <p:spPr>
            <a:xfrm>
              <a:off x="3224485" y="461879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91" name="tx191"/>
            <p:cNvSpPr/>
            <p:nvPr/>
          </p:nvSpPr>
          <p:spPr>
            <a:xfrm>
              <a:off x="3224485" y="295716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92" name="tx192"/>
            <p:cNvSpPr/>
            <p:nvPr/>
          </p:nvSpPr>
          <p:spPr>
            <a:xfrm>
              <a:off x="3192390" y="268022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93" name="tx193"/>
            <p:cNvSpPr/>
            <p:nvPr/>
          </p:nvSpPr>
          <p:spPr>
            <a:xfrm>
              <a:off x="3224485" y="517267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4" name="tx194"/>
            <p:cNvSpPr/>
            <p:nvPr/>
          </p:nvSpPr>
          <p:spPr>
            <a:xfrm>
              <a:off x="3224485" y="47572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95" name="tx195"/>
            <p:cNvSpPr/>
            <p:nvPr/>
          </p:nvSpPr>
          <p:spPr>
            <a:xfrm>
              <a:off x="3224485" y="5311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6" name="tx196"/>
            <p:cNvSpPr/>
            <p:nvPr/>
          </p:nvSpPr>
          <p:spPr>
            <a:xfrm>
              <a:off x="3224485" y="30956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97" name="tx197"/>
            <p:cNvSpPr/>
            <p:nvPr/>
          </p:nvSpPr>
          <p:spPr>
            <a:xfrm>
              <a:off x="3192390" y="184940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-28%</a:t>
              </a:r>
            </a:p>
          </p:txBody>
        </p:sp>
        <p:sp>
          <p:nvSpPr>
            <p:cNvPr id="198" name="tx198"/>
            <p:cNvSpPr/>
            <p:nvPr/>
          </p:nvSpPr>
          <p:spPr>
            <a:xfrm>
              <a:off x="3224485" y="544961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9" name="rc199"/>
            <p:cNvSpPr/>
            <p:nvPr/>
          </p:nvSpPr>
          <p:spPr>
            <a:xfrm>
              <a:off x="1743716" y="1807652"/>
              <a:ext cx="1727406" cy="3766375"/>
            </a:xfrm>
            <a:prstGeom prst="rect">
              <a:avLst/>
            </a:prstGeom>
            <a:noFill/>
            <a:ln w="13550" cap="rnd">
              <a:solidFill>
                <a:srgbClr val="999999">
                  <a:alpha val="100000"/>
                </a:srgbClr>
              </a:solidFill>
              <a:prstDash val="solid"/>
              <a:round/>
            </a:ln>
          </p:spPr>
          <p:txBody>
            <a:bodyPr/>
            <a:lstStyle/>
            <a:p/>
          </p:txBody>
        </p:sp>
        <p:sp>
          <p:nvSpPr>
            <p:cNvPr id="200" name="pl200"/>
            <p:cNvSpPr/>
            <p:nvPr/>
          </p:nvSpPr>
          <p:spPr>
            <a:xfrm>
              <a:off x="4591903" y="544264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1" name="pl201"/>
            <p:cNvSpPr/>
            <p:nvPr/>
          </p:nvSpPr>
          <p:spPr>
            <a:xfrm>
              <a:off x="4591903" y="522366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2" name="pl202"/>
            <p:cNvSpPr/>
            <p:nvPr/>
          </p:nvSpPr>
          <p:spPr>
            <a:xfrm>
              <a:off x="4591903" y="500469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3" name="pl203"/>
            <p:cNvSpPr/>
            <p:nvPr/>
          </p:nvSpPr>
          <p:spPr>
            <a:xfrm>
              <a:off x="4591903" y="4785716"/>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4" name="pl204"/>
            <p:cNvSpPr/>
            <p:nvPr/>
          </p:nvSpPr>
          <p:spPr>
            <a:xfrm>
              <a:off x="4591903" y="456674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5" name="pl205"/>
            <p:cNvSpPr/>
            <p:nvPr/>
          </p:nvSpPr>
          <p:spPr>
            <a:xfrm>
              <a:off x="4591903" y="4347765"/>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6" name="pl206"/>
            <p:cNvSpPr/>
            <p:nvPr/>
          </p:nvSpPr>
          <p:spPr>
            <a:xfrm>
              <a:off x="4591903" y="4128790"/>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7" name="pl207"/>
            <p:cNvSpPr/>
            <p:nvPr/>
          </p:nvSpPr>
          <p:spPr>
            <a:xfrm>
              <a:off x="4591903" y="3909815"/>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8" name="pl208"/>
            <p:cNvSpPr/>
            <p:nvPr/>
          </p:nvSpPr>
          <p:spPr>
            <a:xfrm>
              <a:off x="4591903" y="369083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9" name="pl209"/>
            <p:cNvSpPr/>
            <p:nvPr/>
          </p:nvSpPr>
          <p:spPr>
            <a:xfrm>
              <a:off x="4591903" y="3471864"/>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0" name="pl210"/>
            <p:cNvSpPr/>
            <p:nvPr/>
          </p:nvSpPr>
          <p:spPr>
            <a:xfrm>
              <a:off x="4591903" y="325288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1" name="pl211"/>
            <p:cNvSpPr/>
            <p:nvPr/>
          </p:nvSpPr>
          <p:spPr>
            <a:xfrm>
              <a:off x="4591903" y="3033914"/>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2" name="pl212"/>
            <p:cNvSpPr/>
            <p:nvPr/>
          </p:nvSpPr>
          <p:spPr>
            <a:xfrm>
              <a:off x="4591903" y="281493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3" name="pl213"/>
            <p:cNvSpPr/>
            <p:nvPr/>
          </p:nvSpPr>
          <p:spPr>
            <a:xfrm>
              <a:off x="4591903" y="2595963"/>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4" name="pl214"/>
            <p:cNvSpPr/>
            <p:nvPr/>
          </p:nvSpPr>
          <p:spPr>
            <a:xfrm>
              <a:off x="4591903" y="237698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5" name="pl215"/>
            <p:cNvSpPr/>
            <p:nvPr/>
          </p:nvSpPr>
          <p:spPr>
            <a:xfrm>
              <a:off x="4591903" y="215801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6" name="pl216"/>
            <p:cNvSpPr/>
            <p:nvPr/>
          </p:nvSpPr>
          <p:spPr>
            <a:xfrm>
              <a:off x="4591903" y="193903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7" name="pl217"/>
            <p:cNvSpPr/>
            <p:nvPr/>
          </p:nvSpPr>
          <p:spPr>
            <a:xfrm>
              <a:off x="46704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8" name="pl218"/>
            <p:cNvSpPr/>
            <p:nvPr/>
          </p:nvSpPr>
          <p:spPr>
            <a:xfrm>
              <a:off x="49321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9" name="pl219"/>
            <p:cNvSpPr/>
            <p:nvPr/>
          </p:nvSpPr>
          <p:spPr>
            <a:xfrm>
              <a:off x="519387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0" name="pl220"/>
            <p:cNvSpPr/>
            <p:nvPr/>
          </p:nvSpPr>
          <p:spPr>
            <a:xfrm>
              <a:off x="54556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1" name="pl221"/>
            <p:cNvSpPr/>
            <p:nvPr/>
          </p:nvSpPr>
          <p:spPr>
            <a:xfrm>
              <a:off x="57173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2" name="pl222"/>
            <p:cNvSpPr/>
            <p:nvPr/>
          </p:nvSpPr>
          <p:spPr>
            <a:xfrm>
              <a:off x="59790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3" name="pl223"/>
            <p:cNvSpPr/>
            <p:nvPr/>
          </p:nvSpPr>
          <p:spPr>
            <a:xfrm>
              <a:off x="5612643" y="1939037"/>
              <a:ext cx="183209" cy="0"/>
            </a:xfrm>
            <a:custGeom>
              <a:avLst/>
              <a:pathLst>
                <a:path w="183209" h="0">
                  <a:moveTo>
                    <a:pt x="0" y="0"/>
                  </a:moveTo>
                  <a:lnTo>
                    <a:pt x="183209" y="0"/>
                  </a:lnTo>
                </a:path>
              </a:pathLst>
            </a:custGeom>
            <a:ln w="81303" cap="flat">
              <a:solidFill>
                <a:srgbClr val="E8E8E8">
                  <a:alpha val="100000"/>
                </a:srgbClr>
              </a:solidFill>
              <a:prstDash val="solid"/>
              <a:round/>
            </a:ln>
          </p:spPr>
          <p:txBody>
            <a:bodyPr/>
            <a:lstStyle/>
            <a:p/>
          </p:txBody>
        </p:sp>
        <p:sp>
          <p:nvSpPr>
            <p:cNvPr id="224" name="pl224"/>
            <p:cNvSpPr/>
            <p:nvPr/>
          </p:nvSpPr>
          <p:spPr>
            <a:xfrm>
              <a:off x="5743507" y="2158012"/>
              <a:ext cx="143950" cy="0"/>
            </a:xfrm>
            <a:custGeom>
              <a:avLst/>
              <a:pathLst>
                <a:path w="143950" h="0">
                  <a:moveTo>
                    <a:pt x="0" y="0"/>
                  </a:moveTo>
                  <a:lnTo>
                    <a:pt x="143950" y="0"/>
                  </a:lnTo>
                </a:path>
              </a:pathLst>
            </a:custGeom>
            <a:ln w="81303" cap="flat">
              <a:solidFill>
                <a:srgbClr val="E8E8E8">
                  <a:alpha val="100000"/>
                </a:srgbClr>
              </a:solidFill>
              <a:prstDash val="solid"/>
              <a:round/>
            </a:ln>
          </p:spPr>
          <p:txBody>
            <a:bodyPr/>
            <a:lstStyle/>
            <a:p/>
          </p:txBody>
        </p:sp>
        <p:sp>
          <p:nvSpPr>
            <p:cNvPr id="225" name="pl225"/>
            <p:cNvSpPr/>
            <p:nvPr/>
          </p:nvSpPr>
          <p:spPr>
            <a:xfrm>
              <a:off x="5547211" y="2376988"/>
              <a:ext cx="143950" cy="0"/>
            </a:xfrm>
            <a:custGeom>
              <a:avLst/>
              <a:pathLst>
                <a:path w="143950" h="0">
                  <a:moveTo>
                    <a:pt x="0" y="0"/>
                  </a:moveTo>
                  <a:lnTo>
                    <a:pt x="143950" y="0"/>
                  </a:lnTo>
                </a:path>
              </a:pathLst>
            </a:custGeom>
            <a:ln w="81303" cap="flat">
              <a:solidFill>
                <a:srgbClr val="E8E8E8">
                  <a:alpha val="100000"/>
                </a:srgbClr>
              </a:solidFill>
              <a:prstDash val="solid"/>
              <a:round/>
            </a:ln>
          </p:spPr>
          <p:txBody>
            <a:bodyPr/>
            <a:lstStyle/>
            <a:p/>
          </p:txBody>
        </p:sp>
        <p:sp>
          <p:nvSpPr>
            <p:cNvPr id="226" name="pl226"/>
            <p:cNvSpPr/>
            <p:nvPr/>
          </p:nvSpPr>
          <p:spPr>
            <a:xfrm>
              <a:off x="5822026" y="2595963"/>
              <a:ext cx="91604" cy="0"/>
            </a:xfrm>
            <a:custGeom>
              <a:avLst/>
              <a:pathLst>
                <a:path w="91604" h="0">
                  <a:moveTo>
                    <a:pt x="0" y="0"/>
                  </a:moveTo>
                  <a:lnTo>
                    <a:pt x="91604" y="0"/>
                  </a:lnTo>
                </a:path>
              </a:pathLst>
            </a:custGeom>
            <a:ln w="81303" cap="flat">
              <a:solidFill>
                <a:srgbClr val="E8E8E8">
                  <a:alpha val="100000"/>
                </a:srgbClr>
              </a:solidFill>
              <a:prstDash val="solid"/>
              <a:round/>
            </a:ln>
          </p:spPr>
          <p:txBody>
            <a:bodyPr/>
            <a:lstStyle/>
            <a:p/>
          </p:txBody>
        </p:sp>
        <p:sp>
          <p:nvSpPr>
            <p:cNvPr id="227" name="pl227"/>
            <p:cNvSpPr/>
            <p:nvPr/>
          </p:nvSpPr>
          <p:spPr>
            <a:xfrm>
              <a:off x="5246224" y="2814938"/>
              <a:ext cx="65432" cy="0"/>
            </a:xfrm>
            <a:custGeom>
              <a:avLst/>
              <a:pathLst>
                <a:path w="65432" h="0">
                  <a:moveTo>
                    <a:pt x="0" y="0"/>
                  </a:moveTo>
                  <a:lnTo>
                    <a:pt x="65432" y="0"/>
                  </a:lnTo>
                </a:path>
              </a:pathLst>
            </a:custGeom>
            <a:ln w="81303" cap="flat">
              <a:solidFill>
                <a:srgbClr val="E8E8E8">
                  <a:alpha val="100000"/>
                </a:srgbClr>
              </a:solidFill>
              <a:prstDash val="solid"/>
              <a:round/>
            </a:ln>
          </p:spPr>
          <p:txBody>
            <a:bodyPr/>
            <a:lstStyle/>
            <a:p/>
          </p:txBody>
        </p:sp>
        <p:sp>
          <p:nvSpPr>
            <p:cNvPr id="228" name="pl228"/>
            <p:cNvSpPr/>
            <p:nvPr/>
          </p:nvSpPr>
          <p:spPr>
            <a:xfrm>
              <a:off x="5586470" y="3033914"/>
              <a:ext cx="52345" cy="0"/>
            </a:xfrm>
            <a:custGeom>
              <a:avLst/>
              <a:pathLst>
                <a:path w="52345" h="0">
                  <a:moveTo>
                    <a:pt x="0" y="0"/>
                  </a:moveTo>
                  <a:lnTo>
                    <a:pt x="52345" y="0"/>
                  </a:lnTo>
                </a:path>
              </a:pathLst>
            </a:custGeom>
            <a:ln w="81303" cap="flat">
              <a:solidFill>
                <a:srgbClr val="E8E8E8">
                  <a:alpha val="100000"/>
                </a:srgbClr>
              </a:solidFill>
              <a:prstDash val="solid"/>
              <a:round/>
            </a:ln>
          </p:spPr>
          <p:txBody>
            <a:bodyPr/>
            <a:lstStyle/>
            <a:p/>
          </p:txBody>
        </p:sp>
        <p:sp>
          <p:nvSpPr>
            <p:cNvPr id="229" name="pl229"/>
            <p:cNvSpPr/>
            <p:nvPr/>
          </p:nvSpPr>
          <p:spPr>
            <a:xfrm>
              <a:off x="5926717" y="3252889"/>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230" name="pl230"/>
            <p:cNvSpPr/>
            <p:nvPr/>
          </p:nvSpPr>
          <p:spPr>
            <a:xfrm>
              <a:off x="5900544" y="3471864"/>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231" name="pl231"/>
            <p:cNvSpPr/>
            <p:nvPr/>
          </p:nvSpPr>
          <p:spPr>
            <a:xfrm>
              <a:off x="5939804" y="3690839"/>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2" name="pl232"/>
            <p:cNvSpPr/>
            <p:nvPr/>
          </p:nvSpPr>
          <p:spPr>
            <a:xfrm>
              <a:off x="5926717" y="3909815"/>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3" name="pl233"/>
            <p:cNvSpPr/>
            <p:nvPr/>
          </p:nvSpPr>
          <p:spPr>
            <a:xfrm>
              <a:off x="5861285" y="4128790"/>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4" name="pl234"/>
            <p:cNvSpPr/>
            <p:nvPr/>
          </p:nvSpPr>
          <p:spPr>
            <a:xfrm>
              <a:off x="5887458" y="4347765"/>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5" name="pl235"/>
            <p:cNvSpPr/>
            <p:nvPr/>
          </p:nvSpPr>
          <p:spPr>
            <a:xfrm>
              <a:off x="5926717" y="4566741"/>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6" name="pl236"/>
            <p:cNvSpPr/>
            <p:nvPr/>
          </p:nvSpPr>
          <p:spPr>
            <a:xfrm>
              <a:off x="5900544" y="4785716"/>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7" name="pl237"/>
            <p:cNvSpPr/>
            <p:nvPr/>
          </p:nvSpPr>
          <p:spPr>
            <a:xfrm>
              <a:off x="5730421" y="5004691"/>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238" name="pl238"/>
            <p:cNvSpPr/>
            <p:nvPr/>
          </p:nvSpPr>
          <p:spPr>
            <a:xfrm>
              <a:off x="5887458" y="5223667"/>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239" name="pl239"/>
            <p:cNvSpPr/>
            <p:nvPr/>
          </p:nvSpPr>
          <p:spPr>
            <a:xfrm>
              <a:off x="5926717" y="5442642"/>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240" name="pt240"/>
            <p:cNvSpPr/>
            <p:nvPr/>
          </p:nvSpPr>
          <p:spPr>
            <a:xfrm>
              <a:off x="5725921" y="5000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5739007" y="5000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5608143" y="19345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5791353" y="19345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5739007" y="215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5882958" y="215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5922217" y="324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5961476" y="324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593530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596147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5542711" y="2372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5686662" y="2372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5896044" y="34673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5935304" y="34673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5581970" y="30294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634316" y="30294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5817526" y="2591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5909131" y="2591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5922217" y="390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5948390" y="390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5856785" y="4124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5882958" y="4124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5241724" y="2810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5307156" y="2810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5882958" y="5219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5896044" y="5219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5882958" y="434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5909131" y="434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5922217" y="45622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5948390" y="45622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5922217" y="54381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5935304" y="54381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5896044" y="47812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5922217" y="47812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685269" y="49595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5" name="pt275"/>
            <p:cNvSpPr/>
            <p:nvPr/>
          </p:nvSpPr>
          <p:spPr>
            <a:xfrm>
              <a:off x="5698356" y="4959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6" name="pt276"/>
            <p:cNvSpPr/>
            <p:nvPr/>
          </p:nvSpPr>
          <p:spPr>
            <a:xfrm>
              <a:off x="5567491" y="18938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7" name="pt277"/>
            <p:cNvSpPr/>
            <p:nvPr/>
          </p:nvSpPr>
          <p:spPr>
            <a:xfrm>
              <a:off x="5750701" y="18938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8" name="pt278"/>
            <p:cNvSpPr/>
            <p:nvPr/>
          </p:nvSpPr>
          <p:spPr>
            <a:xfrm>
              <a:off x="5698356" y="21128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9" name="pt279"/>
            <p:cNvSpPr/>
            <p:nvPr/>
          </p:nvSpPr>
          <p:spPr>
            <a:xfrm>
              <a:off x="5842306" y="21128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0" name="pt280"/>
            <p:cNvSpPr/>
            <p:nvPr/>
          </p:nvSpPr>
          <p:spPr>
            <a:xfrm>
              <a:off x="5881565" y="32077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1" name="pt281"/>
            <p:cNvSpPr/>
            <p:nvPr/>
          </p:nvSpPr>
          <p:spPr>
            <a:xfrm>
              <a:off x="5920825" y="32077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2" name="pt282"/>
            <p:cNvSpPr/>
            <p:nvPr/>
          </p:nvSpPr>
          <p:spPr>
            <a:xfrm>
              <a:off x="5894652"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3" name="pt283"/>
            <p:cNvSpPr/>
            <p:nvPr/>
          </p:nvSpPr>
          <p:spPr>
            <a:xfrm>
              <a:off x="5920825"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4" name="pt284"/>
            <p:cNvSpPr/>
            <p:nvPr/>
          </p:nvSpPr>
          <p:spPr>
            <a:xfrm>
              <a:off x="5502059" y="23318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5" name="pt285"/>
            <p:cNvSpPr/>
            <p:nvPr/>
          </p:nvSpPr>
          <p:spPr>
            <a:xfrm>
              <a:off x="5646010" y="23318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6" name="pt286"/>
            <p:cNvSpPr/>
            <p:nvPr/>
          </p:nvSpPr>
          <p:spPr>
            <a:xfrm>
              <a:off x="5855392" y="34267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7" name="pt287"/>
            <p:cNvSpPr/>
            <p:nvPr/>
          </p:nvSpPr>
          <p:spPr>
            <a:xfrm>
              <a:off x="5894652" y="34267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8" name="pt288"/>
            <p:cNvSpPr/>
            <p:nvPr/>
          </p:nvSpPr>
          <p:spPr>
            <a:xfrm>
              <a:off x="5541319" y="29887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9" name="pt289"/>
            <p:cNvSpPr/>
            <p:nvPr/>
          </p:nvSpPr>
          <p:spPr>
            <a:xfrm>
              <a:off x="5593664" y="29887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0" name="pt290"/>
            <p:cNvSpPr/>
            <p:nvPr/>
          </p:nvSpPr>
          <p:spPr>
            <a:xfrm>
              <a:off x="5776874" y="255081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1" name="pt291"/>
            <p:cNvSpPr/>
            <p:nvPr/>
          </p:nvSpPr>
          <p:spPr>
            <a:xfrm>
              <a:off x="5868479" y="25508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2" name="pt292"/>
            <p:cNvSpPr/>
            <p:nvPr/>
          </p:nvSpPr>
          <p:spPr>
            <a:xfrm>
              <a:off x="5881565" y="38646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3" name="pt293"/>
            <p:cNvSpPr/>
            <p:nvPr/>
          </p:nvSpPr>
          <p:spPr>
            <a:xfrm>
              <a:off x="5907738" y="38646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4" name="pt294"/>
            <p:cNvSpPr/>
            <p:nvPr/>
          </p:nvSpPr>
          <p:spPr>
            <a:xfrm>
              <a:off x="5816133" y="40836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5" name="pt295"/>
            <p:cNvSpPr/>
            <p:nvPr/>
          </p:nvSpPr>
          <p:spPr>
            <a:xfrm>
              <a:off x="5842306" y="40836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6" name="pt296"/>
            <p:cNvSpPr/>
            <p:nvPr/>
          </p:nvSpPr>
          <p:spPr>
            <a:xfrm>
              <a:off x="5201072" y="27697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7" name="pt297"/>
            <p:cNvSpPr/>
            <p:nvPr/>
          </p:nvSpPr>
          <p:spPr>
            <a:xfrm>
              <a:off x="5266504" y="2769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8" name="pt298"/>
            <p:cNvSpPr/>
            <p:nvPr/>
          </p:nvSpPr>
          <p:spPr>
            <a:xfrm>
              <a:off x="5842306" y="51785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9" name="pt299"/>
            <p:cNvSpPr/>
            <p:nvPr/>
          </p:nvSpPr>
          <p:spPr>
            <a:xfrm>
              <a:off x="5855392" y="51785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0" name="pt300"/>
            <p:cNvSpPr/>
            <p:nvPr/>
          </p:nvSpPr>
          <p:spPr>
            <a:xfrm>
              <a:off x="5842306" y="43026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1" name="pt301"/>
            <p:cNvSpPr/>
            <p:nvPr/>
          </p:nvSpPr>
          <p:spPr>
            <a:xfrm>
              <a:off x="5868479" y="43026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2" name="pt302"/>
            <p:cNvSpPr/>
            <p:nvPr/>
          </p:nvSpPr>
          <p:spPr>
            <a:xfrm>
              <a:off x="5881565" y="45215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3" name="pt303"/>
            <p:cNvSpPr/>
            <p:nvPr/>
          </p:nvSpPr>
          <p:spPr>
            <a:xfrm>
              <a:off x="5907738" y="45215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4" name="pt304"/>
            <p:cNvSpPr/>
            <p:nvPr/>
          </p:nvSpPr>
          <p:spPr>
            <a:xfrm>
              <a:off x="5881565" y="53974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5" name="pt305"/>
            <p:cNvSpPr/>
            <p:nvPr/>
          </p:nvSpPr>
          <p:spPr>
            <a:xfrm>
              <a:off x="5894652" y="53974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6" name="pt306"/>
            <p:cNvSpPr/>
            <p:nvPr/>
          </p:nvSpPr>
          <p:spPr>
            <a:xfrm>
              <a:off x="5855392" y="47405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7" name="pt307"/>
            <p:cNvSpPr/>
            <p:nvPr/>
          </p:nvSpPr>
          <p:spPr>
            <a:xfrm>
              <a:off x="5881565" y="47405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8" name="tx308"/>
            <p:cNvSpPr/>
            <p:nvPr/>
          </p:nvSpPr>
          <p:spPr>
            <a:xfrm>
              <a:off x="6058179" y="496336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09" name="tx309"/>
            <p:cNvSpPr/>
            <p:nvPr/>
          </p:nvSpPr>
          <p:spPr>
            <a:xfrm>
              <a:off x="6026083" y="1897706"/>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310" name="tx310"/>
            <p:cNvSpPr/>
            <p:nvPr/>
          </p:nvSpPr>
          <p:spPr>
            <a:xfrm>
              <a:off x="6030381" y="2116681"/>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311" name="tx311"/>
            <p:cNvSpPr/>
            <p:nvPr/>
          </p:nvSpPr>
          <p:spPr>
            <a:xfrm>
              <a:off x="6058179" y="321155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12" name="tx312"/>
            <p:cNvSpPr/>
            <p:nvPr/>
          </p:nvSpPr>
          <p:spPr>
            <a:xfrm>
              <a:off x="6058179"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13" name="tx313"/>
            <p:cNvSpPr/>
            <p:nvPr/>
          </p:nvSpPr>
          <p:spPr>
            <a:xfrm>
              <a:off x="6030381" y="2335657"/>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314" name="tx314"/>
            <p:cNvSpPr/>
            <p:nvPr/>
          </p:nvSpPr>
          <p:spPr>
            <a:xfrm>
              <a:off x="6058179" y="343053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15" name="tx315"/>
            <p:cNvSpPr/>
            <p:nvPr/>
          </p:nvSpPr>
          <p:spPr>
            <a:xfrm>
              <a:off x="6058179" y="299258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16" name="tx316"/>
            <p:cNvSpPr/>
            <p:nvPr/>
          </p:nvSpPr>
          <p:spPr>
            <a:xfrm>
              <a:off x="6058179" y="25546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317" name="tx317"/>
            <p:cNvSpPr/>
            <p:nvPr/>
          </p:nvSpPr>
          <p:spPr>
            <a:xfrm>
              <a:off x="6058179" y="386848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18" name="tx318"/>
            <p:cNvSpPr/>
            <p:nvPr/>
          </p:nvSpPr>
          <p:spPr>
            <a:xfrm>
              <a:off x="6058179" y="408745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19" name="tx319"/>
            <p:cNvSpPr/>
            <p:nvPr/>
          </p:nvSpPr>
          <p:spPr>
            <a:xfrm>
              <a:off x="6058179" y="277360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320" name="tx320"/>
            <p:cNvSpPr/>
            <p:nvPr/>
          </p:nvSpPr>
          <p:spPr>
            <a:xfrm>
              <a:off x="6058179" y="518233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21" name="tx321"/>
            <p:cNvSpPr/>
            <p:nvPr/>
          </p:nvSpPr>
          <p:spPr>
            <a:xfrm>
              <a:off x="6058179" y="430643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22" name="tx322"/>
            <p:cNvSpPr/>
            <p:nvPr/>
          </p:nvSpPr>
          <p:spPr>
            <a:xfrm>
              <a:off x="6058179" y="452541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23" name="tx323"/>
            <p:cNvSpPr/>
            <p:nvPr/>
          </p:nvSpPr>
          <p:spPr>
            <a:xfrm>
              <a:off x="6058179" y="540131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24" name="tx324"/>
            <p:cNvSpPr/>
            <p:nvPr/>
          </p:nvSpPr>
          <p:spPr>
            <a:xfrm>
              <a:off x="6058179" y="474438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25" name="rc325"/>
            <p:cNvSpPr/>
            <p:nvPr/>
          </p:nvSpPr>
          <p:spPr>
            <a:xfrm>
              <a:off x="4591903" y="1807652"/>
              <a:ext cx="1727406" cy="3766375"/>
            </a:xfrm>
            <a:prstGeom prst="rect">
              <a:avLst/>
            </a:prstGeom>
            <a:noFill/>
            <a:ln w="13550" cap="rnd">
              <a:solidFill>
                <a:srgbClr val="999999">
                  <a:alpha val="100000"/>
                </a:srgbClr>
              </a:solidFill>
              <a:prstDash val="solid"/>
              <a:round/>
            </a:ln>
          </p:spPr>
          <p:txBody>
            <a:bodyPr/>
            <a:lstStyle/>
            <a:p/>
          </p:txBody>
        </p:sp>
        <p:sp>
          <p:nvSpPr>
            <p:cNvPr id="326" name="pl326"/>
            <p:cNvSpPr/>
            <p:nvPr/>
          </p:nvSpPr>
          <p:spPr>
            <a:xfrm>
              <a:off x="7347004" y="486783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27" name="pl327"/>
            <p:cNvSpPr/>
            <p:nvPr/>
          </p:nvSpPr>
          <p:spPr>
            <a:xfrm>
              <a:off x="7347004" y="369083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28" name="pl328"/>
            <p:cNvSpPr/>
            <p:nvPr/>
          </p:nvSpPr>
          <p:spPr>
            <a:xfrm>
              <a:off x="7347004" y="251384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29" name="pl329"/>
            <p:cNvSpPr/>
            <p:nvPr/>
          </p:nvSpPr>
          <p:spPr>
            <a:xfrm>
              <a:off x="74255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0" name="pl330"/>
            <p:cNvSpPr/>
            <p:nvPr/>
          </p:nvSpPr>
          <p:spPr>
            <a:xfrm>
              <a:off x="768725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1" name="pl331"/>
            <p:cNvSpPr/>
            <p:nvPr/>
          </p:nvSpPr>
          <p:spPr>
            <a:xfrm>
              <a:off x="794897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2" name="pl332"/>
            <p:cNvSpPr/>
            <p:nvPr/>
          </p:nvSpPr>
          <p:spPr>
            <a:xfrm>
              <a:off x="821070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3" name="pl333"/>
            <p:cNvSpPr/>
            <p:nvPr/>
          </p:nvSpPr>
          <p:spPr>
            <a:xfrm>
              <a:off x="84724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4" name="pl334"/>
            <p:cNvSpPr/>
            <p:nvPr/>
          </p:nvSpPr>
          <p:spPr>
            <a:xfrm>
              <a:off x="87341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5" name="pl335"/>
            <p:cNvSpPr/>
            <p:nvPr/>
          </p:nvSpPr>
          <p:spPr>
            <a:xfrm>
              <a:off x="8721077" y="25138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6" name="pl336"/>
            <p:cNvSpPr/>
            <p:nvPr/>
          </p:nvSpPr>
          <p:spPr>
            <a:xfrm>
              <a:off x="8694904"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7" name="pl337"/>
            <p:cNvSpPr/>
            <p:nvPr/>
          </p:nvSpPr>
          <p:spPr>
            <a:xfrm>
              <a:off x="8721077" y="48678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8" name="pt338"/>
            <p:cNvSpPr/>
            <p:nvPr/>
          </p:nvSpPr>
          <p:spPr>
            <a:xfrm>
              <a:off x="8716577"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716577"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69040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69040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716577"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716577"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675925" y="24686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5" name="pt345"/>
            <p:cNvSpPr/>
            <p:nvPr/>
          </p:nvSpPr>
          <p:spPr>
            <a:xfrm>
              <a:off x="8675925"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8649753"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8649753"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8" name="pt348"/>
            <p:cNvSpPr/>
            <p:nvPr/>
          </p:nvSpPr>
          <p:spPr>
            <a:xfrm>
              <a:off x="8675925" y="48226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9" name="pt349"/>
            <p:cNvSpPr/>
            <p:nvPr/>
          </p:nvSpPr>
          <p:spPr>
            <a:xfrm>
              <a:off x="8675925"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0" name="tx350"/>
            <p:cNvSpPr/>
            <p:nvPr/>
          </p:nvSpPr>
          <p:spPr>
            <a:xfrm>
              <a:off x="8847021" y="24725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1" name="tx351"/>
            <p:cNvSpPr/>
            <p:nvPr/>
          </p:nvSpPr>
          <p:spPr>
            <a:xfrm>
              <a:off x="8847021"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2" name="tx352"/>
            <p:cNvSpPr/>
            <p:nvPr/>
          </p:nvSpPr>
          <p:spPr>
            <a:xfrm>
              <a:off x="8847021" y="48265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3" name="rc353"/>
            <p:cNvSpPr/>
            <p:nvPr/>
          </p:nvSpPr>
          <p:spPr>
            <a:xfrm>
              <a:off x="7347004" y="1807652"/>
              <a:ext cx="1727406" cy="3766375"/>
            </a:xfrm>
            <a:prstGeom prst="rect">
              <a:avLst/>
            </a:prstGeom>
            <a:noFill/>
            <a:ln w="13550" cap="rnd">
              <a:solidFill>
                <a:srgbClr val="999999">
                  <a:alpha val="100000"/>
                </a:srgbClr>
              </a:solidFill>
              <a:prstDash val="solid"/>
              <a:round/>
            </a:ln>
          </p:spPr>
          <p:txBody>
            <a:bodyPr/>
            <a:lstStyle/>
            <a:p/>
          </p:txBody>
        </p:sp>
        <p:sp>
          <p:nvSpPr>
            <p:cNvPr id="354" name="rc354"/>
            <p:cNvSpPr/>
            <p:nvPr/>
          </p:nvSpPr>
          <p:spPr>
            <a:xfrm>
              <a:off x="1743716" y="1592799"/>
              <a:ext cx="1727406"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5" name="tx355"/>
            <p:cNvSpPr/>
            <p:nvPr/>
          </p:nvSpPr>
          <p:spPr>
            <a:xfrm>
              <a:off x="2368258"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56" name="rc356"/>
            <p:cNvSpPr/>
            <p:nvPr/>
          </p:nvSpPr>
          <p:spPr>
            <a:xfrm>
              <a:off x="4591903" y="1592799"/>
              <a:ext cx="1727406"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7" name="tx357"/>
            <p:cNvSpPr/>
            <p:nvPr/>
          </p:nvSpPr>
          <p:spPr>
            <a:xfrm>
              <a:off x="5241225"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358" name="rc358"/>
            <p:cNvSpPr/>
            <p:nvPr/>
          </p:nvSpPr>
          <p:spPr>
            <a:xfrm>
              <a:off x="7347004" y="1592799"/>
              <a:ext cx="1727406"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9" name="tx359"/>
            <p:cNvSpPr/>
            <p:nvPr/>
          </p:nvSpPr>
          <p:spPr>
            <a:xfrm>
              <a:off x="8064723"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360" name="pl360"/>
            <p:cNvSpPr/>
            <p:nvPr/>
          </p:nvSpPr>
          <p:spPr>
            <a:xfrm>
              <a:off x="1743716" y="5574027"/>
              <a:ext cx="1727406" cy="0"/>
            </a:xfrm>
            <a:custGeom>
              <a:avLst/>
              <a:pathLst>
                <a:path w="1727406" h="0">
                  <a:moveTo>
                    <a:pt x="0" y="0"/>
                  </a:moveTo>
                  <a:lnTo>
                    <a:pt x="1727406" y="0"/>
                  </a:lnTo>
                </a:path>
              </a:pathLst>
            </a:custGeom>
            <a:ln w="8130" cap="flat">
              <a:solidFill>
                <a:srgbClr val="000000">
                  <a:alpha val="100000"/>
                </a:srgbClr>
              </a:solidFill>
              <a:prstDash val="solid"/>
              <a:round/>
            </a:ln>
          </p:spPr>
          <p:txBody>
            <a:bodyPr/>
            <a:lstStyle/>
            <a:p/>
          </p:txBody>
        </p:sp>
        <p:sp>
          <p:nvSpPr>
            <p:cNvPr id="361" name="pl361"/>
            <p:cNvSpPr/>
            <p:nvPr/>
          </p:nvSpPr>
          <p:spPr>
            <a:xfrm>
              <a:off x="18222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20839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234569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260742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286914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31308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tx367"/>
            <p:cNvSpPr/>
            <p:nvPr/>
          </p:nvSpPr>
          <p:spPr>
            <a:xfrm>
              <a:off x="179114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68" name="tx368"/>
            <p:cNvSpPr/>
            <p:nvPr/>
          </p:nvSpPr>
          <p:spPr>
            <a:xfrm>
              <a:off x="20217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69" name="tx369"/>
            <p:cNvSpPr/>
            <p:nvPr/>
          </p:nvSpPr>
          <p:spPr>
            <a:xfrm>
              <a:off x="228351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70" name="tx370"/>
            <p:cNvSpPr/>
            <p:nvPr/>
          </p:nvSpPr>
          <p:spPr>
            <a:xfrm>
              <a:off x="254524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71" name="tx371"/>
            <p:cNvSpPr/>
            <p:nvPr/>
          </p:nvSpPr>
          <p:spPr>
            <a:xfrm>
              <a:off x="280696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72" name="tx372"/>
            <p:cNvSpPr/>
            <p:nvPr/>
          </p:nvSpPr>
          <p:spPr>
            <a:xfrm>
              <a:off x="303760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73" name="pl373"/>
            <p:cNvSpPr/>
            <p:nvPr/>
          </p:nvSpPr>
          <p:spPr>
            <a:xfrm>
              <a:off x="4591903" y="5574027"/>
              <a:ext cx="1727406" cy="0"/>
            </a:xfrm>
            <a:custGeom>
              <a:avLst/>
              <a:pathLst>
                <a:path w="1727406" h="0">
                  <a:moveTo>
                    <a:pt x="0" y="0"/>
                  </a:moveTo>
                  <a:lnTo>
                    <a:pt x="1727406" y="0"/>
                  </a:lnTo>
                </a:path>
              </a:pathLst>
            </a:custGeom>
            <a:ln w="8130" cap="flat">
              <a:solidFill>
                <a:srgbClr val="000000">
                  <a:alpha val="100000"/>
                </a:srgbClr>
              </a:solidFill>
              <a:prstDash val="solid"/>
              <a:round/>
            </a:ln>
          </p:spPr>
          <p:txBody>
            <a:bodyPr/>
            <a:lstStyle/>
            <a:p/>
          </p:txBody>
        </p:sp>
        <p:sp>
          <p:nvSpPr>
            <p:cNvPr id="374" name="pl374"/>
            <p:cNvSpPr/>
            <p:nvPr/>
          </p:nvSpPr>
          <p:spPr>
            <a:xfrm>
              <a:off x="46704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49321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519387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pl377"/>
            <p:cNvSpPr/>
            <p:nvPr/>
          </p:nvSpPr>
          <p:spPr>
            <a:xfrm>
              <a:off x="54556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8" name="pl378"/>
            <p:cNvSpPr/>
            <p:nvPr/>
          </p:nvSpPr>
          <p:spPr>
            <a:xfrm>
              <a:off x="57173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9" name="pl379"/>
            <p:cNvSpPr/>
            <p:nvPr/>
          </p:nvSpPr>
          <p:spPr>
            <a:xfrm>
              <a:off x="59790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0" name="tx380"/>
            <p:cNvSpPr/>
            <p:nvPr/>
          </p:nvSpPr>
          <p:spPr>
            <a:xfrm>
              <a:off x="463933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1" name="tx381"/>
            <p:cNvSpPr/>
            <p:nvPr/>
          </p:nvSpPr>
          <p:spPr>
            <a:xfrm>
              <a:off x="48699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2" name="tx382"/>
            <p:cNvSpPr/>
            <p:nvPr/>
          </p:nvSpPr>
          <p:spPr>
            <a:xfrm>
              <a:off x="513169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3" name="tx383"/>
            <p:cNvSpPr/>
            <p:nvPr/>
          </p:nvSpPr>
          <p:spPr>
            <a:xfrm>
              <a:off x="539342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4" name="tx384"/>
            <p:cNvSpPr/>
            <p:nvPr/>
          </p:nvSpPr>
          <p:spPr>
            <a:xfrm>
              <a:off x="565515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5" name="tx385"/>
            <p:cNvSpPr/>
            <p:nvPr/>
          </p:nvSpPr>
          <p:spPr>
            <a:xfrm>
              <a:off x="5885794"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86" name="pl386"/>
            <p:cNvSpPr/>
            <p:nvPr/>
          </p:nvSpPr>
          <p:spPr>
            <a:xfrm>
              <a:off x="7347004" y="5574027"/>
              <a:ext cx="1727406" cy="0"/>
            </a:xfrm>
            <a:custGeom>
              <a:avLst/>
              <a:pathLst>
                <a:path w="1727406" h="0">
                  <a:moveTo>
                    <a:pt x="0" y="0"/>
                  </a:moveTo>
                  <a:lnTo>
                    <a:pt x="1727406" y="0"/>
                  </a:lnTo>
                </a:path>
              </a:pathLst>
            </a:custGeom>
            <a:ln w="8130" cap="flat">
              <a:solidFill>
                <a:srgbClr val="000000">
                  <a:alpha val="100000"/>
                </a:srgbClr>
              </a:solidFill>
              <a:prstDash val="solid"/>
              <a:round/>
            </a:ln>
          </p:spPr>
          <p:txBody>
            <a:bodyPr/>
            <a:lstStyle/>
            <a:p/>
          </p:txBody>
        </p:sp>
        <p:sp>
          <p:nvSpPr>
            <p:cNvPr id="387" name="pl387"/>
            <p:cNvSpPr/>
            <p:nvPr/>
          </p:nvSpPr>
          <p:spPr>
            <a:xfrm>
              <a:off x="74255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8" name="pl388"/>
            <p:cNvSpPr/>
            <p:nvPr/>
          </p:nvSpPr>
          <p:spPr>
            <a:xfrm>
              <a:off x="768725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9" name="pl389"/>
            <p:cNvSpPr/>
            <p:nvPr/>
          </p:nvSpPr>
          <p:spPr>
            <a:xfrm>
              <a:off x="794897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0" name="pl390"/>
            <p:cNvSpPr/>
            <p:nvPr/>
          </p:nvSpPr>
          <p:spPr>
            <a:xfrm>
              <a:off x="821070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1" name="pl391"/>
            <p:cNvSpPr/>
            <p:nvPr/>
          </p:nvSpPr>
          <p:spPr>
            <a:xfrm>
              <a:off x="84724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2" name="pl392"/>
            <p:cNvSpPr/>
            <p:nvPr/>
          </p:nvSpPr>
          <p:spPr>
            <a:xfrm>
              <a:off x="87341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3" name="tx393"/>
            <p:cNvSpPr/>
            <p:nvPr/>
          </p:nvSpPr>
          <p:spPr>
            <a:xfrm>
              <a:off x="739443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4" name="tx394"/>
            <p:cNvSpPr/>
            <p:nvPr/>
          </p:nvSpPr>
          <p:spPr>
            <a:xfrm>
              <a:off x="76250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95" name="tx395"/>
            <p:cNvSpPr/>
            <p:nvPr/>
          </p:nvSpPr>
          <p:spPr>
            <a:xfrm>
              <a:off x="788680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96" name="tx396"/>
            <p:cNvSpPr/>
            <p:nvPr/>
          </p:nvSpPr>
          <p:spPr>
            <a:xfrm>
              <a:off x="814852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97" name="tx397"/>
            <p:cNvSpPr/>
            <p:nvPr/>
          </p:nvSpPr>
          <p:spPr>
            <a:xfrm>
              <a:off x="841025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98" name="tx398"/>
            <p:cNvSpPr/>
            <p:nvPr/>
          </p:nvSpPr>
          <p:spPr>
            <a:xfrm>
              <a:off x="864089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a:off x="6388899" y="4827827"/>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400" name="tx400"/>
            <p:cNvSpPr/>
            <p:nvPr/>
          </p:nvSpPr>
          <p:spPr>
            <a:xfrm>
              <a:off x="6923640" y="3650834"/>
              <a:ext cx="3415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Kiribati</a:t>
              </a:r>
            </a:p>
          </p:txBody>
        </p:sp>
        <p:sp>
          <p:nvSpPr>
            <p:cNvPr id="401" name="tx401"/>
            <p:cNvSpPr/>
            <p:nvPr/>
          </p:nvSpPr>
          <p:spPr>
            <a:xfrm>
              <a:off x="6910838" y="2473842"/>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Bhutan</a:t>
              </a:r>
            </a:p>
          </p:txBody>
        </p:sp>
        <p:sp>
          <p:nvSpPr>
            <p:cNvPr id="402" name="tx402"/>
            <p:cNvSpPr/>
            <p:nvPr/>
          </p:nvSpPr>
          <p:spPr>
            <a:xfrm>
              <a:off x="4101879" y="5402637"/>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403" name="tx403"/>
            <p:cNvSpPr/>
            <p:nvPr/>
          </p:nvSpPr>
          <p:spPr>
            <a:xfrm>
              <a:off x="4099868" y="5183662"/>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04" name="tx404"/>
            <p:cNvSpPr/>
            <p:nvPr/>
          </p:nvSpPr>
          <p:spPr>
            <a:xfrm>
              <a:off x="4224226" y="496468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05" name="tx405"/>
            <p:cNvSpPr/>
            <p:nvPr/>
          </p:nvSpPr>
          <p:spPr>
            <a:xfrm>
              <a:off x="4137449" y="4745711"/>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06" name="tx406"/>
            <p:cNvSpPr/>
            <p:nvPr/>
          </p:nvSpPr>
          <p:spPr>
            <a:xfrm>
              <a:off x="3957221" y="4526736"/>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07" name="tx407"/>
            <p:cNvSpPr/>
            <p:nvPr/>
          </p:nvSpPr>
          <p:spPr>
            <a:xfrm>
              <a:off x="4267660" y="430776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08" name="tx408"/>
            <p:cNvSpPr/>
            <p:nvPr/>
          </p:nvSpPr>
          <p:spPr>
            <a:xfrm>
              <a:off x="4081397" y="4088785"/>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409" name="tx409"/>
            <p:cNvSpPr/>
            <p:nvPr/>
          </p:nvSpPr>
          <p:spPr>
            <a:xfrm>
              <a:off x="4218099" y="3869810"/>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410" name="tx410"/>
            <p:cNvSpPr/>
            <p:nvPr/>
          </p:nvSpPr>
          <p:spPr>
            <a:xfrm>
              <a:off x="4174391" y="365083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11" name="tx411"/>
            <p:cNvSpPr/>
            <p:nvPr/>
          </p:nvSpPr>
          <p:spPr>
            <a:xfrm>
              <a:off x="4267660" y="3431859"/>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412" name="tx412"/>
            <p:cNvSpPr/>
            <p:nvPr/>
          </p:nvSpPr>
          <p:spPr>
            <a:xfrm>
              <a:off x="4224226" y="3212884"/>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413" name="tx413"/>
            <p:cNvSpPr/>
            <p:nvPr/>
          </p:nvSpPr>
          <p:spPr>
            <a:xfrm>
              <a:off x="4267660" y="2993909"/>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414" name="tx414"/>
            <p:cNvSpPr/>
            <p:nvPr/>
          </p:nvSpPr>
          <p:spPr>
            <a:xfrm>
              <a:off x="3540712" y="2774933"/>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415" name="tx415"/>
            <p:cNvSpPr/>
            <p:nvPr/>
          </p:nvSpPr>
          <p:spPr>
            <a:xfrm>
              <a:off x="3988219" y="2555958"/>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16" name="tx416"/>
            <p:cNvSpPr/>
            <p:nvPr/>
          </p:nvSpPr>
          <p:spPr>
            <a:xfrm>
              <a:off x="4149611" y="2336983"/>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17" name="tx417"/>
            <p:cNvSpPr/>
            <p:nvPr/>
          </p:nvSpPr>
          <p:spPr>
            <a:xfrm>
              <a:off x="4180700" y="2118007"/>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18" name="tx418"/>
            <p:cNvSpPr/>
            <p:nvPr/>
          </p:nvSpPr>
          <p:spPr>
            <a:xfrm>
              <a:off x="3988219" y="1899032"/>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19" name="tx419"/>
            <p:cNvSpPr/>
            <p:nvPr/>
          </p:nvSpPr>
          <p:spPr>
            <a:xfrm>
              <a:off x="1146433" y="5450940"/>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20" name="tx420"/>
            <p:cNvSpPr/>
            <p:nvPr/>
          </p:nvSpPr>
          <p:spPr>
            <a:xfrm>
              <a:off x="1305813" y="5312471"/>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421" name="tx421"/>
            <p:cNvSpPr/>
            <p:nvPr/>
          </p:nvSpPr>
          <p:spPr>
            <a:xfrm>
              <a:off x="1202303" y="5174001"/>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22" name="tx422"/>
            <p:cNvSpPr/>
            <p:nvPr/>
          </p:nvSpPr>
          <p:spPr>
            <a:xfrm>
              <a:off x="1233301" y="5035531"/>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423" name="tx423"/>
            <p:cNvSpPr/>
            <p:nvPr/>
          </p:nvSpPr>
          <p:spPr>
            <a:xfrm>
              <a:off x="1208521" y="489706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24" name="tx424"/>
            <p:cNvSpPr/>
            <p:nvPr/>
          </p:nvSpPr>
          <p:spPr>
            <a:xfrm>
              <a:off x="1069807" y="4758592"/>
              <a:ext cx="592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Timor-Leste</a:t>
              </a:r>
            </a:p>
          </p:txBody>
        </p:sp>
        <p:sp>
          <p:nvSpPr>
            <p:cNvPr id="425" name="tx425"/>
            <p:cNvSpPr/>
            <p:nvPr/>
          </p:nvSpPr>
          <p:spPr>
            <a:xfrm>
              <a:off x="1307916" y="4620122"/>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426" name="tx426"/>
            <p:cNvSpPr/>
            <p:nvPr/>
          </p:nvSpPr>
          <p:spPr>
            <a:xfrm>
              <a:off x="1152468" y="448165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427" name="tx427"/>
            <p:cNvSpPr/>
            <p:nvPr/>
          </p:nvSpPr>
          <p:spPr>
            <a:xfrm>
              <a:off x="1313860" y="434318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428" name="tx428"/>
            <p:cNvSpPr/>
            <p:nvPr/>
          </p:nvSpPr>
          <p:spPr>
            <a:xfrm>
              <a:off x="1264025" y="4204713"/>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429" name="tx429"/>
            <p:cNvSpPr/>
            <p:nvPr/>
          </p:nvSpPr>
          <p:spPr>
            <a:xfrm>
              <a:off x="1177249" y="4066244"/>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430" name="tx430"/>
            <p:cNvSpPr/>
            <p:nvPr/>
          </p:nvSpPr>
          <p:spPr>
            <a:xfrm>
              <a:off x="1344950" y="392777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431" name="tx431"/>
            <p:cNvSpPr/>
            <p:nvPr/>
          </p:nvSpPr>
          <p:spPr>
            <a:xfrm>
              <a:off x="1289263" y="3789304"/>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432" name="tx432"/>
            <p:cNvSpPr/>
            <p:nvPr/>
          </p:nvSpPr>
          <p:spPr>
            <a:xfrm>
              <a:off x="1252047" y="3650834"/>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433" name="tx433"/>
            <p:cNvSpPr/>
            <p:nvPr/>
          </p:nvSpPr>
          <p:spPr>
            <a:xfrm>
              <a:off x="1152468" y="3512365"/>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434" name="tx434"/>
            <p:cNvSpPr/>
            <p:nvPr/>
          </p:nvSpPr>
          <p:spPr>
            <a:xfrm>
              <a:off x="1071453" y="3373895"/>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435" name="tx435"/>
            <p:cNvSpPr/>
            <p:nvPr/>
          </p:nvSpPr>
          <p:spPr>
            <a:xfrm>
              <a:off x="1438401" y="3235425"/>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436" name="tx436"/>
            <p:cNvSpPr/>
            <p:nvPr/>
          </p:nvSpPr>
          <p:spPr>
            <a:xfrm>
              <a:off x="1214465" y="3096956"/>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37" name="tx437"/>
            <p:cNvSpPr/>
            <p:nvPr/>
          </p:nvSpPr>
          <p:spPr>
            <a:xfrm>
              <a:off x="835537" y="2958486"/>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438" name="tx438"/>
            <p:cNvSpPr/>
            <p:nvPr/>
          </p:nvSpPr>
          <p:spPr>
            <a:xfrm>
              <a:off x="1226626" y="2820016"/>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439" name="tx439"/>
            <p:cNvSpPr/>
            <p:nvPr/>
          </p:nvSpPr>
          <p:spPr>
            <a:xfrm>
              <a:off x="508182" y="2681547"/>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40" name="tx440"/>
            <p:cNvSpPr/>
            <p:nvPr/>
          </p:nvSpPr>
          <p:spPr>
            <a:xfrm>
              <a:off x="1037894" y="2543077"/>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441" name="tx441"/>
            <p:cNvSpPr/>
            <p:nvPr/>
          </p:nvSpPr>
          <p:spPr>
            <a:xfrm>
              <a:off x="1245829" y="2404607"/>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442" name="tx442"/>
            <p:cNvSpPr/>
            <p:nvPr/>
          </p:nvSpPr>
          <p:spPr>
            <a:xfrm>
              <a:off x="1109034" y="2266138"/>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443" name="tx443"/>
            <p:cNvSpPr/>
            <p:nvPr/>
          </p:nvSpPr>
          <p:spPr>
            <a:xfrm>
              <a:off x="1332788" y="2127668"/>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444" name="tx444"/>
            <p:cNvSpPr/>
            <p:nvPr/>
          </p:nvSpPr>
          <p:spPr>
            <a:xfrm>
              <a:off x="1196085" y="1989198"/>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445" name="tx445"/>
            <p:cNvSpPr/>
            <p:nvPr/>
          </p:nvSpPr>
          <p:spPr>
            <a:xfrm>
              <a:off x="1139758" y="1850729"/>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446" name="tx446"/>
            <p:cNvSpPr/>
            <p:nvPr/>
          </p:nvSpPr>
          <p:spPr>
            <a:xfrm>
              <a:off x="4277441"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47" name="pt447"/>
            <p:cNvSpPr/>
            <p:nvPr/>
          </p:nvSpPr>
          <p:spPr>
            <a:xfrm>
              <a:off x="5433048"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48" name="pt448"/>
            <p:cNvSpPr/>
            <p:nvPr/>
          </p:nvSpPr>
          <p:spPr>
            <a:xfrm>
              <a:off x="6040398"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49" name="tx449"/>
            <p:cNvSpPr/>
            <p:nvPr/>
          </p:nvSpPr>
          <p:spPr>
            <a:xfrm>
              <a:off x="5684618"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50" name="tx450"/>
            <p:cNvSpPr/>
            <p:nvPr/>
          </p:nvSpPr>
          <p:spPr>
            <a:xfrm>
              <a:off x="629196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51" name="tx451"/>
            <p:cNvSpPr/>
            <p:nvPr/>
          </p:nvSpPr>
          <p:spPr>
            <a:xfrm>
              <a:off x="1743716"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452" name="tx45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53" name="tx45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4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27 out of 47 (57%) countries in LMICs had a decline in coverage. The largest decline was in Venezuela (-28 percentage points), followed by Myanmar (-17 percentage points).
There were 17 (36%) countries with an increase in DTP1 coverage. Coverage remained the same in 3 countries between 2019 and 2025.
</a:t>
            </a:r>
          </a:p>
        </p:txBody>
      </p:sp>
      <p:sp>
        <p:nvSpPr>
          <p:cNvPr id="45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17 countries and decreased in 27 countries.</a:t>
            </a:r>
          </a:p>
        </p:txBody>
      </p:sp>
      <p:grpSp xmlns:pic="http://schemas.openxmlformats.org/drawingml/2006/picture">
        <p:nvGrpSpPr>
          <p:cNvPr id="456" name=""/>
          <p:cNvGrpSpPr/>
          <p:nvPr/>
        </p:nvGrpSpPr>
        <p:grpSpPr>
          <a:xfrm>
            <a:off x="292608" y="1005840"/>
            <a:ext cx="8595360" cy="28575"/>
            <a:chOff x="292608" y="1005840"/>
            <a:chExt cx="8595360" cy="28575"/>
          </a:xfrm>
        </p:grpSpPr>
        <p:sp>
          <p:nvSpPr>
            <p:cNvPr id="45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5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80446" y="5388796"/>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5" name="pl5"/>
            <p:cNvSpPr/>
            <p:nvPr/>
          </p:nvSpPr>
          <p:spPr>
            <a:xfrm>
              <a:off x="1180446" y="5080076"/>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6" name="pl6"/>
            <p:cNvSpPr/>
            <p:nvPr/>
          </p:nvSpPr>
          <p:spPr>
            <a:xfrm>
              <a:off x="1180446" y="4771357"/>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7" name="pl7"/>
            <p:cNvSpPr/>
            <p:nvPr/>
          </p:nvSpPr>
          <p:spPr>
            <a:xfrm>
              <a:off x="1180446" y="4462638"/>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8" name="pl8"/>
            <p:cNvSpPr/>
            <p:nvPr/>
          </p:nvSpPr>
          <p:spPr>
            <a:xfrm>
              <a:off x="1180446" y="4153918"/>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9" name="pl9"/>
            <p:cNvSpPr/>
            <p:nvPr/>
          </p:nvSpPr>
          <p:spPr>
            <a:xfrm>
              <a:off x="1180446" y="3845199"/>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 name="pl10"/>
            <p:cNvSpPr/>
            <p:nvPr/>
          </p:nvSpPr>
          <p:spPr>
            <a:xfrm>
              <a:off x="1180446" y="3536480"/>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1" name="pl11"/>
            <p:cNvSpPr/>
            <p:nvPr/>
          </p:nvSpPr>
          <p:spPr>
            <a:xfrm>
              <a:off x="1180446" y="3227761"/>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2" name="pl12"/>
            <p:cNvSpPr/>
            <p:nvPr/>
          </p:nvSpPr>
          <p:spPr>
            <a:xfrm>
              <a:off x="1180446" y="2919041"/>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3" name="pl13"/>
            <p:cNvSpPr/>
            <p:nvPr/>
          </p:nvSpPr>
          <p:spPr>
            <a:xfrm>
              <a:off x="1180446" y="2610322"/>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4" name="pl14"/>
            <p:cNvSpPr/>
            <p:nvPr/>
          </p:nvSpPr>
          <p:spPr>
            <a:xfrm>
              <a:off x="1180446" y="2301603"/>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5" name="pl15"/>
            <p:cNvSpPr/>
            <p:nvPr/>
          </p:nvSpPr>
          <p:spPr>
            <a:xfrm>
              <a:off x="1180446" y="1992883"/>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6" name="pl16"/>
            <p:cNvSpPr/>
            <p:nvPr/>
          </p:nvSpPr>
          <p:spPr>
            <a:xfrm>
              <a:off x="12685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6213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85574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14935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429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73656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105310" y="1992883"/>
              <a:ext cx="146803" cy="0"/>
            </a:xfrm>
            <a:custGeom>
              <a:avLst/>
              <a:pathLst>
                <a:path w="146803" h="0">
                  <a:moveTo>
                    <a:pt x="0" y="0"/>
                  </a:moveTo>
                  <a:lnTo>
                    <a:pt x="146803" y="0"/>
                  </a:lnTo>
                </a:path>
              </a:pathLst>
            </a:custGeom>
            <a:ln w="81303" cap="flat">
              <a:solidFill>
                <a:srgbClr val="E8E8E8">
                  <a:alpha val="100000"/>
                </a:srgbClr>
              </a:solidFill>
              <a:prstDash val="solid"/>
              <a:round/>
            </a:ln>
          </p:spPr>
          <p:txBody>
            <a:bodyPr/>
            <a:lstStyle/>
            <a:p/>
          </p:txBody>
        </p:sp>
        <p:sp>
          <p:nvSpPr>
            <p:cNvPr id="23" name="pl23"/>
            <p:cNvSpPr/>
            <p:nvPr/>
          </p:nvSpPr>
          <p:spPr>
            <a:xfrm>
              <a:off x="2501680" y="2301603"/>
              <a:ext cx="102762" cy="0"/>
            </a:xfrm>
            <a:custGeom>
              <a:avLst/>
              <a:pathLst>
                <a:path w="102762" h="0">
                  <a:moveTo>
                    <a:pt x="0" y="0"/>
                  </a:moveTo>
                  <a:lnTo>
                    <a:pt x="102762" y="0"/>
                  </a:lnTo>
                </a:path>
              </a:pathLst>
            </a:custGeom>
            <a:ln w="81303" cap="flat">
              <a:solidFill>
                <a:srgbClr val="E8E8E8">
                  <a:alpha val="100000"/>
                </a:srgbClr>
              </a:solidFill>
              <a:prstDash val="solid"/>
              <a:round/>
            </a:ln>
          </p:spPr>
          <p:txBody>
            <a:bodyPr/>
            <a:lstStyle/>
            <a:p/>
          </p:txBody>
        </p:sp>
        <p:sp>
          <p:nvSpPr>
            <p:cNvPr id="24" name="pl24"/>
            <p:cNvSpPr/>
            <p:nvPr/>
          </p:nvSpPr>
          <p:spPr>
            <a:xfrm>
              <a:off x="2633803" y="2610322"/>
              <a:ext cx="88082" cy="0"/>
            </a:xfrm>
            <a:custGeom>
              <a:avLst/>
              <a:pathLst>
                <a:path w="88082" h="0">
                  <a:moveTo>
                    <a:pt x="0" y="0"/>
                  </a:moveTo>
                  <a:lnTo>
                    <a:pt x="88082" y="0"/>
                  </a:lnTo>
                </a:path>
              </a:pathLst>
            </a:custGeom>
            <a:ln w="81303" cap="flat">
              <a:solidFill>
                <a:srgbClr val="E8E8E8">
                  <a:alpha val="100000"/>
                </a:srgbClr>
              </a:solidFill>
              <a:prstDash val="solid"/>
              <a:round/>
            </a:ln>
          </p:spPr>
          <p:txBody>
            <a:bodyPr/>
            <a:lstStyle/>
            <a:p/>
          </p:txBody>
        </p:sp>
        <p:sp>
          <p:nvSpPr>
            <p:cNvPr id="25" name="pl25"/>
            <p:cNvSpPr/>
            <p:nvPr/>
          </p:nvSpPr>
          <p:spPr>
            <a:xfrm>
              <a:off x="2516360" y="2919041"/>
              <a:ext cx="73401" cy="0"/>
            </a:xfrm>
            <a:custGeom>
              <a:avLst/>
              <a:pathLst>
                <a:path w="73401" h="0">
                  <a:moveTo>
                    <a:pt x="0" y="0"/>
                  </a:moveTo>
                  <a:lnTo>
                    <a:pt x="73401" y="0"/>
                  </a:lnTo>
                </a:path>
              </a:pathLst>
            </a:custGeom>
            <a:ln w="81303" cap="flat">
              <a:solidFill>
                <a:srgbClr val="E8E8E8">
                  <a:alpha val="100000"/>
                </a:srgbClr>
              </a:solidFill>
              <a:prstDash val="solid"/>
              <a:round/>
            </a:ln>
          </p:spPr>
          <p:txBody>
            <a:bodyPr/>
            <a:lstStyle/>
            <a:p/>
          </p:txBody>
        </p:sp>
        <p:sp>
          <p:nvSpPr>
            <p:cNvPr id="26" name="pl26"/>
            <p:cNvSpPr/>
            <p:nvPr/>
          </p:nvSpPr>
          <p:spPr>
            <a:xfrm>
              <a:off x="2252114" y="3227761"/>
              <a:ext cx="44041" cy="0"/>
            </a:xfrm>
            <a:custGeom>
              <a:avLst/>
              <a:pathLst>
                <a:path w="44041" h="0">
                  <a:moveTo>
                    <a:pt x="0" y="0"/>
                  </a:moveTo>
                  <a:lnTo>
                    <a:pt x="44041" y="0"/>
                  </a:lnTo>
                </a:path>
              </a:pathLst>
            </a:custGeom>
            <a:ln w="81303" cap="flat">
              <a:solidFill>
                <a:srgbClr val="E8E8E8">
                  <a:alpha val="100000"/>
                </a:srgbClr>
              </a:solidFill>
              <a:prstDash val="solid"/>
              <a:round/>
            </a:ln>
          </p:spPr>
          <p:txBody>
            <a:bodyPr/>
            <a:lstStyle/>
            <a:p/>
          </p:txBody>
        </p:sp>
        <p:sp>
          <p:nvSpPr>
            <p:cNvPr id="27" name="pl27"/>
            <p:cNvSpPr/>
            <p:nvPr/>
          </p:nvSpPr>
          <p:spPr>
            <a:xfrm>
              <a:off x="2545721" y="3536480"/>
              <a:ext cx="44041" cy="0"/>
            </a:xfrm>
            <a:custGeom>
              <a:avLst/>
              <a:pathLst>
                <a:path w="44041" h="0">
                  <a:moveTo>
                    <a:pt x="0" y="0"/>
                  </a:moveTo>
                  <a:lnTo>
                    <a:pt x="44041" y="0"/>
                  </a:lnTo>
                </a:path>
              </a:pathLst>
            </a:custGeom>
            <a:ln w="81303" cap="flat">
              <a:solidFill>
                <a:srgbClr val="E8E8E8">
                  <a:alpha val="100000"/>
                </a:srgbClr>
              </a:solidFill>
              <a:prstDash val="solid"/>
              <a:round/>
            </a:ln>
          </p:spPr>
          <p:txBody>
            <a:bodyPr/>
            <a:lstStyle/>
            <a:p/>
          </p:txBody>
        </p:sp>
        <p:sp>
          <p:nvSpPr>
            <p:cNvPr id="28" name="pl28"/>
            <p:cNvSpPr/>
            <p:nvPr/>
          </p:nvSpPr>
          <p:spPr>
            <a:xfrm>
              <a:off x="2604443" y="3845199"/>
              <a:ext cx="29360" cy="0"/>
            </a:xfrm>
            <a:custGeom>
              <a:avLst/>
              <a:pathLst>
                <a:path w="29360" h="0">
                  <a:moveTo>
                    <a:pt x="0" y="0"/>
                  </a:moveTo>
                  <a:lnTo>
                    <a:pt x="29360" y="0"/>
                  </a:lnTo>
                </a:path>
              </a:pathLst>
            </a:custGeom>
            <a:ln w="81303" cap="flat">
              <a:solidFill>
                <a:srgbClr val="E8E8E8">
                  <a:alpha val="100000"/>
                </a:srgbClr>
              </a:solidFill>
              <a:prstDash val="solid"/>
              <a:round/>
            </a:ln>
          </p:spPr>
          <p:txBody>
            <a:bodyPr/>
            <a:lstStyle/>
            <a:p/>
          </p:txBody>
        </p:sp>
        <p:sp>
          <p:nvSpPr>
            <p:cNvPr id="29" name="pl29"/>
            <p:cNvSpPr/>
            <p:nvPr/>
          </p:nvSpPr>
          <p:spPr>
            <a:xfrm>
              <a:off x="2354876" y="4153918"/>
              <a:ext cx="29360" cy="0"/>
            </a:xfrm>
            <a:custGeom>
              <a:avLst/>
              <a:pathLst>
                <a:path w="29360" h="0">
                  <a:moveTo>
                    <a:pt x="0" y="0"/>
                  </a:moveTo>
                  <a:lnTo>
                    <a:pt x="29360" y="0"/>
                  </a:lnTo>
                </a:path>
              </a:pathLst>
            </a:custGeom>
            <a:ln w="81303" cap="flat">
              <a:solidFill>
                <a:srgbClr val="E8E8E8">
                  <a:alpha val="100000"/>
                </a:srgbClr>
              </a:solidFill>
              <a:prstDash val="solid"/>
              <a:round/>
            </a:ln>
          </p:spPr>
          <p:txBody>
            <a:bodyPr/>
            <a:lstStyle/>
            <a:p/>
          </p:txBody>
        </p:sp>
        <p:sp>
          <p:nvSpPr>
            <p:cNvPr id="30" name="pl30"/>
            <p:cNvSpPr/>
            <p:nvPr/>
          </p:nvSpPr>
          <p:spPr>
            <a:xfrm>
              <a:off x="2648484" y="4462638"/>
              <a:ext cx="29360" cy="0"/>
            </a:xfrm>
            <a:custGeom>
              <a:avLst/>
              <a:pathLst>
                <a:path w="29360" h="0">
                  <a:moveTo>
                    <a:pt x="0" y="0"/>
                  </a:moveTo>
                  <a:lnTo>
                    <a:pt x="29360" y="0"/>
                  </a:lnTo>
                </a:path>
              </a:pathLst>
            </a:custGeom>
            <a:ln w="81303" cap="flat">
              <a:solidFill>
                <a:srgbClr val="E8E8E8">
                  <a:alpha val="100000"/>
                </a:srgbClr>
              </a:solidFill>
              <a:prstDash val="solid"/>
              <a:round/>
            </a:ln>
          </p:spPr>
          <p:txBody>
            <a:bodyPr/>
            <a:lstStyle/>
            <a:p/>
          </p:txBody>
        </p:sp>
        <p:sp>
          <p:nvSpPr>
            <p:cNvPr id="31" name="pl31"/>
            <p:cNvSpPr/>
            <p:nvPr/>
          </p:nvSpPr>
          <p:spPr>
            <a:xfrm>
              <a:off x="2560401" y="4771357"/>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32" name="pl32"/>
            <p:cNvSpPr/>
            <p:nvPr/>
          </p:nvSpPr>
          <p:spPr>
            <a:xfrm>
              <a:off x="2296155" y="5080076"/>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33" name="pl33"/>
            <p:cNvSpPr/>
            <p:nvPr/>
          </p:nvSpPr>
          <p:spPr>
            <a:xfrm>
              <a:off x="2633803" y="5388796"/>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34" name="pt34"/>
            <p:cNvSpPr/>
            <p:nvPr/>
          </p:nvSpPr>
          <p:spPr>
            <a:xfrm>
              <a:off x="2291655"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247614"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717386"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629303"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585262"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541221"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599943"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497180"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570582"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555901"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629303"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599943"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585262"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511860"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379737"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350376"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306335"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291655"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643984"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629303"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673345"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643984"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247614"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100810"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251003" y="31826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2206962"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2676734" y="25651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2588651"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544610" y="3491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500569"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pt64"/>
            <p:cNvSpPr/>
            <p:nvPr/>
          </p:nvSpPr>
          <p:spPr>
            <a:xfrm>
              <a:off x="2559291" y="22564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 name="pt65"/>
            <p:cNvSpPr/>
            <p:nvPr/>
          </p:nvSpPr>
          <p:spPr>
            <a:xfrm>
              <a:off x="2456528"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 name="pt66"/>
            <p:cNvSpPr/>
            <p:nvPr/>
          </p:nvSpPr>
          <p:spPr>
            <a:xfrm>
              <a:off x="2529930" y="47262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515250"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588651" y="3800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2559291"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pt70"/>
            <p:cNvSpPr/>
            <p:nvPr/>
          </p:nvSpPr>
          <p:spPr>
            <a:xfrm>
              <a:off x="2544610" y="2873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 name="pt71"/>
            <p:cNvSpPr/>
            <p:nvPr/>
          </p:nvSpPr>
          <p:spPr>
            <a:xfrm>
              <a:off x="2471208"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 name="pt72"/>
            <p:cNvSpPr/>
            <p:nvPr/>
          </p:nvSpPr>
          <p:spPr>
            <a:xfrm>
              <a:off x="2339085" y="41087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 name="pt73"/>
            <p:cNvSpPr/>
            <p:nvPr/>
          </p:nvSpPr>
          <p:spPr>
            <a:xfrm>
              <a:off x="2309724"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 name="pt74"/>
            <p:cNvSpPr/>
            <p:nvPr/>
          </p:nvSpPr>
          <p:spPr>
            <a:xfrm>
              <a:off x="2265683" y="50349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 name="pt75"/>
            <p:cNvSpPr/>
            <p:nvPr/>
          </p:nvSpPr>
          <p:spPr>
            <a:xfrm>
              <a:off x="2251003"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 name="pt76"/>
            <p:cNvSpPr/>
            <p:nvPr/>
          </p:nvSpPr>
          <p:spPr>
            <a:xfrm>
              <a:off x="2603332" y="5343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7" name="pt77"/>
            <p:cNvSpPr/>
            <p:nvPr/>
          </p:nvSpPr>
          <p:spPr>
            <a:xfrm>
              <a:off x="2588651"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8" name="pt78"/>
            <p:cNvSpPr/>
            <p:nvPr/>
          </p:nvSpPr>
          <p:spPr>
            <a:xfrm>
              <a:off x="2632693" y="4417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9" name="pt79"/>
            <p:cNvSpPr/>
            <p:nvPr/>
          </p:nvSpPr>
          <p:spPr>
            <a:xfrm>
              <a:off x="2603332"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0" name="pt80"/>
            <p:cNvSpPr/>
            <p:nvPr/>
          </p:nvSpPr>
          <p:spPr>
            <a:xfrm>
              <a:off x="2206962" y="1947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1" name="pt81"/>
            <p:cNvSpPr/>
            <p:nvPr/>
          </p:nvSpPr>
          <p:spPr>
            <a:xfrm>
              <a:off x="2060158"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2" name="tx82"/>
            <p:cNvSpPr/>
            <p:nvPr/>
          </p:nvSpPr>
          <p:spPr>
            <a:xfrm>
              <a:off x="2854085" y="31864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83" name="tx83"/>
            <p:cNvSpPr/>
            <p:nvPr/>
          </p:nvSpPr>
          <p:spPr>
            <a:xfrm>
              <a:off x="2854085" y="256899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84" name="tx84"/>
            <p:cNvSpPr/>
            <p:nvPr/>
          </p:nvSpPr>
          <p:spPr>
            <a:xfrm>
              <a:off x="2854085" y="34951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85" name="tx85"/>
            <p:cNvSpPr/>
            <p:nvPr/>
          </p:nvSpPr>
          <p:spPr>
            <a:xfrm>
              <a:off x="2854085" y="22602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86" name="tx86"/>
            <p:cNvSpPr/>
            <p:nvPr/>
          </p:nvSpPr>
          <p:spPr>
            <a:xfrm>
              <a:off x="2854085" y="473002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87" name="tx87"/>
            <p:cNvSpPr/>
            <p:nvPr/>
          </p:nvSpPr>
          <p:spPr>
            <a:xfrm>
              <a:off x="2854085" y="38038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88" name="tx88"/>
            <p:cNvSpPr/>
            <p:nvPr/>
          </p:nvSpPr>
          <p:spPr>
            <a:xfrm>
              <a:off x="2854085" y="28777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9" name="tx89"/>
            <p:cNvSpPr/>
            <p:nvPr/>
          </p:nvSpPr>
          <p:spPr>
            <a:xfrm>
              <a:off x="2854085" y="411258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0" name="tx90"/>
            <p:cNvSpPr/>
            <p:nvPr/>
          </p:nvSpPr>
          <p:spPr>
            <a:xfrm>
              <a:off x="2854085" y="50387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91" name="tx91"/>
            <p:cNvSpPr/>
            <p:nvPr/>
          </p:nvSpPr>
          <p:spPr>
            <a:xfrm>
              <a:off x="2854085" y="5347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92" name="tx92"/>
            <p:cNvSpPr/>
            <p:nvPr/>
          </p:nvSpPr>
          <p:spPr>
            <a:xfrm>
              <a:off x="2854085" y="44213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3" name="tx93"/>
            <p:cNvSpPr/>
            <p:nvPr/>
          </p:nvSpPr>
          <p:spPr>
            <a:xfrm>
              <a:off x="2821989" y="195155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94" name="rc94"/>
            <p:cNvSpPr/>
            <p:nvPr/>
          </p:nvSpPr>
          <p:spPr>
            <a:xfrm>
              <a:off x="1180446" y="1807652"/>
              <a:ext cx="1937810" cy="3766375"/>
            </a:xfrm>
            <a:prstGeom prst="rect">
              <a:avLst/>
            </a:prstGeom>
            <a:noFill/>
            <a:ln w="13550" cap="rnd">
              <a:solidFill>
                <a:srgbClr val="999999">
                  <a:alpha val="100000"/>
                </a:srgbClr>
              </a:solidFill>
              <a:prstDash val="solid"/>
              <a:round/>
            </a:ln>
          </p:spPr>
          <p:txBody>
            <a:bodyPr/>
            <a:lstStyle/>
            <a:p/>
          </p:txBody>
        </p:sp>
        <p:sp>
          <p:nvSpPr>
            <p:cNvPr id="95" name="pl95"/>
            <p:cNvSpPr/>
            <p:nvPr/>
          </p:nvSpPr>
          <p:spPr>
            <a:xfrm>
              <a:off x="3893667" y="5449861"/>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96" name="pl96"/>
            <p:cNvSpPr/>
            <p:nvPr/>
          </p:nvSpPr>
          <p:spPr>
            <a:xfrm>
              <a:off x="3893667" y="5242917"/>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97" name="pl97"/>
            <p:cNvSpPr/>
            <p:nvPr/>
          </p:nvSpPr>
          <p:spPr>
            <a:xfrm>
              <a:off x="3893667" y="5035974"/>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98" name="pl98"/>
            <p:cNvSpPr/>
            <p:nvPr/>
          </p:nvSpPr>
          <p:spPr>
            <a:xfrm>
              <a:off x="3893667" y="4829030"/>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99" name="pl99"/>
            <p:cNvSpPr/>
            <p:nvPr/>
          </p:nvSpPr>
          <p:spPr>
            <a:xfrm>
              <a:off x="3893667" y="4622086"/>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0" name="pl100"/>
            <p:cNvSpPr/>
            <p:nvPr/>
          </p:nvSpPr>
          <p:spPr>
            <a:xfrm>
              <a:off x="3893667" y="4415142"/>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1" name="pl101"/>
            <p:cNvSpPr/>
            <p:nvPr/>
          </p:nvSpPr>
          <p:spPr>
            <a:xfrm>
              <a:off x="3893667" y="4208199"/>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2" name="pl102"/>
            <p:cNvSpPr/>
            <p:nvPr/>
          </p:nvSpPr>
          <p:spPr>
            <a:xfrm>
              <a:off x="3893667" y="4001255"/>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3" name="pl103"/>
            <p:cNvSpPr/>
            <p:nvPr/>
          </p:nvSpPr>
          <p:spPr>
            <a:xfrm>
              <a:off x="3893667" y="3794311"/>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4" name="pl104"/>
            <p:cNvSpPr/>
            <p:nvPr/>
          </p:nvSpPr>
          <p:spPr>
            <a:xfrm>
              <a:off x="3893667" y="3587368"/>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5" name="pl105"/>
            <p:cNvSpPr/>
            <p:nvPr/>
          </p:nvSpPr>
          <p:spPr>
            <a:xfrm>
              <a:off x="3893667" y="3380424"/>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6" name="pl106"/>
            <p:cNvSpPr/>
            <p:nvPr/>
          </p:nvSpPr>
          <p:spPr>
            <a:xfrm>
              <a:off x="3893667" y="3173480"/>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7" name="pl107"/>
            <p:cNvSpPr/>
            <p:nvPr/>
          </p:nvSpPr>
          <p:spPr>
            <a:xfrm>
              <a:off x="3893667" y="2966537"/>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8" name="pl108"/>
            <p:cNvSpPr/>
            <p:nvPr/>
          </p:nvSpPr>
          <p:spPr>
            <a:xfrm>
              <a:off x="3893667" y="2759593"/>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09" name="pl109"/>
            <p:cNvSpPr/>
            <p:nvPr/>
          </p:nvSpPr>
          <p:spPr>
            <a:xfrm>
              <a:off x="3893667" y="2552649"/>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10" name="pl110"/>
            <p:cNvSpPr/>
            <p:nvPr/>
          </p:nvSpPr>
          <p:spPr>
            <a:xfrm>
              <a:off x="3893667" y="2345705"/>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11" name="pl111"/>
            <p:cNvSpPr/>
            <p:nvPr/>
          </p:nvSpPr>
          <p:spPr>
            <a:xfrm>
              <a:off x="3893667" y="2138762"/>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12" name="pl112"/>
            <p:cNvSpPr/>
            <p:nvPr/>
          </p:nvSpPr>
          <p:spPr>
            <a:xfrm>
              <a:off x="3893667" y="1931818"/>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113" name="pl113"/>
            <p:cNvSpPr/>
            <p:nvPr/>
          </p:nvSpPr>
          <p:spPr>
            <a:xfrm>
              <a:off x="39817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27535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456896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48625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15618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544978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273623" y="1931818"/>
              <a:ext cx="132123" cy="0"/>
            </a:xfrm>
            <a:custGeom>
              <a:avLst/>
              <a:pathLst>
                <a:path w="132123" h="0">
                  <a:moveTo>
                    <a:pt x="0" y="0"/>
                  </a:moveTo>
                  <a:lnTo>
                    <a:pt x="132123" y="0"/>
                  </a:lnTo>
                </a:path>
              </a:pathLst>
            </a:custGeom>
            <a:ln w="81303" cap="flat">
              <a:solidFill>
                <a:srgbClr val="E8E8E8">
                  <a:alpha val="100000"/>
                </a:srgbClr>
              </a:solidFill>
              <a:prstDash val="solid"/>
              <a:round/>
            </a:ln>
          </p:spPr>
          <p:txBody>
            <a:bodyPr/>
            <a:lstStyle/>
            <a:p/>
          </p:txBody>
        </p:sp>
        <p:sp>
          <p:nvSpPr>
            <p:cNvPr id="120" name="pl120"/>
            <p:cNvSpPr/>
            <p:nvPr/>
          </p:nvSpPr>
          <p:spPr>
            <a:xfrm>
              <a:off x="5302984" y="2138762"/>
              <a:ext cx="117443" cy="0"/>
            </a:xfrm>
            <a:custGeom>
              <a:avLst/>
              <a:pathLst>
                <a:path w="117443" h="0">
                  <a:moveTo>
                    <a:pt x="0" y="0"/>
                  </a:moveTo>
                  <a:lnTo>
                    <a:pt x="117443" y="0"/>
                  </a:lnTo>
                </a:path>
              </a:pathLst>
            </a:custGeom>
            <a:ln w="81303" cap="flat">
              <a:solidFill>
                <a:srgbClr val="E8E8E8">
                  <a:alpha val="100000"/>
                </a:srgbClr>
              </a:solidFill>
              <a:prstDash val="solid"/>
              <a:round/>
            </a:ln>
          </p:spPr>
          <p:txBody>
            <a:bodyPr/>
            <a:lstStyle/>
            <a:p/>
          </p:txBody>
        </p:sp>
        <p:sp>
          <p:nvSpPr>
            <p:cNvPr id="121" name="pl121"/>
            <p:cNvSpPr/>
            <p:nvPr/>
          </p:nvSpPr>
          <p:spPr>
            <a:xfrm>
              <a:off x="5141499" y="2345705"/>
              <a:ext cx="102762" cy="0"/>
            </a:xfrm>
            <a:custGeom>
              <a:avLst/>
              <a:pathLst>
                <a:path w="102762" h="0">
                  <a:moveTo>
                    <a:pt x="0" y="0"/>
                  </a:moveTo>
                  <a:lnTo>
                    <a:pt x="102762" y="0"/>
                  </a:lnTo>
                </a:path>
              </a:pathLst>
            </a:custGeom>
            <a:ln w="81303" cap="flat">
              <a:solidFill>
                <a:srgbClr val="E8E8E8">
                  <a:alpha val="100000"/>
                </a:srgbClr>
              </a:solidFill>
              <a:prstDash val="solid"/>
              <a:round/>
            </a:ln>
          </p:spPr>
          <p:txBody>
            <a:bodyPr/>
            <a:lstStyle/>
            <a:p/>
          </p:txBody>
        </p:sp>
        <p:sp>
          <p:nvSpPr>
            <p:cNvPr id="122" name="pl122"/>
            <p:cNvSpPr/>
            <p:nvPr/>
          </p:nvSpPr>
          <p:spPr>
            <a:xfrm>
              <a:off x="5185541" y="2552649"/>
              <a:ext cx="58721" cy="0"/>
            </a:xfrm>
            <a:custGeom>
              <a:avLst/>
              <a:pathLst>
                <a:path w="58721" h="0">
                  <a:moveTo>
                    <a:pt x="0" y="0"/>
                  </a:moveTo>
                  <a:lnTo>
                    <a:pt x="58721" y="0"/>
                  </a:lnTo>
                </a:path>
              </a:pathLst>
            </a:custGeom>
            <a:ln w="81303" cap="flat">
              <a:solidFill>
                <a:srgbClr val="E8E8E8">
                  <a:alpha val="100000"/>
                </a:srgbClr>
              </a:solidFill>
              <a:prstDash val="solid"/>
              <a:round/>
            </a:ln>
          </p:spPr>
          <p:txBody>
            <a:bodyPr/>
            <a:lstStyle/>
            <a:p/>
          </p:txBody>
        </p:sp>
        <p:sp>
          <p:nvSpPr>
            <p:cNvPr id="123" name="pl123"/>
            <p:cNvSpPr/>
            <p:nvPr/>
          </p:nvSpPr>
          <p:spPr>
            <a:xfrm>
              <a:off x="5185541" y="2759593"/>
              <a:ext cx="58721" cy="0"/>
            </a:xfrm>
            <a:custGeom>
              <a:avLst/>
              <a:pathLst>
                <a:path w="58721" h="0">
                  <a:moveTo>
                    <a:pt x="0" y="0"/>
                  </a:moveTo>
                  <a:lnTo>
                    <a:pt x="58721" y="0"/>
                  </a:lnTo>
                </a:path>
              </a:pathLst>
            </a:custGeom>
            <a:ln w="81303" cap="flat">
              <a:solidFill>
                <a:srgbClr val="E8E8E8">
                  <a:alpha val="100000"/>
                </a:srgbClr>
              </a:solidFill>
              <a:prstDash val="solid"/>
              <a:round/>
            </a:ln>
          </p:spPr>
          <p:txBody>
            <a:bodyPr/>
            <a:lstStyle/>
            <a:p/>
          </p:txBody>
        </p:sp>
        <p:sp>
          <p:nvSpPr>
            <p:cNvPr id="124" name="pl124"/>
            <p:cNvSpPr/>
            <p:nvPr/>
          </p:nvSpPr>
          <p:spPr>
            <a:xfrm>
              <a:off x="5302984" y="2966537"/>
              <a:ext cx="44041" cy="0"/>
            </a:xfrm>
            <a:custGeom>
              <a:avLst/>
              <a:pathLst>
                <a:path w="44041" h="0">
                  <a:moveTo>
                    <a:pt x="0" y="0"/>
                  </a:moveTo>
                  <a:lnTo>
                    <a:pt x="44041" y="0"/>
                  </a:lnTo>
                </a:path>
              </a:pathLst>
            </a:custGeom>
            <a:ln w="81303" cap="flat">
              <a:solidFill>
                <a:srgbClr val="E8E8E8">
                  <a:alpha val="100000"/>
                </a:srgbClr>
              </a:solidFill>
              <a:prstDash val="solid"/>
              <a:round/>
            </a:ln>
          </p:spPr>
          <p:txBody>
            <a:bodyPr/>
            <a:lstStyle/>
            <a:p/>
          </p:txBody>
        </p:sp>
        <p:sp>
          <p:nvSpPr>
            <p:cNvPr id="125" name="pl125"/>
            <p:cNvSpPr/>
            <p:nvPr/>
          </p:nvSpPr>
          <p:spPr>
            <a:xfrm>
              <a:off x="5170860" y="3173480"/>
              <a:ext cx="44041" cy="0"/>
            </a:xfrm>
            <a:custGeom>
              <a:avLst/>
              <a:pathLst>
                <a:path w="44041" h="0">
                  <a:moveTo>
                    <a:pt x="0" y="0"/>
                  </a:moveTo>
                  <a:lnTo>
                    <a:pt x="44041" y="0"/>
                  </a:lnTo>
                </a:path>
              </a:pathLst>
            </a:custGeom>
            <a:ln w="81303" cap="flat">
              <a:solidFill>
                <a:srgbClr val="E8E8E8">
                  <a:alpha val="100000"/>
                </a:srgbClr>
              </a:solidFill>
              <a:prstDash val="solid"/>
              <a:round/>
            </a:ln>
          </p:spPr>
          <p:txBody>
            <a:bodyPr/>
            <a:lstStyle/>
            <a:p/>
          </p:txBody>
        </p:sp>
        <p:sp>
          <p:nvSpPr>
            <p:cNvPr id="126" name="pl126"/>
            <p:cNvSpPr/>
            <p:nvPr/>
          </p:nvSpPr>
          <p:spPr>
            <a:xfrm>
              <a:off x="5097458" y="3380424"/>
              <a:ext cx="29360" cy="0"/>
            </a:xfrm>
            <a:custGeom>
              <a:avLst/>
              <a:pathLst>
                <a:path w="29360" h="0">
                  <a:moveTo>
                    <a:pt x="0" y="0"/>
                  </a:moveTo>
                  <a:lnTo>
                    <a:pt x="29360" y="0"/>
                  </a:lnTo>
                </a:path>
              </a:pathLst>
            </a:custGeom>
            <a:ln w="81303" cap="flat">
              <a:solidFill>
                <a:srgbClr val="E8E8E8">
                  <a:alpha val="100000"/>
                </a:srgbClr>
              </a:solidFill>
              <a:prstDash val="solid"/>
              <a:round/>
            </a:ln>
          </p:spPr>
          <p:txBody>
            <a:bodyPr/>
            <a:lstStyle/>
            <a:p/>
          </p:txBody>
        </p:sp>
        <p:sp>
          <p:nvSpPr>
            <p:cNvPr id="127" name="pl127"/>
            <p:cNvSpPr/>
            <p:nvPr/>
          </p:nvSpPr>
          <p:spPr>
            <a:xfrm>
              <a:off x="5244262" y="3587368"/>
              <a:ext cx="29360" cy="0"/>
            </a:xfrm>
            <a:custGeom>
              <a:avLst/>
              <a:pathLst>
                <a:path w="29360" h="0">
                  <a:moveTo>
                    <a:pt x="0" y="0"/>
                  </a:moveTo>
                  <a:lnTo>
                    <a:pt x="29360" y="0"/>
                  </a:lnTo>
                </a:path>
              </a:pathLst>
            </a:custGeom>
            <a:ln w="81303" cap="flat">
              <a:solidFill>
                <a:srgbClr val="E8E8E8">
                  <a:alpha val="100000"/>
                </a:srgbClr>
              </a:solidFill>
              <a:prstDash val="solid"/>
              <a:round/>
            </a:ln>
          </p:spPr>
          <p:txBody>
            <a:bodyPr/>
            <a:lstStyle/>
            <a:p/>
          </p:txBody>
        </p:sp>
        <p:sp>
          <p:nvSpPr>
            <p:cNvPr id="128" name="pl128"/>
            <p:cNvSpPr/>
            <p:nvPr/>
          </p:nvSpPr>
          <p:spPr>
            <a:xfrm>
              <a:off x="5244262" y="3794311"/>
              <a:ext cx="29360" cy="0"/>
            </a:xfrm>
            <a:custGeom>
              <a:avLst/>
              <a:pathLst>
                <a:path w="29360" h="0">
                  <a:moveTo>
                    <a:pt x="0" y="0"/>
                  </a:moveTo>
                  <a:lnTo>
                    <a:pt x="29360" y="0"/>
                  </a:lnTo>
                </a:path>
              </a:pathLst>
            </a:custGeom>
            <a:ln w="81303" cap="flat">
              <a:solidFill>
                <a:srgbClr val="E8E8E8">
                  <a:alpha val="100000"/>
                </a:srgbClr>
              </a:solidFill>
              <a:prstDash val="solid"/>
              <a:round/>
            </a:ln>
          </p:spPr>
          <p:txBody>
            <a:bodyPr/>
            <a:lstStyle/>
            <a:p/>
          </p:txBody>
        </p:sp>
        <p:sp>
          <p:nvSpPr>
            <p:cNvPr id="129" name="pl129"/>
            <p:cNvSpPr/>
            <p:nvPr/>
          </p:nvSpPr>
          <p:spPr>
            <a:xfrm>
              <a:off x="5361705" y="4001255"/>
              <a:ext cx="29360" cy="0"/>
            </a:xfrm>
            <a:custGeom>
              <a:avLst/>
              <a:pathLst>
                <a:path w="29360" h="0">
                  <a:moveTo>
                    <a:pt x="0" y="0"/>
                  </a:moveTo>
                  <a:lnTo>
                    <a:pt x="29360" y="0"/>
                  </a:lnTo>
                </a:path>
              </a:pathLst>
            </a:custGeom>
            <a:ln w="81303" cap="flat">
              <a:solidFill>
                <a:srgbClr val="E8E8E8">
                  <a:alpha val="100000"/>
                </a:srgbClr>
              </a:solidFill>
              <a:prstDash val="solid"/>
              <a:round/>
            </a:ln>
          </p:spPr>
          <p:txBody>
            <a:bodyPr/>
            <a:lstStyle/>
            <a:p/>
          </p:txBody>
        </p:sp>
        <p:sp>
          <p:nvSpPr>
            <p:cNvPr id="130" name="pl130"/>
            <p:cNvSpPr/>
            <p:nvPr/>
          </p:nvSpPr>
          <p:spPr>
            <a:xfrm>
              <a:off x="5170860" y="4208199"/>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131" name="pl131"/>
            <p:cNvSpPr/>
            <p:nvPr/>
          </p:nvSpPr>
          <p:spPr>
            <a:xfrm>
              <a:off x="5420427" y="4415142"/>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132" name="pl132"/>
            <p:cNvSpPr/>
            <p:nvPr/>
          </p:nvSpPr>
          <p:spPr>
            <a:xfrm>
              <a:off x="5112139" y="4622086"/>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133" name="pl133"/>
            <p:cNvSpPr/>
            <p:nvPr/>
          </p:nvSpPr>
          <p:spPr>
            <a:xfrm>
              <a:off x="5391066" y="4829030"/>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134" name="pl134"/>
            <p:cNvSpPr/>
            <p:nvPr/>
          </p:nvSpPr>
          <p:spPr>
            <a:xfrm>
              <a:off x="5391066" y="5035974"/>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135" name="pl135"/>
            <p:cNvSpPr/>
            <p:nvPr/>
          </p:nvSpPr>
          <p:spPr>
            <a:xfrm>
              <a:off x="5376385" y="5242917"/>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136" name="pl136"/>
            <p:cNvSpPr/>
            <p:nvPr/>
          </p:nvSpPr>
          <p:spPr>
            <a:xfrm>
              <a:off x="5288303" y="5449861"/>
              <a:ext cx="14680" cy="0"/>
            </a:xfrm>
            <a:custGeom>
              <a:avLst/>
              <a:pathLst>
                <a:path w="14680" h="0">
                  <a:moveTo>
                    <a:pt x="0" y="0"/>
                  </a:moveTo>
                  <a:lnTo>
                    <a:pt x="14680" y="0"/>
                  </a:lnTo>
                </a:path>
              </a:pathLst>
            </a:custGeom>
            <a:ln w="81303" cap="flat">
              <a:solidFill>
                <a:srgbClr val="E8E8E8">
                  <a:alpha val="100000"/>
                </a:srgbClr>
              </a:solidFill>
              <a:prstDash val="solid"/>
              <a:round/>
            </a:ln>
          </p:spPr>
          <p:txBody>
            <a:bodyPr/>
            <a:lstStyle/>
            <a:p/>
          </p:txBody>
        </p:sp>
        <p:sp>
          <p:nvSpPr>
            <p:cNvPr id="137" name="pt137"/>
            <p:cNvSpPr/>
            <p:nvPr/>
          </p:nvSpPr>
          <p:spPr>
            <a:xfrm>
              <a:off x="5166360" y="4203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5181041" y="4203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5415927"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5430607"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5181041" y="2548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5239762" y="2548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5298484"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5342525"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5166360" y="3168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5210401" y="3168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5181041" y="2755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5239762" y="2755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107639" y="461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5122319" y="461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5092958" y="33759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5122319" y="33759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5386566" y="48245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5401246" y="48245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5386566"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5401246"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5239762" y="3582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5269123" y="3582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5239762" y="3789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5269123" y="3789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5136999"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5239762"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5371885" y="52384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5386566" y="52384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5283803" y="5445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5298484" y="5445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5298484" y="21342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5415927" y="21342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5269123" y="1927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5401246" y="1927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5357205" y="3996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386566" y="3996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5125708" y="4163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4" name="pt174"/>
            <p:cNvSpPr/>
            <p:nvPr/>
          </p:nvSpPr>
          <p:spPr>
            <a:xfrm>
              <a:off x="5140389" y="4163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5" name="pt175"/>
            <p:cNvSpPr/>
            <p:nvPr/>
          </p:nvSpPr>
          <p:spPr>
            <a:xfrm>
              <a:off x="5375275" y="43699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6" name="pt176"/>
            <p:cNvSpPr/>
            <p:nvPr/>
          </p:nvSpPr>
          <p:spPr>
            <a:xfrm>
              <a:off x="5389955"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7" name="pt177"/>
            <p:cNvSpPr/>
            <p:nvPr/>
          </p:nvSpPr>
          <p:spPr>
            <a:xfrm>
              <a:off x="5140389" y="2507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8" name="pt178"/>
            <p:cNvSpPr/>
            <p:nvPr/>
          </p:nvSpPr>
          <p:spPr>
            <a:xfrm>
              <a:off x="5199110" y="2507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9" name="pt179"/>
            <p:cNvSpPr/>
            <p:nvPr/>
          </p:nvSpPr>
          <p:spPr>
            <a:xfrm>
              <a:off x="5257832" y="29213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0" name="pt180"/>
            <p:cNvSpPr/>
            <p:nvPr/>
          </p:nvSpPr>
          <p:spPr>
            <a:xfrm>
              <a:off x="5301873"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1" name="pt181"/>
            <p:cNvSpPr/>
            <p:nvPr/>
          </p:nvSpPr>
          <p:spPr>
            <a:xfrm>
              <a:off x="5125708" y="3128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2" name="pt182"/>
            <p:cNvSpPr/>
            <p:nvPr/>
          </p:nvSpPr>
          <p:spPr>
            <a:xfrm>
              <a:off x="5169749" y="3128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3" name="pt183"/>
            <p:cNvSpPr/>
            <p:nvPr/>
          </p:nvSpPr>
          <p:spPr>
            <a:xfrm>
              <a:off x="5140389" y="27144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4" name="pt184"/>
            <p:cNvSpPr/>
            <p:nvPr/>
          </p:nvSpPr>
          <p:spPr>
            <a:xfrm>
              <a:off x="5199110" y="27144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5" name="pt185"/>
            <p:cNvSpPr/>
            <p:nvPr/>
          </p:nvSpPr>
          <p:spPr>
            <a:xfrm>
              <a:off x="5066987" y="457693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6" name="pt186"/>
            <p:cNvSpPr/>
            <p:nvPr/>
          </p:nvSpPr>
          <p:spPr>
            <a:xfrm>
              <a:off x="5081667" y="45769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7" name="pt187"/>
            <p:cNvSpPr/>
            <p:nvPr/>
          </p:nvSpPr>
          <p:spPr>
            <a:xfrm>
              <a:off x="5052306" y="33352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8" name="pt188"/>
            <p:cNvSpPr/>
            <p:nvPr/>
          </p:nvSpPr>
          <p:spPr>
            <a:xfrm>
              <a:off x="5081667" y="33352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9" name="pt189"/>
            <p:cNvSpPr/>
            <p:nvPr/>
          </p:nvSpPr>
          <p:spPr>
            <a:xfrm>
              <a:off x="5345914" y="47838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0" name="pt190"/>
            <p:cNvSpPr/>
            <p:nvPr/>
          </p:nvSpPr>
          <p:spPr>
            <a:xfrm>
              <a:off x="5360594" y="47838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1" name="pt191"/>
            <p:cNvSpPr/>
            <p:nvPr/>
          </p:nvSpPr>
          <p:spPr>
            <a:xfrm>
              <a:off x="5345914" y="4990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2" name="pt192"/>
            <p:cNvSpPr/>
            <p:nvPr/>
          </p:nvSpPr>
          <p:spPr>
            <a:xfrm>
              <a:off x="5360594"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3" name="pt193"/>
            <p:cNvSpPr/>
            <p:nvPr/>
          </p:nvSpPr>
          <p:spPr>
            <a:xfrm>
              <a:off x="5199110" y="35422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4" name="pt194"/>
            <p:cNvSpPr/>
            <p:nvPr/>
          </p:nvSpPr>
          <p:spPr>
            <a:xfrm>
              <a:off x="5228471" y="35422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5" name="pt195"/>
            <p:cNvSpPr/>
            <p:nvPr/>
          </p:nvSpPr>
          <p:spPr>
            <a:xfrm>
              <a:off x="5199110" y="37491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6" name="pt196"/>
            <p:cNvSpPr/>
            <p:nvPr/>
          </p:nvSpPr>
          <p:spPr>
            <a:xfrm>
              <a:off x="5228471" y="37491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7" name="pt197"/>
            <p:cNvSpPr/>
            <p:nvPr/>
          </p:nvSpPr>
          <p:spPr>
            <a:xfrm>
              <a:off x="5096348" y="23005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8" name="pt198"/>
            <p:cNvSpPr/>
            <p:nvPr/>
          </p:nvSpPr>
          <p:spPr>
            <a:xfrm>
              <a:off x="5199110"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9" name="pt199"/>
            <p:cNvSpPr/>
            <p:nvPr/>
          </p:nvSpPr>
          <p:spPr>
            <a:xfrm>
              <a:off x="5331234" y="51977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0" name="pt200"/>
            <p:cNvSpPr/>
            <p:nvPr/>
          </p:nvSpPr>
          <p:spPr>
            <a:xfrm>
              <a:off x="5345914" y="51977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1" name="pt201"/>
            <p:cNvSpPr/>
            <p:nvPr/>
          </p:nvSpPr>
          <p:spPr>
            <a:xfrm>
              <a:off x="5243151" y="54047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2" name="pt202"/>
            <p:cNvSpPr/>
            <p:nvPr/>
          </p:nvSpPr>
          <p:spPr>
            <a:xfrm>
              <a:off x="5257832" y="54047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3" name="pt203"/>
            <p:cNvSpPr/>
            <p:nvPr/>
          </p:nvSpPr>
          <p:spPr>
            <a:xfrm>
              <a:off x="5257832" y="20936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4" name="pt204"/>
            <p:cNvSpPr/>
            <p:nvPr/>
          </p:nvSpPr>
          <p:spPr>
            <a:xfrm>
              <a:off x="5375275" y="20936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5" name="pt205"/>
            <p:cNvSpPr/>
            <p:nvPr/>
          </p:nvSpPr>
          <p:spPr>
            <a:xfrm>
              <a:off x="5228471" y="18866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6" name="pt206"/>
            <p:cNvSpPr/>
            <p:nvPr/>
          </p:nvSpPr>
          <p:spPr>
            <a:xfrm>
              <a:off x="5360594" y="1886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7" name="pt207"/>
            <p:cNvSpPr/>
            <p:nvPr/>
          </p:nvSpPr>
          <p:spPr>
            <a:xfrm>
              <a:off x="5316553" y="39561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8" name="pt208"/>
            <p:cNvSpPr/>
            <p:nvPr/>
          </p:nvSpPr>
          <p:spPr>
            <a:xfrm>
              <a:off x="5345914" y="39561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9" name="tx209"/>
            <p:cNvSpPr/>
            <p:nvPr/>
          </p:nvSpPr>
          <p:spPr>
            <a:xfrm>
              <a:off x="5552813" y="416686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0" name="tx210"/>
            <p:cNvSpPr/>
            <p:nvPr/>
          </p:nvSpPr>
          <p:spPr>
            <a:xfrm>
              <a:off x="5552813" y="437381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1" name="tx211"/>
            <p:cNvSpPr/>
            <p:nvPr/>
          </p:nvSpPr>
          <p:spPr>
            <a:xfrm>
              <a:off x="5552813" y="251131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12" name="tx212"/>
            <p:cNvSpPr/>
            <p:nvPr/>
          </p:nvSpPr>
          <p:spPr>
            <a:xfrm>
              <a:off x="5552813" y="292520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3" name="tx213"/>
            <p:cNvSpPr/>
            <p:nvPr/>
          </p:nvSpPr>
          <p:spPr>
            <a:xfrm>
              <a:off x="5552813" y="313214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4" name="tx214"/>
            <p:cNvSpPr/>
            <p:nvPr/>
          </p:nvSpPr>
          <p:spPr>
            <a:xfrm>
              <a:off x="5552813" y="271826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15" name="tx215"/>
            <p:cNvSpPr/>
            <p:nvPr/>
          </p:nvSpPr>
          <p:spPr>
            <a:xfrm>
              <a:off x="5552813" y="458075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6" name="tx216"/>
            <p:cNvSpPr/>
            <p:nvPr/>
          </p:nvSpPr>
          <p:spPr>
            <a:xfrm>
              <a:off x="5552813" y="333909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17" name="tx217"/>
            <p:cNvSpPr/>
            <p:nvPr/>
          </p:nvSpPr>
          <p:spPr>
            <a:xfrm>
              <a:off x="5552813" y="478769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8" name="tx218"/>
            <p:cNvSpPr/>
            <p:nvPr/>
          </p:nvSpPr>
          <p:spPr>
            <a:xfrm>
              <a:off x="5552813" y="49946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9" name="tx219"/>
            <p:cNvSpPr/>
            <p:nvPr/>
          </p:nvSpPr>
          <p:spPr>
            <a:xfrm>
              <a:off x="5552813" y="354603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0" name="tx220"/>
            <p:cNvSpPr/>
            <p:nvPr/>
          </p:nvSpPr>
          <p:spPr>
            <a:xfrm>
              <a:off x="5552813" y="375298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1" name="tx221"/>
            <p:cNvSpPr/>
            <p:nvPr/>
          </p:nvSpPr>
          <p:spPr>
            <a:xfrm>
              <a:off x="5552813" y="230437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22" name="tx222"/>
            <p:cNvSpPr/>
            <p:nvPr/>
          </p:nvSpPr>
          <p:spPr>
            <a:xfrm>
              <a:off x="5552813" y="520158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3" name="tx223"/>
            <p:cNvSpPr/>
            <p:nvPr/>
          </p:nvSpPr>
          <p:spPr>
            <a:xfrm>
              <a:off x="5552813" y="540853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4" name="tx224"/>
            <p:cNvSpPr/>
            <p:nvPr/>
          </p:nvSpPr>
          <p:spPr>
            <a:xfrm>
              <a:off x="5552813" y="209743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25" name="tx225"/>
            <p:cNvSpPr/>
            <p:nvPr/>
          </p:nvSpPr>
          <p:spPr>
            <a:xfrm>
              <a:off x="5552813" y="189048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26" name="tx226"/>
            <p:cNvSpPr/>
            <p:nvPr/>
          </p:nvSpPr>
          <p:spPr>
            <a:xfrm>
              <a:off x="5552813" y="39599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7" name="rc227"/>
            <p:cNvSpPr/>
            <p:nvPr/>
          </p:nvSpPr>
          <p:spPr>
            <a:xfrm>
              <a:off x="3893667" y="1807652"/>
              <a:ext cx="1937810" cy="3766375"/>
            </a:xfrm>
            <a:prstGeom prst="rect">
              <a:avLst/>
            </a:prstGeom>
            <a:noFill/>
            <a:ln w="13550" cap="rnd">
              <a:solidFill>
                <a:srgbClr val="999999">
                  <a:alpha val="100000"/>
                </a:srgbClr>
              </a:solidFill>
              <a:prstDash val="solid"/>
              <a:round/>
            </a:ln>
          </p:spPr>
          <p:txBody>
            <a:bodyPr/>
            <a:lstStyle/>
            <a:p/>
          </p:txBody>
        </p:sp>
        <p:sp>
          <p:nvSpPr>
            <p:cNvPr id="228" name="pl228"/>
            <p:cNvSpPr/>
            <p:nvPr/>
          </p:nvSpPr>
          <p:spPr>
            <a:xfrm>
              <a:off x="7136600" y="5442642"/>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29" name="pl229"/>
            <p:cNvSpPr/>
            <p:nvPr/>
          </p:nvSpPr>
          <p:spPr>
            <a:xfrm>
              <a:off x="7136600" y="5223667"/>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0" name="pl230"/>
            <p:cNvSpPr/>
            <p:nvPr/>
          </p:nvSpPr>
          <p:spPr>
            <a:xfrm>
              <a:off x="7136600" y="5004691"/>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1" name="pl231"/>
            <p:cNvSpPr/>
            <p:nvPr/>
          </p:nvSpPr>
          <p:spPr>
            <a:xfrm>
              <a:off x="7136600" y="4785716"/>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2" name="pl232"/>
            <p:cNvSpPr/>
            <p:nvPr/>
          </p:nvSpPr>
          <p:spPr>
            <a:xfrm>
              <a:off x="7136600" y="4566741"/>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3" name="pl233"/>
            <p:cNvSpPr/>
            <p:nvPr/>
          </p:nvSpPr>
          <p:spPr>
            <a:xfrm>
              <a:off x="7136600" y="4347765"/>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4" name="pl234"/>
            <p:cNvSpPr/>
            <p:nvPr/>
          </p:nvSpPr>
          <p:spPr>
            <a:xfrm>
              <a:off x="7136600" y="4128790"/>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5" name="pl235"/>
            <p:cNvSpPr/>
            <p:nvPr/>
          </p:nvSpPr>
          <p:spPr>
            <a:xfrm>
              <a:off x="7136600" y="3909815"/>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6" name="pl236"/>
            <p:cNvSpPr/>
            <p:nvPr/>
          </p:nvSpPr>
          <p:spPr>
            <a:xfrm>
              <a:off x="7136600" y="3690839"/>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7" name="pl237"/>
            <p:cNvSpPr/>
            <p:nvPr/>
          </p:nvSpPr>
          <p:spPr>
            <a:xfrm>
              <a:off x="7136600" y="3471864"/>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8" name="pl238"/>
            <p:cNvSpPr/>
            <p:nvPr/>
          </p:nvSpPr>
          <p:spPr>
            <a:xfrm>
              <a:off x="7136600" y="3252889"/>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39" name="pl239"/>
            <p:cNvSpPr/>
            <p:nvPr/>
          </p:nvSpPr>
          <p:spPr>
            <a:xfrm>
              <a:off x="7136600" y="3033914"/>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40" name="pl240"/>
            <p:cNvSpPr/>
            <p:nvPr/>
          </p:nvSpPr>
          <p:spPr>
            <a:xfrm>
              <a:off x="7136600" y="2814938"/>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41" name="pl241"/>
            <p:cNvSpPr/>
            <p:nvPr/>
          </p:nvSpPr>
          <p:spPr>
            <a:xfrm>
              <a:off x="7136600" y="2595963"/>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42" name="pl242"/>
            <p:cNvSpPr/>
            <p:nvPr/>
          </p:nvSpPr>
          <p:spPr>
            <a:xfrm>
              <a:off x="7136600" y="2376988"/>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43" name="pl243"/>
            <p:cNvSpPr/>
            <p:nvPr/>
          </p:nvSpPr>
          <p:spPr>
            <a:xfrm>
              <a:off x="7136600" y="2158012"/>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44" name="pl244"/>
            <p:cNvSpPr/>
            <p:nvPr/>
          </p:nvSpPr>
          <p:spPr>
            <a:xfrm>
              <a:off x="7136600" y="1939037"/>
              <a:ext cx="1937810" cy="0"/>
            </a:xfrm>
            <a:custGeom>
              <a:avLst/>
              <a:pathLst>
                <a:path w="1937810" h="0">
                  <a:moveTo>
                    <a:pt x="0" y="0"/>
                  </a:moveTo>
                  <a:lnTo>
                    <a:pt x="1937810" y="0"/>
                  </a:lnTo>
                  <a:lnTo>
                    <a:pt x="1937810" y="0"/>
                  </a:lnTo>
                </a:path>
              </a:pathLst>
            </a:custGeom>
            <a:ln w="13550" cap="flat">
              <a:solidFill>
                <a:srgbClr val="EBEBEB">
                  <a:alpha val="100000"/>
                </a:srgbClr>
              </a:solidFill>
              <a:prstDash val="solid"/>
              <a:round/>
            </a:ln>
          </p:spPr>
          <p:txBody>
            <a:bodyPr/>
            <a:lstStyle/>
            <a:p/>
          </p:txBody>
        </p:sp>
        <p:sp>
          <p:nvSpPr>
            <p:cNvPr id="245" name="pl245"/>
            <p:cNvSpPr/>
            <p:nvPr/>
          </p:nvSpPr>
          <p:spPr>
            <a:xfrm>
              <a:off x="722468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6" name="pl246"/>
            <p:cNvSpPr/>
            <p:nvPr/>
          </p:nvSpPr>
          <p:spPr>
            <a:xfrm>
              <a:off x="751829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7" name="pl247"/>
            <p:cNvSpPr/>
            <p:nvPr/>
          </p:nvSpPr>
          <p:spPr>
            <a:xfrm>
              <a:off x="781189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8" name="pl248"/>
            <p:cNvSpPr/>
            <p:nvPr/>
          </p:nvSpPr>
          <p:spPr>
            <a:xfrm>
              <a:off x="810550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9" name="pl249"/>
            <p:cNvSpPr/>
            <p:nvPr/>
          </p:nvSpPr>
          <p:spPr>
            <a:xfrm>
              <a:off x="839911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0" name="pl250"/>
            <p:cNvSpPr/>
            <p:nvPr/>
          </p:nvSpPr>
          <p:spPr>
            <a:xfrm>
              <a:off x="86927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1" name="pl251"/>
            <p:cNvSpPr/>
            <p:nvPr/>
          </p:nvSpPr>
          <p:spPr>
            <a:xfrm>
              <a:off x="8178907" y="19390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2" name="pl252"/>
            <p:cNvSpPr/>
            <p:nvPr/>
          </p:nvSpPr>
          <p:spPr>
            <a:xfrm>
              <a:off x="8399113" y="215801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3" name="pl253"/>
            <p:cNvSpPr/>
            <p:nvPr/>
          </p:nvSpPr>
          <p:spPr>
            <a:xfrm>
              <a:off x="8678040" y="237698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4" name="pl254"/>
            <p:cNvSpPr/>
            <p:nvPr/>
          </p:nvSpPr>
          <p:spPr>
            <a:xfrm>
              <a:off x="8678040" y="259596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5" name="pl255"/>
            <p:cNvSpPr/>
            <p:nvPr/>
          </p:nvSpPr>
          <p:spPr>
            <a:xfrm>
              <a:off x="8619319" y="281493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6" name="pl256"/>
            <p:cNvSpPr/>
            <p:nvPr/>
          </p:nvSpPr>
          <p:spPr>
            <a:xfrm>
              <a:off x="8663360" y="303391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7" name="pl257"/>
            <p:cNvSpPr/>
            <p:nvPr/>
          </p:nvSpPr>
          <p:spPr>
            <a:xfrm>
              <a:off x="8340391" y="325288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8" name="pl258"/>
            <p:cNvSpPr/>
            <p:nvPr/>
          </p:nvSpPr>
          <p:spPr>
            <a:xfrm>
              <a:off x="8663360" y="347186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9" name="pl259"/>
            <p:cNvSpPr/>
            <p:nvPr/>
          </p:nvSpPr>
          <p:spPr>
            <a:xfrm>
              <a:off x="7944021"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0" name="pl260"/>
            <p:cNvSpPr/>
            <p:nvPr/>
          </p:nvSpPr>
          <p:spPr>
            <a:xfrm>
              <a:off x="8501876" y="390981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1" name="pl261"/>
            <p:cNvSpPr/>
            <p:nvPr/>
          </p:nvSpPr>
          <p:spPr>
            <a:xfrm>
              <a:off x="8560597" y="412879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2" name="pl262"/>
            <p:cNvSpPr/>
            <p:nvPr/>
          </p:nvSpPr>
          <p:spPr>
            <a:xfrm>
              <a:off x="8678040" y="434776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3" name="pl263"/>
            <p:cNvSpPr/>
            <p:nvPr/>
          </p:nvSpPr>
          <p:spPr>
            <a:xfrm>
              <a:off x="8501876" y="456674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4" name="pl264"/>
            <p:cNvSpPr/>
            <p:nvPr/>
          </p:nvSpPr>
          <p:spPr>
            <a:xfrm>
              <a:off x="8531236" y="478571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5" name="pl265"/>
            <p:cNvSpPr/>
            <p:nvPr/>
          </p:nvSpPr>
          <p:spPr>
            <a:xfrm>
              <a:off x="8619319" y="500469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6" name="pl266"/>
            <p:cNvSpPr/>
            <p:nvPr/>
          </p:nvSpPr>
          <p:spPr>
            <a:xfrm>
              <a:off x="8648679" y="522366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7" name="pl267"/>
            <p:cNvSpPr/>
            <p:nvPr/>
          </p:nvSpPr>
          <p:spPr>
            <a:xfrm>
              <a:off x="8589958" y="54426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8" name="pt268"/>
            <p:cNvSpPr/>
            <p:nvPr/>
          </p:nvSpPr>
          <p:spPr>
            <a:xfrm>
              <a:off x="8174407" y="19345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8174407" y="19345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8394613" y="215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8394613" y="215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8673540" y="2372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8673540" y="2372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8673540" y="2591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8673540" y="2591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8614819" y="2810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8614819" y="2810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8658860" y="30294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8658860" y="30294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8335891" y="324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8335891" y="324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8658860" y="34673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8658860" y="34673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939521"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939521"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8556097" y="4124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8556097" y="4124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8673540" y="434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8673540" y="434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8497376" y="390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8497376" y="390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8526736" y="47812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8526736" y="47812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8614819" y="5000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8614819" y="5000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8644179" y="5219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8644179" y="5219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8497376" y="45622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8497376" y="45622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8585458" y="54381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8585458" y="54381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8133755" y="18938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3" name="pt303"/>
            <p:cNvSpPr/>
            <p:nvPr/>
          </p:nvSpPr>
          <p:spPr>
            <a:xfrm>
              <a:off x="8133755" y="18938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4" name="pt304"/>
            <p:cNvSpPr/>
            <p:nvPr/>
          </p:nvSpPr>
          <p:spPr>
            <a:xfrm>
              <a:off x="8353961" y="21128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5" name="pt305"/>
            <p:cNvSpPr/>
            <p:nvPr/>
          </p:nvSpPr>
          <p:spPr>
            <a:xfrm>
              <a:off x="8353961" y="21128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6" name="pt306"/>
            <p:cNvSpPr/>
            <p:nvPr/>
          </p:nvSpPr>
          <p:spPr>
            <a:xfrm>
              <a:off x="8632888" y="23318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7" name="pt307"/>
            <p:cNvSpPr/>
            <p:nvPr/>
          </p:nvSpPr>
          <p:spPr>
            <a:xfrm>
              <a:off x="8632888" y="23318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8" name="pt308"/>
            <p:cNvSpPr/>
            <p:nvPr/>
          </p:nvSpPr>
          <p:spPr>
            <a:xfrm>
              <a:off x="8632888" y="25508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9" name="pt309"/>
            <p:cNvSpPr/>
            <p:nvPr/>
          </p:nvSpPr>
          <p:spPr>
            <a:xfrm>
              <a:off x="8632888" y="25508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0" name="pt310"/>
            <p:cNvSpPr/>
            <p:nvPr/>
          </p:nvSpPr>
          <p:spPr>
            <a:xfrm>
              <a:off x="8574167" y="27697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1" name="pt311"/>
            <p:cNvSpPr/>
            <p:nvPr/>
          </p:nvSpPr>
          <p:spPr>
            <a:xfrm>
              <a:off x="8574167" y="2769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2" name="pt312"/>
            <p:cNvSpPr/>
            <p:nvPr/>
          </p:nvSpPr>
          <p:spPr>
            <a:xfrm>
              <a:off x="8618208" y="29887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3" name="pt313"/>
            <p:cNvSpPr/>
            <p:nvPr/>
          </p:nvSpPr>
          <p:spPr>
            <a:xfrm>
              <a:off x="8618208" y="29887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4" name="pt314"/>
            <p:cNvSpPr/>
            <p:nvPr/>
          </p:nvSpPr>
          <p:spPr>
            <a:xfrm>
              <a:off x="8295240" y="32077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5" name="pt315"/>
            <p:cNvSpPr/>
            <p:nvPr/>
          </p:nvSpPr>
          <p:spPr>
            <a:xfrm>
              <a:off x="8295240" y="32077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6" name="pt316"/>
            <p:cNvSpPr/>
            <p:nvPr/>
          </p:nvSpPr>
          <p:spPr>
            <a:xfrm>
              <a:off x="8618208" y="34267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7" name="pt317"/>
            <p:cNvSpPr/>
            <p:nvPr/>
          </p:nvSpPr>
          <p:spPr>
            <a:xfrm>
              <a:off x="8618208" y="34267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8" name="pt318"/>
            <p:cNvSpPr/>
            <p:nvPr/>
          </p:nvSpPr>
          <p:spPr>
            <a:xfrm>
              <a:off x="7898869"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9" name="pt319"/>
            <p:cNvSpPr/>
            <p:nvPr/>
          </p:nvSpPr>
          <p:spPr>
            <a:xfrm>
              <a:off x="7898869"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0" name="pt320"/>
            <p:cNvSpPr/>
            <p:nvPr/>
          </p:nvSpPr>
          <p:spPr>
            <a:xfrm>
              <a:off x="8515445" y="40836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1" name="pt321"/>
            <p:cNvSpPr/>
            <p:nvPr/>
          </p:nvSpPr>
          <p:spPr>
            <a:xfrm>
              <a:off x="8515445" y="40836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2" name="pt322"/>
            <p:cNvSpPr/>
            <p:nvPr/>
          </p:nvSpPr>
          <p:spPr>
            <a:xfrm>
              <a:off x="8632888" y="43026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3" name="pt323"/>
            <p:cNvSpPr/>
            <p:nvPr/>
          </p:nvSpPr>
          <p:spPr>
            <a:xfrm>
              <a:off x="8632888" y="43026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4" name="pt324"/>
            <p:cNvSpPr/>
            <p:nvPr/>
          </p:nvSpPr>
          <p:spPr>
            <a:xfrm>
              <a:off x="8456724" y="38646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5" name="pt325"/>
            <p:cNvSpPr/>
            <p:nvPr/>
          </p:nvSpPr>
          <p:spPr>
            <a:xfrm>
              <a:off x="8456724" y="38646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6" name="pt326"/>
            <p:cNvSpPr/>
            <p:nvPr/>
          </p:nvSpPr>
          <p:spPr>
            <a:xfrm>
              <a:off x="8486085" y="47405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7" name="pt327"/>
            <p:cNvSpPr/>
            <p:nvPr/>
          </p:nvSpPr>
          <p:spPr>
            <a:xfrm>
              <a:off x="8486085" y="47405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8574167" y="49595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9" name="pt329"/>
            <p:cNvSpPr/>
            <p:nvPr/>
          </p:nvSpPr>
          <p:spPr>
            <a:xfrm>
              <a:off x="8574167" y="4959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0" name="pt330"/>
            <p:cNvSpPr/>
            <p:nvPr/>
          </p:nvSpPr>
          <p:spPr>
            <a:xfrm>
              <a:off x="8603528" y="51785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1" name="pt331"/>
            <p:cNvSpPr/>
            <p:nvPr/>
          </p:nvSpPr>
          <p:spPr>
            <a:xfrm>
              <a:off x="8603528" y="51785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2" name="pt332"/>
            <p:cNvSpPr/>
            <p:nvPr/>
          </p:nvSpPr>
          <p:spPr>
            <a:xfrm>
              <a:off x="8456724" y="45215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8456724" y="45215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8544806" y="53974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5" name="pt335"/>
            <p:cNvSpPr/>
            <p:nvPr/>
          </p:nvSpPr>
          <p:spPr>
            <a:xfrm>
              <a:off x="8544806" y="53974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6" name="tx336"/>
            <p:cNvSpPr/>
            <p:nvPr/>
          </p:nvSpPr>
          <p:spPr>
            <a:xfrm>
              <a:off x="8829487" y="18977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7" name="tx337"/>
            <p:cNvSpPr/>
            <p:nvPr/>
          </p:nvSpPr>
          <p:spPr>
            <a:xfrm>
              <a:off x="8829487" y="211668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8" name="tx338"/>
            <p:cNvSpPr/>
            <p:nvPr/>
          </p:nvSpPr>
          <p:spPr>
            <a:xfrm>
              <a:off x="8829487" y="233565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9" name="tx339"/>
            <p:cNvSpPr/>
            <p:nvPr/>
          </p:nvSpPr>
          <p:spPr>
            <a:xfrm>
              <a:off x="8829487" y="255463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0" name="tx340"/>
            <p:cNvSpPr/>
            <p:nvPr/>
          </p:nvSpPr>
          <p:spPr>
            <a:xfrm>
              <a:off x="8829487" y="277360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1" name="tx341"/>
            <p:cNvSpPr/>
            <p:nvPr/>
          </p:nvSpPr>
          <p:spPr>
            <a:xfrm>
              <a:off x="8829487" y="299258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2" name="tx342"/>
            <p:cNvSpPr/>
            <p:nvPr/>
          </p:nvSpPr>
          <p:spPr>
            <a:xfrm>
              <a:off x="8829487" y="321155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3" name="tx343"/>
            <p:cNvSpPr/>
            <p:nvPr/>
          </p:nvSpPr>
          <p:spPr>
            <a:xfrm>
              <a:off x="8829487" y="343053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4" name="tx344"/>
            <p:cNvSpPr/>
            <p:nvPr/>
          </p:nvSpPr>
          <p:spPr>
            <a:xfrm>
              <a:off x="8829487"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5" name="tx345"/>
            <p:cNvSpPr/>
            <p:nvPr/>
          </p:nvSpPr>
          <p:spPr>
            <a:xfrm>
              <a:off x="8829487" y="408745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6" name="tx346"/>
            <p:cNvSpPr/>
            <p:nvPr/>
          </p:nvSpPr>
          <p:spPr>
            <a:xfrm>
              <a:off x="8829487" y="430643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7" name="tx347"/>
            <p:cNvSpPr/>
            <p:nvPr/>
          </p:nvSpPr>
          <p:spPr>
            <a:xfrm>
              <a:off x="8829487" y="386848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8" name="tx348"/>
            <p:cNvSpPr/>
            <p:nvPr/>
          </p:nvSpPr>
          <p:spPr>
            <a:xfrm>
              <a:off x="8829487" y="474438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9" name="tx349"/>
            <p:cNvSpPr/>
            <p:nvPr/>
          </p:nvSpPr>
          <p:spPr>
            <a:xfrm>
              <a:off x="8829487" y="496336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0" name="tx350"/>
            <p:cNvSpPr/>
            <p:nvPr/>
          </p:nvSpPr>
          <p:spPr>
            <a:xfrm>
              <a:off x="8829487" y="518233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1" name="tx351"/>
            <p:cNvSpPr/>
            <p:nvPr/>
          </p:nvSpPr>
          <p:spPr>
            <a:xfrm>
              <a:off x="8829487" y="452541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2" name="tx352"/>
            <p:cNvSpPr/>
            <p:nvPr/>
          </p:nvSpPr>
          <p:spPr>
            <a:xfrm>
              <a:off x="8829487" y="540131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3" name="rc353"/>
            <p:cNvSpPr/>
            <p:nvPr/>
          </p:nvSpPr>
          <p:spPr>
            <a:xfrm>
              <a:off x="7136600" y="1807652"/>
              <a:ext cx="1937810" cy="3766375"/>
            </a:xfrm>
            <a:prstGeom prst="rect">
              <a:avLst/>
            </a:prstGeom>
            <a:noFill/>
            <a:ln w="13550" cap="rnd">
              <a:solidFill>
                <a:srgbClr val="999999">
                  <a:alpha val="100000"/>
                </a:srgbClr>
              </a:solidFill>
              <a:prstDash val="solid"/>
              <a:round/>
            </a:ln>
          </p:spPr>
          <p:txBody>
            <a:bodyPr/>
            <a:lstStyle/>
            <a:p/>
          </p:txBody>
        </p:sp>
        <p:sp>
          <p:nvSpPr>
            <p:cNvPr id="354" name="rc354"/>
            <p:cNvSpPr/>
            <p:nvPr/>
          </p:nvSpPr>
          <p:spPr>
            <a:xfrm>
              <a:off x="1180446" y="1592799"/>
              <a:ext cx="193781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5" name="tx355"/>
            <p:cNvSpPr/>
            <p:nvPr/>
          </p:nvSpPr>
          <p:spPr>
            <a:xfrm>
              <a:off x="1910190"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56" name="rc356"/>
            <p:cNvSpPr/>
            <p:nvPr/>
          </p:nvSpPr>
          <p:spPr>
            <a:xfrm>
              <a:off x="3893667" y="1592799"/>
              <a:ext cx="193781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7" name="tx357"/>
            <p:cNvSpPr/>
            <p:nvPr/>
          </p:nvSpPr>
          <p:spPr>
            <a:xfrm>
              <a:off x="4648191"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358" name="rc358"/>
            <p:cNvSpPr/>
            <p:nvPr/>
          </p:nvSpPr>
          <p:spPr>
            <a:xfrm>
              <a:off x="7136600" y="1592799"/>
              <a:ext cx="193781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9" name="tx359"/>
            <p:cNvSpPr/>
            <p:nvPr/>
          </p:nvSpPr>
          <p:spPr>
            <a:xfrm>
              <a:off x="7959521"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360" name="pl360"/>
            <p:cNvSpPr/>
            <p:nvPr/>
          </p:nvSpPr>
          <p:spPr>
            <a:xfrm>
              <a:off x="1180446" y="5574027"/>
              <a:ext cx="1937810" cy="0"/>
            </a:xfrm>
            <a:custGeom>
              <a:avLst/>
              <a:pathLst>
                <a:path w="1937810" h="0">
                  <a:moveTo>
                    <a:pt x="0" y="0"/>
                  </a:moveTo>
                  <a:lnTo>
                    <a:pt x="1937810" y="0"/>
                  </a:lnTo>
                </a:path>
              </a:pathLst>
            </a:custGeom>
            <a:ln w="8130" cap="flat">
              <a:solidFill>
                <a:srgbClr val="000000">
                  <a:alpha val="100000"/>
                </a:srgbClr>
              </a:solidFill>
              <a:prstDash val="solid"/>
              <a:round/>
            </a:ln>
          </p:spPr>
          <p:txBody>
            <a:bodyPr/>
            <a:lstStyle/>
            <a:p/>
          </p:txBody>
        </p:sp>
        <p:sp>
          <p:nvSpPr>
            <p:cNvPr id="361" name="pl361"/>
            <p:cNvSpPr/>
            <p:nvPr/>
          </p:nvSpPr>
          <p:spPr>
            <a:xfrm>
              <a:off x="12685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156213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185574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214935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24429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273656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tx367"/>
            <p:cNvSpPr/>
            <p:nvPr/>
          </p:nvSpPr>
          <p:spPr>
            <a:xfrm>
              <a:off x="1237438"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68" name="tx368"/>
            <p:cNvSpPr/>
            <p:nvPr/>
          </p:nvSpPr>
          <p:spPr>
            <a:xfrm>
              <a:off x="149995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69" name="tx369"/>
            <p:cNvSpPr/>
            <p:nvPr/>
          </p:nvSpPr>
          <p:spPr>
            <a:xfrm>
              <a:off x="179356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70" name="tx370"/>
            <p:cNvSpPr/>
            <p:nvPr/>
          </p:nvSpPr>
          <p:spPr>
            <a:xfrm>
              <a:off x="208717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71" name="tx371"/>
            <p:cNvSpPr/>
            <p:nvPr/>
          </p:nvSpPr>
          <p:spPr>
            <a:xfrm>
              <a:off x="238077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72" name="tx372"/>
            <p:cNvSpPr/>
            <p:nvPr/>
          </p:nvSpPr>
          <p:spPr>
            <a:xfrm>
              <a:off x="264329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73" name="pl373"/>
            <p:cNvSpPr/>
            <p:nvPr/>
          </p:nvSpPr>
          <p:spPr>
            <a:xfrm>
              <a:off x="3893667" y="5574027"/>
              <a:ext cx="1937810" cy="0"/>
            </a:xfrm>
            <a:custGeom>
              <a:avLst/>
              <a:pathLst>
                <a:path w="1937810" h="0">
                  <a:moveTo>
                    <a:pt x="0" y="0"/>
                  </a:moveTo>
                  <a:lnTo>
                    <a:pt x="1937810" y="0"/>
                  </a:lnTo>
                </a:path>
              </a:pathLst>
            </a:custGeom>
            <a:ln w="8130" cap="flat">
              <a:solidFill>
                <a:srgbClr val="000000">
                  <a:alpha val="100000"/>
                </a:srgbClr>
              </a:solidFill>
              <a:prstDash val="solid"/>
              <a:round/>
            </a:ln>
          </p:spPr>
          <p:txBody>
            <a:bodyPr/>
            <a:lstStyle/>
            <a:p/>
          </p:txBody>
        </p:sp>
        <p:sp>
          <p:nvSpPr>
            <p:cNvPr id="374" name="pl374"/>
            <p:cNvSpPr/>
            <p:nvPr/>
          </p:nvSpPr>
          <p:spPr>
            <a:xfrm>
              <a:off x="39817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427535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456896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pl377"/>
            <p:cNvSpPr/>
            <p:nvPr/>
          </p:nvSpPr>
          <p:spPr>
            <a:xfrm>
              <a:off x="48625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8" name="pl378"/>
            <p:cNvSpPr/>
            <p:nvPr/>
          </p:nvSpPr>
          <p:spPr>
            <a:xfrm>
              <a:off x="515618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9" name="pl379"/>
            <p:cNvSpPr/>
            <p:nvPr/>
          </p:nvSpPr>
          <p:spPr>
            <a:xfrm>
              <a:off x="544978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0" name="tx380"/>
            <p:cNvSpPr/>
            <p:nvPr/>
          </p:nvSpPr>
          <p:spPr>
            <a:xfrm>
              <a:off x="3950660"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1" name="tx381"/>
            <p:cNvSpPr/>
            <p:nvPr/>
          </p:nvSpPr>
          <p:spPr>
            <a:xfrm>
              <a:off x="421317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2" name="tx382"/>
            <p:cNvSpPr/>
            <p:nvPr/>
          </p:nvSpPr>
          <p:spPr>
            <a:xfrm>
              <a:off x="450678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3" name="tx383"/>
            <p:cNvSpPr/>
            <p:nvPr/>
          </p:nvSpPr>
          <p:spPr>
            <a:xfrm>
              <a:off x="48003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4" name="tx384"/>
            <p:cNvSpPr/>
            <p:nvPr/>
          </p:nvSpPr>
          <p:spPr>
            <a:xfrm>
              <a:off x="509400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5" name="tx385"/>
            <p:cNvSpPr/>
            <p:nvPr/>
          </p:nvSpPr>
          <p:spPr>
            <a:xfrm>
              <a:off x="5356519"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86" name="pl386"/>
            <p:cNvSpPr/>
            <p:nvPr/>
          </p:nvSpPr>
          <p:spPr>
            <a:xfrm>
              <a:off x="7136600" y="5574027"/>
              <a:ext cx="1937810" cy="0"/>
            </a:xfrm>
            <a:custGeom>
              <a:avLst/>
              <a:pathLst>
                <a:path w="1937810" h="0">
                  <a:moveTo>
                    <a:pt x="0" y="0"/>
                  </a:moveTo>
                  <a:lnTo>
                    <a:pt x="1937810" y="0"/>
                  </a:lnTo>
                </a:path>
              </a:pathLst>
            </a:custGeom>
            <a:ln w="8130" cap="flat">
              <a:solidFill>
                <a:srgbClr val="000000">
                  <a:alpha val="100000"/>
                </a:srgbClr>
              </a:solidFill>
              <a:prstDash val="solid"/>
              <a:round/>
            </a:ln>
          </p:spPr>
          <p:txBody>
            <a:bodyPr/>
            <a:lstStyle/>
            <a:p/>
          </p:txBody>
        </p:sp>
        <p:sp>
          <p:nvSpPr>
            <p:cNvPr id="387" name="pl387"/>
            <p:cNvSpPr/>
            <p:nvPr/>
          </p:nvSpPr>
          <p:spPr>
            <a:xfrm>
              <a:off x="722468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8" name="pl388"/>
            <p:cNvSpPr/>
            <p:nvPr/>
          </p:nvSpPr>
          <p:spPr>
            <a:xfrm>
              <a:off x="751829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9" name="pl389"/>
            <p:cNvSpPr/>
            <p:nvPr/>
          </p:nvSpPr>
          <p:spPr>
            <a:xfrm>
              <a:off x="781189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0" name="pl390"/>
            <p:cNvSpPr/>
            <p:nvPr/>
          </p:nvSpPr>
          <p:spPr>
            <a:xfrm>
              <a:off x="810550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1" name="pl391"/>
            <p:cNvSpPr/>
            <p:nvPr/>
          </p:nvSpPr>
          <p:spPr>
            <a:xfrm>
              <a:off x="839911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2" name="pl392"/>
            <p:cNvSpPr/>
            <p:nvPr/>
          </p:nvSpPr>
          <p:spPr>
            <a:xfrm>
              <a:off x="86927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3" name="tx393"/>
            <p:cNvSpPr/>
            <p:nvPr/>
          </p:nvSpPr>
          <p:spPr>
            <a:xfrm>
              <a:off x="719359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4" name="tx394"/>
            <p:cNvSpPr/>
            <p:nvPr/>
          </p:nvSpPr>
          <p:spPr>
            <a:xfrm>
              <a:off x="745611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95" name="tx395"/>
            <p:cNvSpPr/>
            <p:nvPr/>
          </p:nvSpPr>
          <p:spPr>
            <a:xfrm>
              <a:off x="774971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96" name="tx396"/>
            <p:cNvSpPr/>
            <p:nvPr/>
          </p:nvSpPr>
          <p:spPr>
            <a:xfrm>
              <a:off x="804332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97" name="tx397"/>
            <p:cNvSpPr/>
            <p:nvPr/>
          </p:nvSpPr>
          <p:spPr>
            <a:xfrm>
              <a:off x="833693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98" name="tx398"/>
            <p:cNvSpPr/>
            <p:nvPr/>
          </p:nvSpPr>
          <p:spPr>
            <a:xfrm>
              <a:off x="859945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a:off x="6539317" y="5402637"/>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00" name="tx400"/>
            <p:cNvSpPr/>
            <p:nvPr/>
          </p:nvSpPr>
          <p:spPr>
            <a:xfrm>
              <a:off x="6698697" y="5183662"/>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401" name="tx401"/>
            <p:cNvSpPr/>
            <p:nvPr/>
          </p:nvSpPr>
          <p:spPr>
            <a:xfrm>
              <a:off x="6812357" y="4964686"/>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02" name="tx402"/>
            <p:cNvSpPr/>
            <p:nvPr/>
          </p:nvSpPr>
          <p:spPr>
            <a:xfrm>
              <a:off x="6462691" y="4745711"/>
              <a:ext cx="592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Timor-Leste</a:t>
              </a:r>
            </a:p>
          </p:txBody>
        </p:sp>
        <p:sp>
          <p:nvSpPr>
            <p:cNvPr id="403" name="tx403"/>
            <p:cNvSpPr/>
            <p:nvPr/>
          </p:nvSpPr>
          <p:spPr>
            <a:xfrm>
              <a:off x="6607349" y="4526736"/>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04" name="tx404"/>
            <p:cNvSpPr/>
            <p:nvPr/>
          </p:nvSpPr>
          <p:spPr>
            <a:xfrm>
              <a:off x="6178495" y="4307760"/>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405" name="tx405"/>
            <p:cNvSpPr/>
            <p:nvPr/>
          </p:nvSpPr>
          <p:spPr>
            <a:xfrm>
              <a:off x="6228421" y="4088785"/>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406" name="tx406"/>
            <p:cNvSpPr/>
            <p:nvPr/>
          </p:nvSpPr>
          <p:spPr>
            <a:xfrm>
              <a:off x="5901066" y="3869810"/>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07" name="tx407"/>
            <p:cNvSpPr/>
            <p:nvPr/>
          </p:nvSpPr>
          <p:spPr>
            <a:xfrm>
              <a:off x="6085409" y="3650834"/>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408" name="tx408"/>
            <p:cNvSpPr/>
            <p:nvPr/>
          </p:nvSpPr>
          <p:spPr>
            <a:xfrm>
              <a:off x="6762797" y="3431859"/>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409" name="tx409"/>
            <p:cNvSpPr/>
            <p:nvPr/>
          </p:nvSpPr>
          <p:spPr>
            <a:xfrm>
              <a:off x="6588969" y="3212884"/>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410" name="tx410"/>
            <p:cNvSpPr/>
            <p:nvPr/>
          </p:nvSpPr>
          <p:spPr>
            <a:xfrm>
              <a:off x="6626185" y="2993909"/>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411" name="tx411"/>
            <p:cNvSpPr/>
            <p:nvPr/>
          </p:nvSpPr>
          <p:spPr>
            <a:xfrm>
              <a:off x="6532917" y="2774933"/>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12" name="tx412"/>
            <p:cNvSpPr/>
            <p:nvPr/>
          </p:nvSpPr>
          <p:spPr>
            <a:xfrm>
              <a:off x="6719089" y="2555958"/>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13" name="tx413"/>
            <p:cNvSpPr/>
            <p:nvPr/>
          </p:nvSpPr>
          <p:spPr>
            <a:xfrm>
              <a:off x="6768923" y="233698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414" name="tx414"/>
            <p:cNvSpPr/>
            <p:nvPr/>
          </p:nvSpPr>
          <p:spPr>
            <a:xfrm>
              <a:off x="6601405" y="2118007"/>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15" name="tx415"/>
            <p:cNvSpPr/>
            <p:nvPr/>
          </p:nvSpPr>
          <p:spPr>
            <a:xfrm>
              <a:off x="6725672" y="1899032"/>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416" name="tx416"/>
            <p:cNvSpPr/>
            <p:nvPr/>
          </p:nvSpPr>
          <p:spPr>
            <a:xfrm>
              <a:off x="3352254" y="5409856"/>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17" name="tx417"/>
            <p:cNvSpPr/>
            <p:nvPr/>
          </p:nvSpPr>
          <p:spPr>
            <a:xfrm>
              <a:off x="3302419" y="5202912"/>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418" name="tx418"/>
            <p:cNvSpPr/>
            <p:nvPr/>
          </p:nvSpPr>
          <p:spPr>
            <a:xfrm>
              <a:off x="3470303" y="4995969"/>
              <a:ext cx="3415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Kiribati</a:t>
              </a:r>
            </a:p>
          </p:txBody>
        </p:sp>
        <p:sp>
          <p:nvSpPr>
            <p:cNvPr id="419" name="tx419"/>
            <p:cNvSpPr/>
            <p:nvPr/>
          </p:nvSpPr>
          <p:spPr>
            <a:xfrm>
              <a:off x="3569424" y="4789025"/>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420" name="tx420"/>
            <p:cNvSpPr/>
            <p:nvPr/>
          </p:nvSpPr>
          <p:spPr>
            <a:xfrm>
              <a:off x="3451375" y="4582081"/>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21" name="tx421"/>
            <p:cNvSpPr/>
            <p:nvPr/>
          </p:nvSpPr>
          <p:spPr>
            <a:xfrm>
              <a:off x="3457502" y="4375137"/>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Bhutan</a:t>
              </a:r>
            </a:p>
          </p:txBody>
        </p:sp>
        <p:sp>
          <p:nvSpPr>
            <p:cNvPr id="422" name="tx422"/>
            <p:cNvSpPr/>
            <p:nvPr/>
          </p:nvSpPr>
          <p:spPr>
            <a:xfrm>
              <a:off x="3525990" y="4168194"/>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23" name="tx423"/>
            <p:cNvSpPr/>
            <p:nvPr/>
          </p:nvSpPr>
          <p:spPr>
            <a:xfrm>
              <a:off x="3439214" y="3961250"/>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24" name="tx424"/>
            <p:cNvSpPr/>
            <p:nvPr/>
          </p:nvSpPr>
          <p:spPr>
            <a:xfrm>
              <a:off x="3413976" y="3754306"/>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425" name="tx425"/>
            <p:cNvSpPr/>
            <p:nvPr/>
          </p:nvSpPr>
          <p:spPr>
            <a:xfrm>
              <a:off x="3376577" y="3547363"/>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426" name="tx426"/>
            <p:cNvSpPr/>
            <p:nvPr/>
          </p:nvSpPr>
          <p:spPr>
            <a:xfrm>
              <a:off x="3588352" y="3340419"/>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427" name="tx427"/>
            <p:cNvSpPr/>
            <p:nvPr/>
          </p:nvSpPr>
          <p:spPr>
            <a:xfrm>
              <a:off x="3187845" y="3133475"/>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428" name="tx428"/>
            <p:cNvSpPr/>
            <p:nvPr/>
          </p:nvSpPr>
          <p:spPr>
            <a:xfrm>
              <a:off x="3482465" y="2926532"/>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29" name="tx429"/>
            <p:cNvSpPr/>
            <p:nvPr/>
          </p:nvSpPr>
          <p:spPr>
            <a:xfrm>
              <a:off x="3439214" y="2719588"/>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430" name="tx430"/>
            <p:cNvSpPr/>
            <p:nvPr/>
          </p:nvSpPr>
          <p:spPr>
            <a:xfrm>
              <a:off x="3289983" y="2512644"/>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31" name="tx431"/>
            <p:cNvSpPr/>
            <p:nvPr/>
          </p:nvSpPr>
          <p:spPr>
            <a:xfrm>
              <a:off x="3401997" y="2305700"/>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432" name="tx432"/>
            <p:cNvSpPr/>
            <p:nvPr/>
          </p:nvSpPr>
          <p:spPr>
            <a:xfrm>
              <a:off x="3258985" y="2098757"/>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33" name="tx433"/>
            <p:cNvSpPr/>
            <p:nvPr/>
          </p:nvSpPr>
          <p:spPr>
            <a:xfrm>
              <a:off x="3403643" y="1891813"/>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434" name="tx434"/>
            <p:cNvSpPr/>
            <p:nvPr/>
          </p:nvSpPr>
          <p:spPr>
            <a:xfrm>
              <a:off x="669939" y="5348791"/>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435" name="tx435"/>
            <p:cNvSpPr/>
            <p:nvPr/>
          </p:nvSpPr>
          <p:spPr>
            <a:xfrm>
              <a:off x="744646" y="504007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436" name="tx436"/>
            <p:cNvSpPr/>
            <p:nvPr/>
          </p:nvSpPr>
          <p:spPr>
            <a:xfrm>
              <a:off x="613978" y="4731352"/>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437" name="tx437"/>
            <p:cNvSpPr/>
            <p:nvPr/>
          </p:nvSpPr>
          <p:spPr>
            <a:xfrm>
              <a:off x="688410" y="4422633"/>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38" name="tx438"/>
            <p:cNvSpPr/>
            <p:nvPr/>
          </p:nvSpPr>
          <p:spPr>
            <a:xfrm>
              <a:off x="856203" y="4113913"/>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439" name="tx439"/>
            <p:cNvSpPr/>
            <p:nvPr/>
          </p:nvSpPr>
          <p:spPr>
            <a:xfrm>
              <a:off x="781679" y="380519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440" name="tx440"/>
            <p:cNvSpPr/>
            <p:nvPr/>
          </p:nvSpPr>
          <p:spPr>
            <a:xfrm>
              <a:off x="589198" y="3496475"/>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441" name="tx441"/>
            <p:cNvSpPr/>
            <p:nvPr/>
          </p:nvSpPr>
          <p:spPr>
            <a:xfrm>
              <a:off x="750590" y="3187756"/>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442" name="tx442"/>
            <p:cNvSpPr/>
            <p:nvPr/>
          </p:nvSpPr>
          <p:spPr>
            <a:xfrm>
              <a:off x="545764" y="2879036"/>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443" name="tx443"/>
            <p:cNvSpPr/>
            <p:nvPr/>
          </p:nvSpPr>
          <p:spPr>
            <a:xfrm>
              <a:off x="508182" y="2570317"/>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444" name="tx444"/>
            <p:cNvSpPr/>
            <p:nvPr/>
          </p:nvSpPr>
          <p:spPr>
            <a:xfrm>
              <a:off x="682558" y="2261598"/>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445" name="tx445"/>
            <p:cNvSpPr/>
            <p:nvPr/>
          </p:nvSpPr>
          <p:spPr>
            <a:xfrm>
              <a:off x="576488" y="19528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446" name="tx446"/>
            <p:cNvSpPr/>
            <p:nvPr/>
          </p:nvSpPr>
          <p:spPr>
            <a:xfrm>
              <a:off x="3995806"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47" name="pt447"/>
            <p:cNvSpPr/>
            <p:nvPr/>
          </p:nvSpPr>
          <p:spPr>
            <a:xfrm>
              <a:off x="5151412"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48" name="pt448"/>
            <p:cNvSpPr/>
            <p:nvPr/>
          </p:nvSpPr>
          <p:spPr>
            <a:xfrm>
              <a:off x="5758763"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49" name="tx449"/>
            <p:cNvSpPr/>
            <p:nvPr/>
          </p:nvSpPr>
          <p:spPr>
            <a:xfrm>
              <a:off x="540298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50" name="tx450"/>
            <p:cNvSpPr/>
            <p:nvPr/>
          </p:nvSpPr>
          <p:spPr>
            <a:xfrm>
              <a:off x="601033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51" name="tx451"/>
            <p:cNvSpPr/>
            <p:nvPr/>
          </p:nvSpPr>
          <p:spPr>
            <a:xfrm>
              <a:off x="1180446"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452" name="tx45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53" name="tx45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4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12 out of 47 (26%) countries in LMICs had a decline in coverage. The largest decline was in Venezuela (-10 percentage points), followed by Eswatini (-7 percentage points).
There were 18 (38%) countries with an increase in DTP1 coverage. Coverage remained the same in 17 countries between 2024 and 2025.
</a:t>
            </a:r>
          </a:p>
        </p:txBody>
      </p:sp>
      <p:sp>
        <p:nvSpPr>
          <p:cNvPr id="45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18 countries and decreased in 12 countries.</a:t>
            </a:r>
          </a:p>
        </p:txBody>
      </p:sp>
      <p:grpSp xmlns:pic="http://schemas.openxmlformats.org/drawingml/2006/picture">
        <p:nvGrpSpPr>
          <p:cNvPr id="456" name=""/>
          <p:cNvGrpSpPr/>
          <p:nvPr/>
        </p:nvGrpSpPr>
        <p:grpSpPr>
          <a:xfrm>
            <a:off x="292608" y="1005840"/>
            <a:ext cx="8595360" cy="28575"/>
            <a:chOff x="292608" y="1005840"/>
            <a:chExt cx="8595360" cy="28575"/>
          </a:xfrm>
        </p:grpSpPr>
        <p:sp>
          <p:nvSpPr>
            <p:cNvPr id="45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5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LMICs from lowest to highest coverage, and the rank of the top 10 countries with the most zero-dose children, based on absolute numbers.
In 2025, DTP1 coverage ranged from 49% in Papua New Guinea to 99% in Egypt, Ghana, State of Palestine, and Bhutan.
23 out of 47 (49%) countries had coverage of at least 90%.
Nigeria had DTP1 coverage of 70% and the highest absolute number of zero-dose children in the group, followed by India.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Papua New Guinea and Venezuela had the lowest DTP1 coverage, while Nigeria and India had the highest number of zero-dose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258133" y="2359728"/>
              <a:ext cx="1586934" cy="2608847"/>
            </a:xfrm>
            <a:custGeom>
              <a:avLst/>
              <a:pathLst>
                <a:path w="1586934" h="2608847">
                  <a:moveTo>
                    <a:pt x="314833" y="1851961"/>
                  </a:moveTo>
                  <a:lnTo>
                    <a:pt x="357667" y="1888003"/>
                  </a:lnTo>
                  <a:lnTo>
                    <a:pt x="400501" y="1924045"/>
                  </a:lnTo>
                  <a:lnTo>
                    <a:pt x="443336" y="1960087"/>
                  </a:lnTo>
                  <a:lnTo>
                    <a:pt x="486170" y="1996129"/>
                  </a:lnTo>
                  <a:lnTo>
                    <a:pt x="529005" y="2032172"/>
                  </a:lnTo>
                  <a:lnTo>
                    <a:pt x="571839" y="2068214"/>
                  </a:lnTo>
                  <a:lnTo>
                    <a:pt x="614674" y="2104256"/>
                  </a:lnTo>
                  <a:lnTo>
                    <a:pt x="657508" y="2140298"/>
                  </a:lnTo>
                  <a:lnTo>
                    <a:pt x="700342" y="2176341"/>
                  </a:lnTo>
                  <a:lnTo>
                    <a:pt x="743177" y="2212383"/>
                  </a:lnTo>
                  <a:lnTo>
                    <a:pt x="786011" y="2248425"/>
                  </a:lnTo>
                  <a:lnTo>
                    <a:pt x="828846" y="2284467"/>
                  </a:lnTo>
                  <a:lnTo>
                    <a:pt x="871680" y="2320509"/>
                  </a:lnTo>
                  <a:lnTo>
                    <a:pt x="914515" y="2356552"/>
                  </a:lnTo>
                  <a:lnTo>
                    <a:pt x="957349" y="2392594"/>
                  </a:lnTo>
                  <a:lnTo>
                    <a:pt x="1000183" y="2428636"/>
                  </a:lnTo>
                  <a:lnTo>
                    <a:pt x="1043018" y="2464678"/>
                  </a:lnTo>
                  <a:lnTo>
                    <a:pt x="1085852" y="2500721"/>
                  </a:lnTo>
                  <a:lnTo>
                    <a:pt x="1128687" y="2536763"/>
                  </a:lnTo>
                  <a:lnTo>
                    <a:pt x="1171521" y="2572805"/>
                  </a:lnTo>
                  <a:lnTo>
                    <a:pt x="1214356" y="2608847"/>
                  </a:lnTo>
                  <a:lnTo>
                    <a:pt x="1248275" y="2567120"/>
                  </a:lnTo>
                  <a:lnTo>
                    <a:pt x="1280762" y="2524268"/>
                  </a:lnTo>
                  <a:lnTo>
                    <a:pt x="1311778" y="2480339"/>
                  </a:lnTo>
                  <a:lnTo>
                    <a:pt x="1341289" y="2435386"/>
                  </a:lnTo>
                  <a:lnTo>
                    <a:pt x="1369259" y="2389458"/>
                  </a:lnTo>
                  <a:lnTo>
                    <a:pt x="1395658" y="2342609"/>
                  </a:lnTo>
                  <a:lnTo>
                    <a:pt x="1420454" y="2294892"/>
                  </a:lnTo>
                  <a:lnTo>
                    <a:pt x="1443619" y="2246363"/>
                  </a:lnTo>
                  <a:lnTo>
                    <a:pt x="1465127" y="2197077"/>
                  </a:lnTo>
                  <a:lnTo>
                    <a:pt x="1484952" y="2147090"/>
                  </a:lnTo>
                  <a:lnTo>
                    <a:pt x="1503073" y="2096461"/>
                  </a:lnTo>
                  <a:lnTo>
                    <a:pt x="1519469" y="2045246"/>
                  </a:lnTo>
                  <a:lnTo>
                    <a:pt x="1534119" y="1993506"/>
                  </a:lnTo>
                  <a:lnTo>
                    <a:pt x="1547009" y="1941299"/>
                  </a:lnTo>
                  <a:lnTo>
                    <a:pt x="1558122" y="1888685"/>
                  </a:lnTo>
                  <a:lnTo>
                    <a:pt x="1567447" y="1835725"/>
                  </a:lnTo>
                  <a:lnTo>
                    <a:pt x="1574972" y="1782480"/>
                  </a:lnTo>
                  <a:lnTo>
                    <a:pt x="1580688" y="1729010"/>
                  </a:lnTo>
                  <a:lnTo>
                    <a:pt x="1584590" y="1675377"/>
                  </a:lnTo>
                  <a:lnTo>
                    <a:pt x="1586673" y="1621643"/>
                  </a:lnTo>
                  <a:lnTo>
                    <a:pt x="1586934" y="1567869"/>
                  </a:lnTo>
                  <a:lnTo>
                    <a:pt x="1585373" y="1514117"/>
                  </a:lnTo>
                  <a:lnTo>
                    <a:pt x="1581993" y="1460448"/>
                  </a:lnTo>
                  <a:lnTo>
                    <a:pt x="1576795" y="1406926"/>
                  </a:lnTo>
                  <a:lnTo>
                    <a:pt x="1569788" y="1353610"/>
                  </a:lnTo>
                  <a:lnTo>
                    <a:pt x="1560978" y="1300561"/>
                  </a:lnTo>
                  <a:lnTo>
                    <a:pt x="1550376" y="1247842"/>
                  </a:lnTo>
                  <a:lnTo>
                    <a:pt x="1537994" y="1195513"/>
                  </a:lnTo>
                  <a:lnTo>
                    <a:pt x="1523847" y="1143632"/>
                  </a:lnTo>
                  <a:lnTo>
                    <a:pt x="1507950" y="1092261"/>
                  </a:lnTo>
                  <a:lnTo>
                    <a:pt x="1490321" y="1041458"/>
                  </a:lnTo>
                  <a:lnTo>
                    <a:pt x="1470982" y="991281"/>
                  </a:lnTo>
                  <a:lnTo>
                    <a:pt x="1449954" y="941789"/>
                  </a:lnTo>
                  <a:lnTo>
                    <a:pt x="1427261" y="893037"/>
                  </a:lnTo>
                  <a:lnTo>
                    <a:pt x="1402930" y="845082"/>
                  </a:lnTo>
                  <a:lnTo>
                    <a:pt x="1376987" y="797978"/>
                  </a:lnTo>
                  <a:lnTo>
                    <a:pt x="1349464" y="751781"/>
                  </a:lnTo>
                  <a:lnTo>
                    <a:pt x="1320392" y="706543"/>
                  </a:lnTo>
                  <a:lnTo>
                    <a:pt x="1289804" y="662315"/>
                  </a:lnTo>
                  <a:lnTo>
                    <a:pt x="1257735" y="619149"/>
                  </a:lnTo>
                  <a:lnTo>
                    <a:pt x="1224222" y="577095"/>
                  </a:lnTo>
                  <a:lnTo>
                    <a:pt x="1189303" y="536200"/>
                  </a:lnTo>
                  <a:lnTo>
                    <a:pt x="1153019" y="496511"/>
                  </a:lnTo>
                  <a:lnTo>
                    <a:pt x="1115412" y="458075"/>
                  </a:lnTo>
                  <a:lnTo>
                    <a:pt x="1076523" y="420934"/>
                  </a:lnTo>
                  <a:lnTo>
                    <a:pt x="1036399" y="385133"/>
                  </a:lnTo>
                  <a:lnTo>
                    <a:pt x="995085" y="350711"/>
                  </a:lnTo>
                  <a:lnTo>
                    <a:pt x="952628" y="317709"/>
                  </a:lnTo>
                  <a:lnTo>
                    <a:pt x="909078" y="286164"/>
                  </a:lnTo>
                  <a:lnTo>
                    <a:pt x="864484" y="256112"/>
                  </a:lnTo>
                  <a:lnTo>
                    <a:pt x="818898" y="227589"/>
                  </a:lnTo>
                  <a:lnTo>
                    <a:pt x="772371" y="200626"/>
                  </a:lnTo>
                  <a:lnTo>
                    <a:pt x="724958" y="175255"/>
                  </a:lnTo>
                  <a:lnTo>
                    <a:pt x="676712" y="151505"/>
                  </a:lnTo>
                  <a:lnTo>
                    <a:pt x="627689" y="129403"/>
                  </a:lnTo>
                  <a:lnTo>
                    <a:pt x="577946" y="108975"/>
                  </a:lnTo>
                  <a:lnTo>
                    <a:pt x="527539" y="90243"/>
                  </a:lnTo>
                  <a:lnTo>
                    <a:pt x="476527" y="73230"/>
                  </a:lnTo>
                  <a:lnTo>
                    <a:pt x="424967" y="57955"/>
                  </a:lnTo>
                  <a:lnTo>
                    <a:pt x="372920" y="44435"/>
                  </a:lnTo>
                  <a:lnTo>
                    <a:pt x="320444" y="32687"/>
                  </a:lnTo>
                  <a:lnTo>
                    <a:pt x="267601" y="22723"/>
                  </a:lnTo>
                  <a:lnTo>
                    <a:pt x="214450" y="14555"/>
                  </a:lnTo>
                  <a:lnTo>
                    <a:pt x="161053" y="8193"/>
                  </a:lnTo>
                  <a:lnTo>
                    <a:pt x="107472" y="3643"/>
                  </a:lnTo>
                  <a:lnTo>
                    <a:pt x="53766" y="911"/>
                  </a:lnTo>
                  <a:lnTo>
                    <a:pt x="0" y="0"/>
                  </a:lnTo>
                  <a:lnTo>
                    <a:pt x="0" y="55980"/>
                  </a:lnTo>
                  <a:lnTo>
                    <a:pt x="0" y="111961"/>
                  </a:lnTo>
                  <a:lnTo>
                    <a:pt x="0" y="167941"/>
                  </a:lnTo>
                  <a:lnTo>
                    <a:pt x="0" y="223922"/>
                  </a:lnTo>
                  <a:lnTo>
                    <a:pt x="0" y="279903"/>
                  </a:lnTo>
                  <a:lnTo>
                    <a:pt x="0" y="335883"/>
                  </a:lnTo>
                  <a:lnTo>
                    <a:pt x="0" y="391864"/>
                  </a:lnTo>
                  <a:lnTo>
                    <a:pt x="0" y="447844"/>
                  </a:lnTo>
                  <a:lnTo>
                    <a:pt x="0" y="503825"/>
                  </a:lnTo>
                  <a:lnTo>
                    <a:pt x="0" y="559806"/>
                  </a:lnTo>
                  <a:lnTo>
                    <a:pt x="0" y="615786"/>
                  </a:lnTo>
                  <a:lnTo>
                    <a:pt x="0" y="671767"/>
                  </a:lnTo>
                  <a:lnTo>
                    <a:pt x="0" y="727748"/>
                  </a:lnTo>
                  <a:lnTo>
                    <a:pt x="0" y="783728"/>
                  </a:lnTo>
                  <a:lnTo>
                    <a:pt x="0" y="839709"/>
                  </a:lnTo>
                  <a:lnTo>
                    <a:pt x="0" y="895689"/>
                  </a:lnTo>
                  <a:lnTo>
                    <a:pt x="0" y="951670"/>
                  </a:lnTo>
                  <a:lnTo>
                    <a:pt x="0" y="1007651"/>
                  </a:lnTo>
                  <a:lnTo>
                    <a:pt x="0" y="1063631"/>
                  </a:lnTo>
                  <a:lnTo>
                    <a:pt x="0" y="1119612"/>
                  </a:lnTo>
                  <a:lnTo>
                    <a:pt x="0" y="1175593"/>
                  </a:lnTo>
                  <a:lnTo>
                    <a:pt x="54785" y="1179256"/>
                  </a:lnTo>
                  <a:lnTo>
                    <a:pt x="108595" y="1190182"/>
                  </a:lnTo>
                  <a:lnTo>
                    <a:pt x="160471" y="1208175"/>
                  </a:lnTo>
                  <a:lnTo>
                    <a:pt x="209490" y="1232916"/>
                  </a:lnTo>
                  <a:lnTo>
                    <a:pt x="254777" y="1263963"/>
                  </a:lnTo>
                  <a:lnTo>
                    <a:pt x="295528" y="1300763"/>
                  </a:lnTo>
                  <a:lnTo>
                    <a:pt x="331016" y="1342662"/>
                  </a:lnTo>
                  <a:lnTo>
                    <a:pt x="360609" y="1388913"/>
                  </a:lnTo>
                  <a:lnTo>
                    <a:pt x="383780" y="1438692"/>
                  </a:lnTo>
                  <a:lnTo>
                    <a:pt x="400116" y="1491114"/>
                  </a:lnTo>
                  <a:lnTo>
                    <a:pt x="409328" y="1545243"/>
                  </a:lnTo>
                  <a:lnTo>
                    <a:pt x="411250" y="1600118"/>
                  </a:lnTo>
                  <a:lnTo>
                    <a:pt x="405848" y="1654759"/>
                  </a:lnTo>
                  <a:lnTo>
                    <a:pt x="393219" y="1708195"/>
                  </a:lnTo>
                  <a:lnTo>
                    <a:pt x="373587" y="1759474"/>
                  </a:lnTo>
                  <a:lnTo>
                    <a:pt x="347302" y="1807682"/>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324659" y="4211689"/>
              <a:ext cx="1147829" cy="1301258"/>
            </a:xfrm>
            <a:custGeom>
              <a:avLst/>
              <a:pathLst>
                <a:path w="1147829" h="1301258">
                  <a:moveTo>
                    <a:pt x="0" y="141133"/>
                  </a:moveTo>
                  <a:lnTo>
                    <a:pt x="9051" y="196377"/>
                  </a:lnTo>
                  <a:lnTo>
                    <a:pt x="18102" y="251621"/>
                  </a:lnTo>
                  <a:lnTo>
                    <a:pt x="27153" y="306865"/>
                  </a:lnTo>
                  <a:lnTo>
                    <a:pt x="36204" y="362109"/>
                  </a:lnTo>
                  <a:lnTo>
                    <a:pt x="45256" y="417353"/>
                  </a:lnTo>
                  <a:lnTo>
                    <a:pt x="54307" y="472597"/>
                  </a:lnTo>
                  <a:lnTo>
                    <a:pt x="63358" y="527841"/>
                  </a:lnTo>
                  <a:lnTo>
                    <a:pt x="72409" y="583085"/>
                  </a:lnTo>
                  <a:lnTo>
                    <a:pt x="81460" y="638329"/>
                  </a:lnTo>
                  <a:lnTo>
                    <a:pt x="90512" y="693573"/>
                  </a:lnTo>
                  <a:lnTo>
                    <a:pt x="99563" y="748818"/>
                  </a:lnTo>
                  <a:lnTo>
                    <a:pt x="108614" y="804062"/>
                  </a:lnTo>
                  <a:lnTo>
                    <a:pt x="117665" y="859306"/>
                  </a:lnTo>
                  <a:lnTo>
                    <a:pt x="126717" y="914550"/>
                  </a:lnTo>
                  <a:lnTo>
                    <a:pt x="135768" y="969794"/>
                  </a:lnTo>
                  <a:lnTo>
                    <a:pt x="144819" y="1025038"/>
                  </a:lnTo>
                  <a:lnTo>
                    <a:pt x="153870" y="1080282"/>
                  </a:lnTo>
                  <a:lnTo>
                    <a:pt x="162921" y="1135526"/>
                  </a:lnTo>
                  <a:lnTo>
                    <a:pt x="171973" y="1190770"/>
                  </a:lnTo>
                  <a:lnTo>
                    <a:pt x="181024" y="1246014"/>
                  </a:lnTo>
                  <a:lnTo>
                    <a:pt x="190075" y="1301258"/>
                  </a:lnTo>
                  <a:lnTo>
                    <a:pt x="245415" y="1291181"/>
                  </a:lnTo>
                  <a:lnTo>
                    <a:pt x="300363" y="1279149"/>
                  </a:lnTo>
                  <a:lnTo>
                    <a:pt x="354851" y="1265178"/>
                  </a:lnTo>
                  <a:lnTo>
                    <a:pt x="408809" y="1249284"/>
                  </a:lnTo>
                  <a:lnTo>
                    <a:pt x="462170" y="1231488"/>
                  </a:lnTo>
                  <a:lnTo>
                    <a:pt x="514866" y="1211812"/>
                  </a:lnTo>
                  <a:lnTo>
                    <a:pt x="566833" y="1190282"/>
                  </a:lnTo>
                  <a:lnTo>
                    <a:pt x="618003" y="1166923"/>
                  </a:lnTo>
                  <a:lnTo>
                    <a:pt x="668314" y="1141766"/>
                  </a:lnTo>
                  <a:lnTo>
                    <a:pt x="717702" y="1114841"/>
                  </a:lnTo>
                  <a:lnTo>
                    <a:pt x="766104" y="1086183"/>
                  </a:lnTo>
                  <a:lnTo>
                    <a:pt x="813461" y="1055828"/>
                  </a:lnTo>
                  <a:lnTo>
                    <a:pt x="859712" y="1023814"/>
                  </a:lnTo>
                  <a:lnTo>
                    <a:pt x="904799" y="990181"/>
                  </a:lnTo>
                  <a:lnTo>
                    <a:pt x="948667" y="954971"/>
                  </a:lnTo>
                  <a:lnTo>
                    <a:pt x="991259" y="918229"/>
                  </a:lnTo>
                  <a:lnTo>
                    <a:pt x="1032522" y="880000"/>
                  </a:lnTo>
                  <a:lnTo>
                    <a:pt x="1072404" y="840333"/>
                  </a:lnTo>
                  <a:lnTo>
                    <a:pt x="1110856" y="799278"/>
                  </a:lnTo>
                  <a:lnTo>
                    <a:pt x="1147829" y="756886"/>
                  </a:lnTo>
                  <a:lnTo>
                    <a:pt x="1104995" y="720844"/>
                  </a:lnTo>
                  <a:lnTo>
                    <a:pt x="1062160" y="684802"/>
                  </a:lnTo>
                  <a:lnTo>
                    <a:pt x="1019326" y="648760"/>
                  </a:lnTo>
                  <a:lnTo>
                    <a:pt x="976491" y="612717"/>
                  </a:lnTo>
                  <a:lnTo>
                    <a:pt x="933657" y="576675"/>
                  </a:lnTo>
                  <a:lnTo>
                    <a:pt x="890822" y="540633"/>
                  </a:lnTo>
                  <a:lnTo>
                    <a:pt x="847988" y="504591"/>
                  </a:lnTo>
                  <a:lnTo>
                    <a:pt x="805154" y="468548"/>
                  </a:lnTo>
                  <a:lnTo>
                    <a:pt x="762319" y="432506"/>
                  </a:lnTo>
                  <a:lnTo>
                    <a:pt x="719485" y="396464"/>
                  </a:lnTo>
                  <a:lnTo>
                    <a:pt x="676650" y="360422"/>
                  </a:lnTo>
                  <a:lnTo>
                    <a:pt x="633816" y="324380"/>
                  </a:lnTo>
                  <a:lnTo>
                    <a:pt x="590981" y="288337"/>
                  </a:lnTo>
                  <a:lnTo>
                    <a:pt x="548147" y="252295"/>
                  </a:lnTo>
                  <a:lnTo>
                    <a:pt x="505313" y="216253"/>
                  </a:lnTo>
                  <a:lnTo>
                    <a:pt x="462478" y="180211"/>
                  </a:lnTo>
                  <a:lnTo>
                    <a:pt x="419644" y="144168"/>
                  </a:lnTo>
                  <a:lnTo>
                    <a:pt x="376809" y="108126"/>
                  </a:lnTo>
                  <a:lnTo>
                    <a:pt x="333975" y="72084"/>
                  </a:lnTo>
                  <a:lnTo>
                    <a:pt x="291140" y="36042"/>
                  </a:lnTo>
                  <a:lnTo>
                    <a:pt x="248306" y="0"/>
                  </a:lnTo>
                  <a:lnTo>
                    <a:pt x="207714" y="41829"/>
                  </a:lnTo>
                  <a:lnTo>
                    <a:pt x="161618" y="77503"/>
                  </a:lnTo>
                  <a:lnTo>
                    <a:pt x="110944" y="106305"/>
                  </a:lnTo>
                  <a:lnTo>
                    <a:pt x="56708" y="12765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754239" y="4336946"/>
              <a:ext cx="760495" cy="1196787"/>
            </a:xfrm>
            <a:custGeom>
              <a:avLst/>
              <a:pathLst>
                <a:path w="760495" h="1196787">
                  <a:moveTo>
                    <a:pt x="373254" y="0"/>
                  </a:moveTo>
                  <a:lnTo>
                    <a:pt x="355480" y="53084"/>
                  </a:lnTo>
                  <a:lnTo>
                    <a:pt x="337706" y="106168"/>
                  </a:lnTo>
                  <a:lnTo>
                    <a:pt x="319932" y="159252"/>
                  </a:lnTo>
                  <a:lnTo>
                    <a:pt x="302158" y="212336"/>
                  </a:lnTo>
                  <a:lnTo>
                    <a:pt x="284384" y="265420"/>
                  </a:lnTo>
                  <a:lnTo>
                    <a:pt x="266610" y="318504"/>
                  </a:lnTo>
                  <a:lnTo>
                    <a:pt x="248836" y="371588"/>
                  </a:lnTo>
                  <a:lnTo>
                    <a:pt x="231062" y="424672"/>
                  </a:lnTo>
                  <a:lnTo>
                    <a:pt x="213288" y="477756"/>
                  </a:lnTo>
                  <a:lnTo>
                    <a:pt x="195514" y="530840"/>
                  </a:lnTo>
                  <a:lnTo>
                    <a:pt x="177740" y="583924"/>
                  </a:lnTo>
                  <a:lnTo>
                    <a:pt x="159966" y="637008"/>
                  </a:lnTo>
                  <a:lnTo>
                    <a:pt x="142192" y="690092"/>
                  </a:lnTo>
                  <a:lnTo>
                    <a:pt x="124418" y="743176"/>
                  </a:lnTo>
                  <a:lnTo>
                    <a:pt x="106644" y="796260"/>
                  </a:lnTo>
                  <a:lnTo>
                    <a:pt x="88870" y="849344"/>
                  </a:lnTo>
                  <a:lnTo>
                    <a:pt x="71096" y="902428"/>
                  </a:lnTo>
                  <a:lnTo>
                    <a:pt x="53322" y="955512"/>
                  </a:lnTo>
                  <a:lnTo>
                    <a:pt x="35548" y="1008596"/>
                  </a:lnTo>
                  <a:lnTo>
                    <a:pt x="17774" y="1061680"/>
                  </a:lnTo>
                  <a:lnTo>
                    <a:pt x="0" y="1114764"/>
                  </a:lnTo>
                  <a:lnTo>
                    <a:pt x="52480" y="1131330"/>
                  </a:lnTo>
                  <a:lnTo>
                    <a:pt x="105504" y="1146066"/>
                  </a:lnTo>
                  <a:lnTo>
                    <a:pt x="159006" y="1158955"/>
                  </a:lnTo>
                  <a:lnTo>
                    <a:pt x="212923" y="1169981"/>
                  </a:lnTo>
                  <a:lnTo>
                    <a:pt x="267190" y="1179132"/>
                  </a:lnTo>
                  <a:lnTo>
                    <a:pt x="321742" y="1186395"/>
                  </a:lnTo>
                  <a:lnTo>
                    <a:pt x="376513" y="1191762"/>
                  </a:lnTo>
                  <a:lnTo>
                    <a:pt x="431437" y="1195228"/>
                  </a:lnTo>
                  <a:lnTo>
                    <a:pt x="486448" y="1196787"/>
                  </a:lnTo>
                  <a:lnTo>
                    <a:pt x="541480" y="1196437"/>
                  </a:lnTo>
                  <a:lnTo>
                    <a:pt x="596466" y="1194180"/>
                  </a:lnTo>
                  <a:lnTo>
                    <a:pt x="651342" y="1190018"/>
                  </a:lnTo>
                  <a:lnTo>
                    <a:pt x="706040" y="1183956"/>
                  </a:lnTo>
                  <a:lnTo>
                    <a:pt x="760495" y="1176001"/>
                  </a:lnTo>
                  <a:lnTo>
                    <a:pt x="751444" y="1120757"/>
                  </a:lnTo>
                  <a:lnTo>
                    <a:pt x="742393" y="1065513"/>
                  </a:lnTo>
                  <a:lnTo>
                    <a:pt x="733342" y="1010269"/>
                  </a:lnTo>
                  <a:lnTo>
                    <a:pt x="724290" y="955025"/>
                  </a:lnTo>
                  <a:lnTo>
                    <a:pt x="715239" y="899781"/>
                  </a:lnTo>
                  <a:lnTo>
                    <a:pt x="706188" y="844537"/>
                  </a:lnTo>
                  <a:lnTo>
                    <a:pt x="697137" y="789292"/>
                  </a:lnTo>
                  <a:lnTo>
                    <a:pt x="688085" y="734048"/>
                  </a:lnTo>
                  <a:lnTo>
                    <a:pt x="679034" y="678804"/>
                  </a:lnTo>
                  <a:lnTo>
                    <a:pt x="669983" y="623560"/>
                  </a:lnTo>
                  <a:lnTo>
                    <a:pt x="660932" y="568316"/>
                  </a:lnTo>
                  <a:lnTo>
                    <a:pt x="651881" y="513072"/>
                  </a:lnTo>
                  <a:lnTo>
                    <a:pt x="642829" y="457828"/>
                  </a:lnTo>
                  <a:lnTo>
                    <a:pt x="633778" y="402584"/>
                  </a:lnTo>
                  <a:lnTo>
                    <a:pt x="624727" y="347340"/>
                  </a:lnTo>
                  <a:lnTo>
                    <a:pt x="615676" y="292096"/>
                  </a:lnTo>
                  <a:lnTo>
                    <a:pt x="606625" y="236852"/>
                  </a:lnTo>
                  <a:lnTo>
                    <a:pt x="597573" y="181608"/>
                  </a:lnTo>
                  <a:lnTo>
                    <a:pt x="588522" y="126364"/>
                  </a:lnTo>
                  <a:lnTo>
                    <a:pt x="579471" y="71120"/>
                  </a:lnTo>
                  <a:lnTo>
                    <a:pt x="570420" y="15876"/>
                  </a:lnTo>
                  <a:lnTo>
                    <a:pt x="504126" y="21289"/>
                  </a:lnTo>
                  <a:lnTo>
                    <a:pt x="437827" y="15951"/>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122813" y="4234285"/>
              <a:ext cx="1004680" cy="1217425"/>
            </a:xfrm>
            <a:custGeom>
              <a:avLst/>
              <a:pathLst>
                <a:path w="1004680" h="1217425">
                  <a:moveTo>
                    <a:pt x="840977" y="0"/>
                  </a:moveTo>
                  <a:lnTo>
                    <a:pt x="800931" y="39116"/>
                  </a:lnTo>
                  <a:lnTo>
                    <a:pt x="760884" y="78233"/>
                  </a:lnTo>
                  <a:lnTo>
                    <a:pt x="720837" y="117349"/>
                  </a:lnTo>
                  <a:lnTo>
                    <a:pt x="680791" y="156466"/>
                  </a:lnTo>
                  <a:lnTo>
                    <a:pt x="640744" y="195582"/>
                  </a:lnTo>
                  <a:lnTo>
                    <a:pt x="600698" y="234699"/>
                  </a:lnTo>
                  <a:lnTo>
                    <a:pt x="560651" y="273815"/>
                  </a:lnTo>
                  <a:lnTo>
                    <a:pt x="520605" y="312932"/>
                  </a:lnTo>
                  <a:lnTo>
                    <a:pt x="480558" y="352048"/>
                  </a:lnTo>
                  <a:lnTo>
                    <a:pt x="440512" y="391165"/>
                  </a:lnTo>
                  <a:lnTo>
                    <a:pt x="400465" y="430281"/>
                  </a:lnTo>
                  <a:lnTo>
                    <a:pt x="360418" y="469398"/>
                  </a:lnTo>
                  <a:lnTo>
                    <a:pt x="320372" y="508515"/>
                  </a:lnTo>
                  <a:lnTo>
                    <a:pt x="280325" y="547631"/>
                  </a:lnTo>
                  <a:lnTo>
                    <a:pt x="240279" y="586748"/>
                  </a:lnTo>
                  <a:lnTo>
                    <a:pt x="200232" y="625864"/>
                  </a:lnTo>
                  <a:lnTo>
                    <a:pt x="160186" y="664981"/>
                  </a:lnTo>
                  <a:lnTo>
                    <a:pt x="120139" y="704097"/>
                  </a:lnTo>
                  <a:lnTo>
                    <a:pt x="80093" y="743214"/>
                  </a:lnTo>
                  <a:lnTo>
                    <a:pt x="40046" y="782330"/>
                  </a:lnTo>
                  <a:lnTo>
                    <a:pt x="0" y="821447"/>
                  </a:lnTo>
                  <a:lnTo>
                    <a:pt x="38193" y="859247"/>
                  </a:lnTo>
                  <a:lnTo>
                    <a:pt x="77645" y="895732"/>
                  </a:lnTo>
                  <a:lnTo>
                    <a:pt x="118309" y="930860"/>
                  </a:lnTo>
                  <a:lnTo>
                    <a:pt x="160138" y="964592"/>
                  </a:lnTo>
                  <a:lnTo>
                    <a:pt x="203086" y="996888"/>
                  </a:lnTo>
                  <a:lnTo>
                    <a:pt x="247103" y="1027712"/>
                  </a:lnTo>
                  <a:lnTo>
                    <a:pt x="292138" y="1057028"/>
                  </a:lnTo>
                  <a:lnTo>
                    <a:pt x="338140" y="1084803"/>
                  </a:lnTo>
                  <a:lnTo>
                    <a:pt x="385055" y="1111004"/>
                  </a:lnTo>
                  <a:lnTo>
                    <a:pt x="432831" y="1135602"/>
                  </a:lnTo>
                  <a:lnTo>
                    <a:pt x="481412" y="1158569"/>
                  </a:lnTo>
                  <a:lnTo>
                    <a:pt x="530742" y="1179877"/>
                  </a:lnTo>
                  <a:lnTo>
                    <a:pt x="580766" y="1199504"/>
                  </a:lnTo>
                  <a:lnTo>
                    <a:pt x="631426" y="1217425"/>
                  </a:lnTo>
                  <a:lnTo>
                    <a:pt x="649200" y="1164341"/>
                  </a:lnTo>
                  <a:lnTo>
                    <a:pt x="666974" y="1111257"/>
                  </a:lnTo>
                  <a:lnTo>
                    <a:pt x="684748" y="1058173"/>
                  </a:lnTo>
                  <a:lnTo>
                    <a:pt x="702522" y="1005089"/>
                  </a:lnTo>
                  <a:lnTo>
                    <a:pt x="720296" y="952005"/>
                  </a:lnTo>
                  <a:lnTo>
                    <a:pt x="738070" y="898921"/>
                  </a:lnTo>
                  <a:lnTo>
                    <a:pt x="755844" y="845837"/>
                  </a:lnTo>
                  <a:lnTo>
                    <a:pt x="773618" y="792753"/>
                  </a:lnTo>
                  <a:lnTo>
                    <a:pt x="791392" y="739669"/>
                  </a:lnTo>
                  <a:lnTo>
                    <a:pt x="809166" y="686585"/>
                  </a:lnTo>
                  <a:lnTo>
                    <a:pt x="826940" y="633501"/>
                  </a:lnTo>
                  <a:lnTo>
                    <a:pt x="844714" y="580417"/>
                  </a:lnTo>
                  <a:lnTo>
                    <a:pt x="862488" y="527333"/>
                  </a:lnTo>
                  <a:lnTo>
                    <a:pt x="880262" y="474249"/>
                  </a:lnTo>
                  <a:lnTo>
                    <a:pt x="898036" y="421165"/>
                  </a:lnTo>
                  <a:lnTo>
                    <a:pt x="915810" y="368081"/>
                  </a:lnTo>
                  <a:lnTo>
                    <a:pt x="933584" y="314997"/>
                  </a:lnTo>
                  <a:lnTo>
                    <a:pt x="951358" y="261913"/>
                  </a:lnTo>
                  <a:lnTo>
                    <a:pt x="969132" y="208829"/>
                  </a:lnTo>
                  <a:lnTo>
                    <a:pt x="986906" y="155745"/>
                  </a:lnTo>
                  <a:lnTo>
                    <a:pt x="1004680" y="102661"/>
                  </a:lnTo>
                  <a:lnTo>
                    <a:pt x="944911" y="77242"/>
                  </a:lnTo>
                  <a:lnTo>
                    <a:pt x="889886" y="42735"/>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831246" y="4126907"/>
              <a:ext cx="1132544" cy="928824"/>
            </a:xfrm>
            <a:custGeom>
              <a:avLst/>
              <a:pathLst>
                <a:path w="1132544" h="928824">
                  <a:moveTo>
                    <a:pt x="1056953" y="0"/>
                  </a:moveTo>
                  <a:lnTo>
                    <a:pt x="1006622" y="24507"/>
                  </a:lnTo>
                  <a:lnTo>
                    <a:pt x="956291" y="49014"/>
                  </a:lnTo>
                  <a:lnTo>
                    <a:pt x="905959" y="73522"/>
                  </a:lnTo>
                  <a:lnTo>
                    <a:pt x="855628" y="98029"/>
                  </a:lnTo>
                  <a:lnTo>
                    <a:pt x="805297" y="122536"/>
                  </a:lnTo>
                  <a:lnTo>
                    <a:pt x="754966" y="147044"/>
                  </a:lnTo>
                  <a:lnTo>
                    <a:pt x="704635" y="171551"/>
                  </a:lnTo>
                  <a:lnTo>
                    <a:pt x="654304" y="196058"/>
                  </a:lnTo>
                  <a:lnTo>
                    <a:pt x="603973" y="220566"/>
                  </a:lnTo>
                  <a:lnTo>
                    <a:pt x="553642" y="245073"/>
                  </a:lnTo>
                  <a:lnTo>
                    <a:pt x="503311" y="269580"/>
                  </a:lnTo>
                  <a:lnTo>
                    <a:pt x="452979" y="294088"/>
                  </a:lnTo>
                  <a:lnTo>
                    <a:pt x="402648" y="318595"/>
                  </a:lnTo>
                  <a:lnTo>
                    <a:pt x="352317" y="343102"/>
                  </a:lnTo>
                  <a:lnTo>
                    <a:pt x="301986" y="367610"/>
                  </a:lnTo>
                  <a:lnTo>
                    <a:pt x="251655" y="392117"/>
                  </a:lnTo>
                  <a:lnTo>
                    <a:pt x="201324" y="416624"/>
                  </a:lnTo>
                  <a:lnTo>
                    <a:pt x="150993" y="441132"/>
                  </a:lnTo>
                  <a:lnTo>
                    <a:pt x="100662" y="465639"/>
                  </a:lnTo>
                  <a:lnTo>
                    <a:pt x="50331" y="490146"/>
                  </a:lnTo>
                  <a:lnTo>
                    <a:pt x="0" y="514654"/>
                  </a:lnTo>
                  <a:lnTo>
                    <a:pt x="25643" y="565019"/>
                  </a:lnTo>
                  <a:lnTo>
                    <a:pt x="53063" y="614438"/>
                  </a:lnTo>
                  <a:lnTo>
                    <a:pt x="82225" y="662851"/>
                  </a:lnTo>
                  <a:lnTo>
                    <a:pt x="113093" y="710194"/>
                  </a:lnTo>
                  <a:lnTo>
                    <a:pt x="145626" y="756408"/>
                  </a:lnTo>
                  <a:lnTo>
                    <a:pt x="179785" y="801434"/>
                  </a:lnTo>
                  <a:lnTo>
                    <a:pt x="215525" y="845216"/>
                  </a:lnTo>
                  <a:lnTo>
                    <a:pt x="252801" y="887697"/>
                  </a:lnTo>
                  <a:lnTo>
                    <a:pt x="291567" y="928824"/>
                  </a:lnTo>
                  <a:lnTo>
                    <a:pt x="331613" y="889708"/>
                  </a:lnTo>
                  <a:lnTo>
                    <a:pt x="371660" y="850591"/>
                  </a:lnTo>
                  <a:lnTo>
                    <a:pt x="411706" y="811475"/>
                  </a:lnTo>
                  <a:lnTo>
                    <a:pt x="451753" y="772358"/>
                  </a:lnTo>
                  <a:lnTo>
                    <a:pt x="491799" y="733242"/>
                  </a:lnTo>
                  <a:lnTo>
                    <a:pt x="531846" y="694125"/>
                  </a:lnTo>
                  <a:lnTo>
                    <a:pt x="571892" y="655009"/>
                  </a:lnTo>
                  <a:lnTo>
                    <a:pt x="611939" y="615892"/>
                  </a:lnTo>
                  <a:lnTo>
                    <a:pt x="651986" y="576776"/>
                  </a:lnTo>
                  <a:lnTo>
                    <a:pt x="692032" y="537659"/>
                  </a:lnTo>
                  <a:lnTo>
                    <a:pt x="732079" y="498542"/>
                  </a:lnTo>
                  <a:lnTo>
                    <a:pt x="772125" y="459426"/>
                  </a:lnTo>
                  <a:lnTo>
                    <a:pt x="812172" y="420309"/>
                  </a:lnTo>
                  <a:lnTo>
                    <a:pt x="852218" y="381193"/>
                  </a:lnTo>
                  <a:lnTo>
                    <a:pt x="892265" y="342076"/>
                  </a:lnTo>
                  <a:lnTo>
                    <a:pt x="932311" y="302960"/>
                  </a:lnTo>
                  <a:lnTo>
                    <a:pt x="972358" y="263843"/>
                  </a:lnTo>
                  <a:lnTo>
                    <a:pt x="1012405" y="224727"/>
                  </a:lnTo>
                  <a:lnTo>
                    <a:pt x="1052451" y="185610"/>
                  </a:lnTo>
                  <a:lnTo>
                    <a:pt x="1092498" y="146494"/>
                  </a:lnTo>
                  <a:lnTo>
                    <a:pt x="1132544" y="107377"/>
                  </a:lnTo>
                  <a:lnTo>
                    <a:pt x="1090437" y="56723"/>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04352" y="4030586"/>
              <a:ext cx="1183847" cy="610975"/>
            </a:xfrm>
            <a:custGeom>
              <a:avLst/>
              <a:pathLst>
                <a:path w="1183847" h="610975">
                  <a:moveTo>
                    <a:pt x="1150948" y="0"/>
                  </a:moveTo>
                  <a:lnTo>
                    <a:pt x="1096141" y="11402"/>
                  </a:lnTo>
                  <a:lnTo>
                    <a:pt x="1041334" y="22804"/>
                  </a:lnTo>
                  <a:lnTo>
                    <a:pt x="986527" y="34207"/>
                  </a:lnTo>
                  <a:lnTo>
                    <a:pt x="931720" y="45609"/>
                  </a:lnTo>
                  <a:lnTo>
                    <a:pt x="876913" y="57011"/>
                  </a:lnTo>
                  <a:lnTo>
                    <a:pt x="822106" y="68414"/>
                  </a:lnTo>
                  <a:lnTo>
                    <a:pt x="767299" y="79816"/>
                  </a:lnTo>
                  <a:lnTo>
                    <a:pt x="712492" y="91218"/>
                  </a:lnTo>
                  <a:lnTo>
                    <a:pt x="657684" y="102621"/>
                  </a:lnTo>
                  <a:lnTo>
                    <a:pt x="602877" y="114023"/>
                  </a:lnTo>
                  <a:lnTo>
                    <a:pt x="548070" y="125426"/>
                  </a:lnTo>
                  <a:lnTo>
                    <a:pt x="493263" y="136828"/>
                  </a:lnTo>
                  <a:lnTo>
                    <a:pt x="438456" y="148230"/>
                  </a:lnTo>
                  <a:lnTo>
                    <a:pt x="383649" y="159633"/>
                  </a:lnTo>
                  <a:lnTo>
                    <a:pt x="328842" y="171035"/>
                  </a:lnTo>
                  <a:lnTo>
                    <a:pt x="274035" y="182437"/>
                  </a:lnTo>
                  <a:lnTo>
                    <a:pt x="219228" y="193840"/>
                  </a:lnTo>
                  <a:lnTo>
                    <a:pt x="164421" y="205242"/>
                  </a:lnTo>
                  <a:lnTo>
                    <a:pt x="109614" y="216644"/>
                  </a:lnTo>
                  <a:lnTo>
                    <a:pt x="54807" y="228047"/>
                  </a:lnTo>
                  <a:lnTo>
                    <a:pt x="0" y="239449"/>
                  </a:lnTo>
                  <a:lnTo>
                    <a:pt x="12425" y="294286"/>
                  </a:lnTo>
                  <a:lnTo>
                    <a:pt x="26786" y="348647"/>
                  </a:lnTo>
                  <a:lnTo>
                    <a:pt x="43063" y="402466"/>
                  </a:lnTo>
                  <a:lnTo>
                    <a:pt x="61236" y="455675"/>
                  </a:lnTo>
                  <a:lnTo>
                    <a:pt x="81283" y="508206"/>
                  </a:lnTo>
                  <a:lnTo>
                    <a:pt x="103178" y="559995"/>
                  </a:lnTo>
                  <a:lnTo>
                    <a:pt x="126893" y="610975"/>
                  </a:lnTo>
                  <a:lnTo>
                    <a:pt x="177224" y="586468"/>
                  </a:lnTo>
                  <a:lnTo>
                    <a:pt x="227556" y="561961"/>
                  </a:lnTo>
                  <a:lnTo>
                    <a:pt x="277887" y="537453"/>
                  </a:lnTo>
                  <a:lnTo>
                    <a:pt x="328218" y="512946"/>
                  </a:lnTo>
                  <a:lnTo>
                    <a:pt x="378549" y="488439"/>
                  </a:lnTo>
                  <a:lnTo>
                    <a:pt x="428880" y="463931"/>
                  </a:lnTo>
                  <a:lnTo>
                    <a:pt x="479211" y="439424"/>
                  </a:lnTo>
                  <a:lnTo>
                    <a:pt x="529542" y="414917"/>
                  </a:lnTo>
                  <a:lnTo>
                    <a:pt x="579873" y="390409"/>
                  </a:lnTo>
                  <a:lnTo>
                    <a:pt x="630204" y="365902"/>
                  </a:lnTo>
                  <a:lnTo>
                    <a:pt x="680536" y="341395"/>
                  </a:lnTo>
                  <a:lnTo>
                    <a:pt x="730867" y="316887"/>
                  </a:lnTo>
                  <a:lnTo>
                    <a:pt x="781198" y="292380"/>
                  </a:lnTo>
                  <a:lnTo>
                    <a:pt x="831529" y="267872"/>
                  </a:lnTo>
                  <a:lnTo>
                    <a:pt x="881860" y="243365"/>
                  </a:lnTo>
                  <a:lnTo>
                    <a:pt x="932191" y="218858"/>
                  </a:lnTo>
                  <a:lnTo>
                    <a:pt x="982522" y="194350"/>
                  </a:lnTo>
                  <a:lnTo>
                    <a:pt x="1032853" y="169843"/>
                  </a:lnTo>
                  <a:lnTo>
                    <a:pt x="1083184" y="145336"/>
                  </a:lnTo>
                  <a:lnTo>
                    <a:pt x="1133516" y="120828"/>
                  </a:lnTo>
                  <a:lnTo>
                    <a:pt x="1183847" y="96321"/>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671184" y="3928844"/>
              <a:ext cx="1184117" cy="341191"/>
            </a:xfrm>
            <a:custGeom>
              <a:avLst/>
              <a:pathLst>
                <a:path w="1184117" h="341191">
                  <a:moveTo>
                    <a:pt x="1175518" y="13284"/>
                  </a:moveTo>
                  <a:lnTo>
                    <a:pt x="1119540" y="12651"/>
                  </a:lnTo>
                  <a:lnTo>
                    <a:pt x="1063563" y="12019"/>
                  </a:lnTo>
                  <a:lnTo>
                    <a:pt x="1007586" y="11386"/>
                  </a:lnTo>
                  <a:lnTo>
                    <a:pt x="951609" y="10754"/>
                  </a:lnTo>
                  <a:lnTo>
                    <a:pt x="895632" y="10121"/>
                  </a:lnTo>
                  <a:lnTo>
                    <a:pt x="839655" y="9488"/>
                  </a:lnTo>
                  <a:lnTo>
                    <a:pt x="783678" y="8856"/>
                  </a:lnTo>
                  <a:lnTo>
                    <a:pt x="727701" y="8223"/>
                  </a:lnTo>
                  <a:lnTo>
                    <a:pt x="671724" y="7591"/>
                  </a:lnTo>
                  <a:lnTo>
                    <a:pt x="615747" y="6958"/>
                  </a:lnTo>
                  <a:lnTo>
                    <a:pt x="559770" y="6325"/>
                  </a:lnTo>
                  <a:lnTo>
                    <a:pt x="503793" y="5693"/>
                  </a:lnTo>
                  <a:lnTo>
                    <a:pt x="447816" y="5060"/>
                  </a:lnTo>
                  <a:lnTo>
                    <a:pt x="391839" y="4428"/>
                  </a:lnTo>
                  <a:lnTo>
                    <a:pt x="335862" y="3795"/>
                  </a:lnTo>
                  <a:lnTo>
                    <a:pt x="279885" y="3162"/>
                  </a:lnTo>
                  <a:lnTo>
                    <a:pt x="223908" y="2530"/>
                  </a:lnTo>
                  <a:lnTo>
                    <a:pt x="167931" y="1897"/>
                  </a:lnTo>
                  <a:lnTo>
                    <a:pt x="111954" y="1265"/>
                  </a:lnTo>
                  <a:lnTo>
                    <a:pt x="55977" y="632"/>
                  </a:lnTo>
                  <a:lnTo>
                    <a:pt x="0" y="0"/>
                  </a:lnTo>
                  <a:lnTo>
                    <a:pt x="385" y="57240"/>
                  </a:lnTo>
                  <a:lnTo>
                    <a:pt x="2834" y="114429"/>
                  </a:lnTo>
                  <a:lnTo>
                    <a:pt x="7345" y="171493"/>
                  </a:lnTo>
                  <a:lnTo>
                    <a:pt x="13910" y="228357"/>
                  </a:lnTo>
                  <a:lnTo>
                    <a:pt x="22521" y="284948"/>
                  </a:lnTo>
                  <a:lnTo>
                    <a:pt x="33168" y="341191"/>
                  </a:lnTo>
                  <a:lnTo>
                    <a:pt x="87975" y="329788"/>
                  </a:lnTo>
                  <a:lnTo>
                    <a:pt x="142782" y="318386"/>
                  </a:lnTo>
                  <a:lnTo>
                    <a:pt x="197589" y="306984"/>
                  </a:lnTo>
                  <a:lnTo>
                    <a:pt x="252396" y="295581"/>
                  </a:lnTo>
                  <a:lnTo>
                    <a:pt x="307203" y="284179"/>
                  </a:lnTo>
                  <a:lnTo>
                    <a:pt x="362011" y="272777"/>
                  </a:lnTo>
                  <a:lnTo>
                    <a:pt x="416818" y="261374"/>
                  </a:lnTo>
                  <a:lnTo>
                    <a:pt x="471625" y="249972"/>
                  </a:lnTo>
                  <a:lnTo>
                    <a:pt x="526432" y="238569"/>
                  </a:lnTo>
                  <a:lnTo>
                    <a:pt x="581239" y="227167"/>
                  </a:lnTo>
                  <a:lnTo>
                    <a:pt x="636046" y="215765"/>
                  </a:lnTo>
                  <a:lnTo>
                    <a:pt x="690853" y="204362"/>
                  </a:lnTo>
                  <a:lnTo>
                    <a:pt x="745660" y="192960"/>
                  </a:lnTo>
                  <a:lnTo>
                    <a:pt x="800467" y="181558"/>
                  </a:lnTo>
                  <a:lnTo>
                    <a:pt x="855274" y="170155"/>
                  </a:lnTo>
                  <a:lnTo>
                    <a:pt x="910081" y="158753"/>
                  </a:lnTo>
                  <a:lnTo>
                    <a:pt x="964888" y="147350"/>
                  </a:lnTo>
                  <a:lnTo>
                    <a:pt x="1019696" y="135948"/>
                  </a:lnTo>
                  <a:lnTo>
                    <a:pt x="1074503" y="124546"/>
                  </a:lnTo>
                  <a:lnTo>
                    <a:pt x="1129310" y="113143"/>
                  </a:lnTo>
                  <a:lnTo>
                    <a:pt x="1184117" y="101741"/>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671184" y="3624208"/>
              <a:ext cx="1184080" cy="317920"/>
            </a:xfrm>
            <a:custGeom>
              <a:avLst/>
              <a:pathLst>
                <a:path w="1184080" h="317920">
                  <a:moveTo>
                    <a:pt x="1184080" y="238941"/>
                  </a:moveTo>
                  <a:lnTo>
                    <a:pt x="1129268" y="227563"/>
                  </a:lnTo>
                  <a:lnTo>
                    <a:pt x="1074456" y="216184"/>
                  </a:lnTo>
                  <a:lnTo>
                    <a:pt x="1019643" y="204806"/>
                  </a:lnTo>
                  <a:lnTo>
                    <a:pt x="964831" y="193428"/>
                  </a:lnTo>
                  <a:lnTo>
                    <a:pt x="910019" y="182050"/>
                  </a:lnTo>
                  <a:lnTo>
                    <a:pt x="855207" y="170672"/>
                  </a:lnTo>
                  <a:lnTo>
                    <a:pt x="800395" y="159294"/>
                  </a:lnTo>
                  <a:lnTo>
                    <a:pt x="745583" y="147915"/>
                  </a:lnTo>
                  <a:lnTo>
                    <a:pt x="690771" y="136537"/>
                  </a:lnTo>
                  <a:lnTo>
                    <a:pt x="635959" y="125159"/>
                  </a:lnTo>
                  <a:lnTo>
                    <a:pt x="581147" y="113781"/>
                  </a:lnTo>
                  <a:lnTo>
                    <a:pt x="526334" y="102403"/>
                  </a:lnTo>
                  <a:lnTo>
                    <a:pt x="471522" y="91025"/>
                  </a:lnTo>
                  <a:lnTo>
                    <a:pt x="416710" y="79647"/>
                  </a:lnTo>
                  <a:lnTo>
                    <a:pt x="361898" y="68268"/>
                  </a:lnTo>
                  <a:lnTo>
                    <a:pt x="307086" y="56890"/>
                  </a:lnTo>
                  <a:lnTo>
                    <a:pt x="252274" y="45512"/>
                  </a:lnTo>
                  <a:lnTo>
                    <a:pt x="197462" y="34134"/>
                  </a:lnTo>
                  <a:lnTo>
                    <a:pt x="142650" y="22756"/>
                  </a:lnTo>
                  <a:lnTo>
                    <a:pt x="87838" y="11378"/>
                  </a:lnTo>
                  <a:lnTo>
                    <a:pt x="33025" y="0"/>
                  </a:lnTo>
                  <a:lnTo>
                    <a:pt x="21715" y="60324"/>
                  </a:lnTo>
                  <a:lnTo>
                    <a:pt x="12746" y="121042"/>
                  </a:lnTo>
                  <a:lnTo>
                    <a:pt x="6130" y="182060"/>
                  </a:lnTo>
                  <a:lnTo>
                    <a:pt x="1880" y="243289"/>
                  </a:lnTo>
                  <a:lnTo>
                    <a:pt x="0" y="304636"/>
                  </a:lnTo>
                  <a:lnTo>
                    <a:pt x="55977" y="305269"/>
                  </a:lnTo>
                  <a:lnTo>
                    <a:pt x="111954" y="305901"/>
                  </a:lnTo>
                  <a:lnTo>
                    <a:pt x="167931" y="306534"/>
                  </a:lnTo>
                  <a:lnTo>
                    <a:pt x="223908" y="307166"/>
                  </a:lnTo>
                  <a:lnTo>
                    <a:pt x="279885" y="307799"/>
                  </a:lnTo>
                  <a:lnTo>
                    <a:pt x="335862" y="308432"/>
                  </a:lnTo>
                  <a:lnTo>
                    <a:pt x="391839" y="309064"/>
                  </a:lnTo>
                  <a:lnTo>
                    <a:pt x="447816" y="309697"/>
                  </a:lnTo>
                  <a:lnTo>
                    <a:pt x="503793" y="310329"/>
                  </a:lnTo>
                  <a:lnTo>
                    <a:pt x="559770" y="310962"/>
                  </a:lnTo>
                  <a:lnTo>
                    <a:pt x="615747" y="311594"/>
                  </a:lnTo>
                  <a:lnTo>
                    <a:pt x="671724" y="312227"/>
                  </a:lnTo>
                  <a:lnTo>
                    <a:pt x="727701" y="312860"/>
                  </a:lnTo>
                  <a:lnTo>
                    <a:pt x="783678" y="313492"/>
                  </a:lnTo>
                  <a:lnTo>
                    <a:pt x="839655" y="314125"/>
                  </a:lnTo>
                  <a:lnTo>
                    <a:pt x="895632" y="314757"/>
                  </a:lnTo>
                  <a:lnTo>
                    <a:pt x="951609" y="315390"/>
                  </a:lnTo>
                  <a:lnTo>
                    <a:pt x="1007586" y="316023"/>
                  </a:lnTo>
                  <a:lnTo>
                    <a:pt x="1063563" y="316655"/>
                  </a:lnTo>
                  <a:lnTo>
                    <a:pt x="1119540" y="317288"/>
                  </a:lnTo>
                  <a:lnTo>
                    <a:pt x="1175518" y="317920"/>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04209" y="3376000"/>
              <a:ext cx="1169997" cy="487149"/>
            </a:xfrm>
            <a:custGeom>
              <a:avLst/>
              <a:pathLst>
                <a:path w="1169997" h="487149">
                  <a:moveTo>
                    <a:pt x="1169997" y="422799"/>
                  </a:moveTo>
                  <a:lnTo>
                    <a:pt x="1117762" y="402665"/>
                  </a:lnTo>
                  <a:lnTo>
                    <a:pt x="1065527" y="382532"/>
                  </a:lnTo>
                  <a:lnTo>
                    <a:pt x="1013292" y="362399"/>
                  </a:lnTo>
                  <a:lnTo>
                    <a:pt x="961057" y="342265"/>
                  </a:lnTo>
                  <a:lnTo>
                    <a:pt x="908822" y="322132"/>
                  </a:lnTo>
                  <a:lnTo>
                    <a:pt x="856588" y="301999"/>
                  </a:lnTo>
                  <a:lnTo>
                    <a:pt x="804353" y="281866"/>
                  </a:lnTo>
                  <a:lnTo>
                    <a:pt x="752118" y="261732"/>
                  </a:lnTo>
                  <a:lnTo>
                    <a:pt x="699883" y="241599"/>
                  </a:lnTo>
                  <a:lnTo>
                    <a:pt x="647648" y="221466"/>
                  </a:lnTo>
                  <a:lnTo>
                    <a:pt x="595413" y="201332"/>
                  </a:lnTo>
                  <a:lnTo>
                    <a:pt x="543178" y="181199"/>
                  </a:lnTo>
                  <a:lnTo>
                    <a:pt x="490944" y="161066"/>
                  </a:lnTo>
                  <a:lnTo>
                    <a:pt x="438709" y="140933"/>
                  </a:lnTo>
                  <a:lnTo>
                    <a:pt x="386474" y="120799"/>
                  </a:lnTo>
                  <a:lnTo>
                    <a:pt x="334239" y="100666"/>
                  </a:lnTo>
                  <a:lnTo>
                    <a:pt x="282004" y="80533"/>
                  </a:lnTo>
                  <a:lnTo>
                    <a:pt x="229769" y="60399"/>
                  </a:lnTo>
                  <a:lnTo>
                    <a:pt x="177534" y="40266"/>
                  </a:lnTo>
                  <a:lnTo>
                    <a:pt x="125299" y="20133"/>
                  </a:lnTo>
                  <a:lnTo>
                    <a:pt x="73065" y="0"/>
                  </a:lnTo>
                  <a:lnTo>
                    <a:pt x="51014" y="60881"/>
                  </a:lnTo>
                  <a:lnTo>
                    <a:pt x="31465" y="122612"/>
                  </a:lnTo>
                  <a:lnTo>
                    <a:pt x="14451" y="185089"/>
                  </a:lnTo>
                  <a:lnTo>
                    <a:pt x="0" y="248208"/>
                  </a:lnTo>
                  <a:lnTo>
                    <a:pt x="54812" y="259586"/>
                  </a:lnTo>
                  <a:lnTo>
                    <a:pt x="109624" y="270964"/>
                  </a:lnTo>
                  <a:lnTo>
                    <a:pt x="164436" y="282342"/>
                  </a:lnTo>
                  <a:lnTo>
                    <a:pt x="219248" y="293720"/>
                  </a:lnTo>
                  <a:lnTo>
                    <a:pt x="274060" y="305099"/>
                  </a:lnTo>
                  <a:lnTo>
                    <a:pt x="328872" y="316477"/>
                  </a:lnTo>
                  <a:lnTo>
                    <a:pt x="383684" y="327855"/>
                  </a:lnTo>
                  <a:lnTo>
                    <a:pt x="438496" y="339233"/>
                  </a:lnTo>
                  <a:lnTo>
                    <a:pt x="493309" y="350611"/>
                  </a:lnTo>
                  <a:lnTo>
                    <a:pt x="548121" y="361989"/>
                  </a:lnTo>
                  <a:lnTo>
                    <a:pt x="602933" y="373367"/>
                  </a:lnTo>
                  <a:lnTo>
                    <a:pt x="657745" y="384746"/>
                  </a:lnTo>
                  <a:lnTo>
                    <a:pt x="712557" y="396124"/>
                  </a:lnTo>
                  <a:lnTo>
                    <a:pt x="767369" y="407502"/>
                  </a:lnTo>
                  <a:lnTo>
                    <a:pt x="822181" y="418880"/>
                  </a:lnTo>
                  <a:lnTo>
                    <a:pt x="876993" y="430258"/>
                  </a:lnTo>
                  <a:lnTo>
                    <a:pt x="931805" y="441636"/>
                  </a:lnTo>
                  <a:lnTo>
                    <a:pt x="986618" y="453014"/>
                  </a:lnTo>
                  <a:lnTo>
                    <a:pt x="1041430" y="464393"/>
                  </a:lnTo>
                  <a:lnTo>
                    <a:pt x="1096242" y="475771"/>
                  </a:lnTo>
                  <a:lnTo>
                    <a:pt x="1151054" y="487149"/>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77275" y="3173269"/>
              <a:ext cx="1121579" cy="625529"/>
            </a:xfrm>
            <a:custGeom>
              <a:avLst/>
              <a:pathLst>
                <a:path w="1121579" h="625529">
                  <a:moveTo>
                    <a:pt x="1121579" y="572969"/>
                  </a:moveTo>
                  <a:lnTo>
                    <a:pt x="1072698" y="545685"/>
                  </a:lnTo>
                  <a:lnTo>
                    <a:pt x="1023816" y="518401"/>
                  </a:lnTo>
                  <a:lnTo>
                    <a:pt x="974935" y="491116"/>
                  </a:lnTo>
                  <a:lnTo>
                    <a:pt x="926053" y="463832"/>
                  </a:lnTo>
                  <a:lnTo>
                    <a:pt x="877172" y="436548"/>
                  </a:lnTo>
                  <a:lnTo>
                    <a:pt x="828290" y="409264"/>
                  </a:lnTo>
                  <a:lnTo>
                    <a:pt x="779409" y="381979"/>
                  </a:lnTo>
                  <a:lnTo>
                    <a:pt x="730527" y="354695"/>
                  </a:lnTo>
                  <a:lnTo>
                    <a:pt x="681646" y="327411"/>
                  </a:lnTo>
                  <a:lnTo>
                    <a:pt x="632764" y="300127"/>
                  </a:lnTo>
                  <a:lnTo>
                    <a:pt x="583883" y="272842"/>
                  </a:lnTo>
                  <a:lnTo>
                    <a:pt x="535001" y="245558"/>
                  </a:lnTo>
                  <a:lnTo>
                    <a:pt x="486120" y="218274"/>
                  </a:lnTo>
                  <a:lnTo>
                    <a:pt x="437238" y="190989"/>
                  </a:lnTo>
                  <a:lnTo>
                    <a:pt x="388357" y="163705"/>
                  </a:lnTo>
                  <a:lnTo>
                    <a:pt x="339475" y="136421"/>
                  </a:lnTo>
                  <a:lnTo>
                    <a:pt x="290594" y="109137"/>
                  </a:lnTo>
                  <a:lnTo>
                    <a:pt x="241712" y="81852"/>
                  </a:lnTo>
                  <a:lnTo>
                    <a:pt x="192831" y="54568"/>
                  </a:lnTo>
                  <a:lnTo>
                    <a:pt x="143949" y="27284"/>
                  </a:lnTo>
                  <a:lnTo>
                    <a:pt x="95068" y="0"/>
                  </a:lnTo>
                  <a:lnTo>
                    <a:pt x="68631" y="49392"/>
                  </a:lnTo>
                  <a:lnTo>
                    <a:pt x="43954" y="99686"/>
                  </a:lnTo>
                  <a:lnTo>
                    <a:pt x="21067" y="150820"/>
                  </a:lnTo>
                  <a:lnTo>
                    <a:pt x="0" y="202730"/>
                  </a:lnTo>
                  <a:lnTo>
                    <a:pt x="52234" y="222863"/>
                  </a:lnTo>
                  <a:lnTo>
                    <a:pt x="104469" y="242996"/>
                  </a:lnTo>
                  <a:lnTo>
                    <a:pt x="156704" y="263130"/>
                  </a:lnTo>
                  <a:lnTo>
                    <a:pt x="208939" y="283263"/>
                  </a:lnTo>
                  <a:lnTo>
                    <a:pt x="261174" y="303396"/>
                  </a:lnTo>
                  <a:lnTo>
                    <a:pt x="313409" y="323530"/>
                  </a:lnTo>
                  <a:lnTo>
                    <a:pt x="365644" y="343663"/>
                  </a:lnTo>
                  <a:lnTo>
                    <a:pt x="417878" y="363796"/>
                  </a:lnTo>
                  <a:lnTo>
                    <a:pt x="470113" y="383929"/>
                  </a:lnTo>
                  <a:lnTo>
                    <a:pt x="522348" y="404063"/>
                  </a:lnTo>
                  <a:lnTo>
                    <a:pt x="574583" y="424196"/>
                  </a:lnTo>
                  <a:lnTo>
                    <a:pt x="626818" y="444329"/>
                  </a:lnTo>
                  <a:lnTo>
                    <a:pt x="679053" y="464463"/>
                  </a:lnTo>
                  <a:lnTo>
                    <a:pt x="731288" y="484596"/>
                  </a:lnTo>
                  <a:lnTo>
                    <a:pt x="783522" y="504729"/>
                  </a:lnTo>
                  <a:lnTo>
                    <a:pt x="835757" y="524863"/>
                  </a:lnTo>
                  <a:lnTo>
                    <a:pt x="887992" y="544996"/>
                  </a:lnTo>
                  <a:lnTo>
                    <a:pt x="940227" y="565129"/>
                  </a:lnTo>
                  <a:lnTo>
                    <a:pt x="992462" y="585262"/>
                  </a:lnTo>
                  <a:lnTo>
                    <a:pt x="1044697" y="605396"/>
                  </a:lnTo>
                  <a:lnTo>
                    <a:pt x="1096932" y="625529"/>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872343" y="2989839"/>
              <a:ext cx="1057542" cy="756399"/>
            </a:xfrm>
            <a:custGeom>
              <a:avLst/>
              <a:pathLst>
                <a:path w="1057542" h="756399">
                  <a:moveTo>
                    <a:pt x="1057542" y="708843"/>
                  </a:moveTo>
                  <a:lnTo>
                    <a:pt x="1012883" y="675089"/>
                  </a:lnTo>
                  <a:lnTo>
                    <a:pt x="968224" y="641334"/>
                  </a:lnTo>
                  <a:lnTo>
                    <a:pt x="923564" y="607580"/>
                  </a:lnTo>
                  <a:lnTo>
                    <a:pt x="878905" y="573826"/>
                  </a:lnTo>
                  <a:lnTo>
                    <a:pt x="834245" y="540071"/>
                  </a:lnTo>
                  <a:lnTo>
                    <a:pt x="789586" y="506317"/>
                  </a:lnTo>
                  <a:lnTo>
                    <a:pt x="744926" y="472562"/>
                  </a:lnTo>
                  <a:lnTo>
                    <a:pt x="700267" y="438808"/>
                  </a:lnTo>
                  <a:lnTo>
                    <a:pt x="655607" y="405053"/>
                  </a:lnTo>
                  <a:lnTo>
                    <a:pt x="610948" y="371299"/>
                  </a:lnTo>
                  <a:lnTo>
                    <a:pt x="566289" y="337544"/>
                  </a:lnTo>
                  <a:lnTo>
                    <a:pt x="521629" y="303790"/>
                  </a:lnTo>
                  <a:lnTo>
                    <a:pt x="476970" y="270035"/>
                  </a:lnTo>
                  <a:lnTo>
                    <a:pt x="432310" y="236281"/>
                  </a:lnTo>
                  <a:lnTo>
                    <a:pt x="387651" y="202526"/>
                  </a:lnTo>
                  <a:lnTo>
                    <a:pt x="342991" y="168772"/>
                  </a:lnTo>
                  <a:lnTo>
                    <a:pt x="298332" y="135017"/>
                  </a:lnTo>
                  <a:lnTo>
                    <a:pt x="253672" y="101263"/>
                  </a:lnTo>
                  <a:lnTo>
                    <a:pt x="209013" y="67508"/>
                  </a:lnTo>
                  <a:lnTo>
                    <a:pt x="164354" y="33754"/>
                  </a:lnTo>
                  <a:lnTo>
                    <a:pt x="119694" y="0"/>
                  </a:lnTo>
                  <a:lnTo>
                    <a:pt x="87412" y="44279"/>
                  </a:lnTo>
                  <a:lnTo>
                    <a:pt x="56679" y="89647"/>
                  </a:lnTo>
                  <a:lnTo>
                    <a:pt x="27529" y="136049"/>
                  </a:lnTo>
                  <a:lnTo>
                    <a:pt x="0" y="183430"/>
                  </a:lnTo>
                  <a:lnTo>
                    <a:pt x="48881" y="210714"/>
                  </a:lnTo>
                  <a:lnTo>
                    <a:pt x="97762" y="237998"/>
                  </a:lnTo>
                  <a:lnTo>
                    <a:pt x="146644" y="265282"/>
                  </a:lnTo>
                  <a:lnTo>
                    <a:pt x="195525" y="292567"/>
                  </a:lnTo>
                  <a:lnTo>
                    <a:pt x="244407" y="319851"/>
                  </a:lnTo>
                  <a:lnTo>
                    <a:pt x="293288" y="347135"/>
                  </a:lnTo>
                  <a:lnTo>
                    <a:pt x="342170" y="374419"/>
                  </a:lnTo>
                  <a:lnTo>
                    <a:pt x="391051" y="401704"/>
                  </a:lnTo>
                  <a:lnTo>
                    <a:pt x="439933" y="428988"/>
                  </a:lnTo>
                  <a:lnTo>
                    <a:pt x="488814" y="456272"/>
                  </a:lnTo>
                  <a:lnTo>
                    <a:pt x="537696" y="483557"/>
                  </a:lnTo>
                  <a:lnTo>
                    <a:pt x="586577" y="510841"/>
                  </a:lnTo>
                  <a:lnTo>
                    <a:pt x="635459" y="538125"/>
                  </a:lnTo>
                  <a:lnTo>
                    <a:pt x="684340" y="565409"/>
                  </a:lnTo>
                  <a:lnTo>
                    <a:pt x="733222" y="592694"/>
                  </a:lnTo>
                  <a:lnTo>
                    <a:pt x="782103" y="619978"/>
                  </a:lnTo>
                  <a:lnTo>
                    <a:pt x="830985" y="647262"/>
                  </a:lnTo>
                  <a:lnTo>
                    <a:pt x="879866" y="674546"/>
                  </a:lnTo>
                  <a:lnTo>
                    <a:pt x="928748" y="701831"/>
                  </a:lnTo>
                  <a:lnTo>
                    <a:pt x="977629" y="729115"/>
                  </a:lnTo>
                  <a:lnTo>
                    <a:pt x="1026510" y="756399"/>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992038" y="2830199"/>
              <a:ext cx="973697" cy="868483"/>
            </a:xfrm>
            <a:custGeom>
              <a:avLst/>
              <a:pathLst>
                <a:path w="973697" h="868483">
                  <a:moveTo>
                    <a:pt x="973697" y="827095"/>
                  </a:moveTo>
                  <a:lnTo>
                    <a:pt x="933915" y="787710"/>
                  </a:lnTo>
                  <a:lnTo>
                    <a:pt x="894132" y="748324"/>
                  </a:lnTo>
                  <a:lnTo>
                    <a:pt x="854350" y="708939"/>
                  </a:lnTo>
                  <a:lnTo>
                    <a:pt x="814568" y="669553"/>
                  </a:lnTo>
                  <a:lnTo>
                    <a:pt x="774786" y="630168"/>
                  </a:lnTo>
                  <a:lnTo>
                    <a:pt x="735004" y="590782"/>
                  </a:lnTo>
                  <a:lnTo>
                    <a:pt x="695222" y="551397"/>
                  </a:lnTo>
                  <a:lnTo>
                    <a:pt x="655440" y="512011"/>
                  </a:lnTo>
                  <a:lnTo>
                    <a:pt x="615658" y="472626"/>
                  </a:lnTo>
                  <a:lnTo>
                    <a:pt x="575876" y="433240"/>
                  </a:lnTo>
                  <a:lnTo>
                    <a:pt x="536094" y="393855"/>
                  </a:lnTo>
                  <a:lnTo>
                    <a:pt x="496312" y="354469"/>
                  </a:lnTo>
                  <a:lnTo>
                    <a:pt x="456530" y="315084"/>
                  </a:lnTo>
                  <a:lnTo>
                    <a:pt x="416748" y="275698"/>
                  </a:lnTo>
                  <a:lnTo>
                    <a:pt x="376966" y="236313"/>
                  </a:lnTo>
                  <a:lnTo>
                    <a:pt x="337184" y="196927"/>
                  </a:lnTo>
                  <a:lnTo>
                    <a:pt x="297402" y="157542"/>
                  </a:lnTo>
                  <a:lnTo>
                    <a:pt x="257620" y="118156"/>
                  </a:lnTo>
                  <a:lnTo>
                    <a:pt x="217837" y="78771"/>
                  </a:lnTo>
                  <a:lnTo>
                    <a:pt x="178055" y="39385"/>
                  </a:lnTo>
                  <a:lnTo>
                    <a:pt x="138273" y="0"/>
                  </a:lnTo>
                  <a:lnTo>
                    <a:pt x="89834" y="51149"/>
                  </a:lnTo>
                  <a:lnTo>
                    <a:pt x="43713" y="104397"/>
                  </a:lnTo>
                  <a:lnTo>
                    <a:pt x="0" y="159639"/>
                  </a:lnTo>
                  <a:lnTo>
                    <a:pt x="44659" y="193394"/>
                  </a:lnTo>
                  <a:lnTo>
                    <a:pt x="89318" y="227148"/>
                  </a:lnTo>
                  <a:lnTo>
                    <a:pt x="133978" y="260903"/>
                  </a:lnTo>
                  <a:lnTo>
                    <a:pt x="178637" y="294657"/>
                  </a:lnTo>
                  <a:lnTo>
                    <a:pt x="223297" y="328412"/>
                  </a:lnTo>
                  <a:lnTo>
                    <a:pt x="267956" y="362166"/>
                  </a:lnTo>
                  <a:lnTo>
                    <a:pt x="312616" y="395921"/>
                  </a:lnTo>
                  <a:lnTo>
                    <a:pt x="357275" y="429675"/>
                  </a:lnTo>
                  <a:lnTo>
                    <a:pt x="401934" y="463430"/>
                  </a:lnTo>
                  <a:lnTo>
                    <a:pt x="446594" y="497184"/>
                  </a:lnTo>
                  <a:lnTo>
                    <a:pt x="491253" y="530939"/>
                  </a:lnTo>
                  <a:lnTo>
                    <a:pt x="535913" y="564693"/>
                  </a:lnTo>
                  <a:lnTo>
                    <a:pt x="580572" y="598447"/>
                  </a:lnTo>
                  <a:lnTo>
                    <a:pt x="625232" y="632202"/>
                  </a:lnTo>
                  <a:lnTo>
                    <a:pt x="669891" y="665956"/>
                  </a:lnTo>
                  <a:lnTo>
                    <a:pt x="714551" y="699711"/>
                  </a:lnTo>
                  <a:lnTo>
                    <a:pt x="759210" y="733465"/>
                  </a:lnTo>
                  <a:lnTo>
                    <a:pt x="803869" y="767220"/>
                  </a:lnTo>
                  <a:lnTo>
                    <a:pt x="848529" y="800974"/>
                  </a:lnTo>
                  <a:lnTo>
                    <a:pt x="893188" y="834729"/>
                  </a:lnTo>
                  <a:lnTo>
                    <a:pt x="937848" y="868483"/>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130311" y="2715120"/>
              <a:ext cx="868335" cy="942175"/>
            </a:xfrm>
            <a:custGeom>
              <a:avLst/>
              <a:pathLst>
                <a:path w="868335" h="942175">
                  <a:moveTo>
                    <a:pt x="868335" y="912339"/>
                  </a:moveTo>
                  <a:lnTo>
                    <a:pt x="833031" y="868895"/>
                  </a:lnTo>
                  <a:lnTo>
                    <a:pt x="797727" y="825450"/>
                  </a:lnTo>
                  <a:lnTo>
                    <a:pt x="762423" y="782005"/>
                  </a:lnTo>
                  <a:lnTo>
                    <a:pt x="727119" y="738560"/>
                  </a:lnTo>
                  <a:lnTo>
                    <a:pt x="691815" y="695116"/>
                  </a:lnTo>
                  <a:lnTo>
                    <a:pt x="656510" y="651671"/>
                  </a:lnTo>
                  <a:lnTo>
                    <a:pt x="621206" y="608226"/>
                  </a:lnTo>
                  <a:lnTo>
                    <a:pt x="585902" y="564781"/>
                  </a:lnTo>
                  <a:lnTo>
                    <a:pt x="550598" y="521337"/>
                  </a:lnTo>
                  <a:lnTo>
                    <a:pt x="515294" y="477892"/>
                  </a:lnTo>
                  <a:lnTo>
                    <a:pt x="479990" y="434447"/>
                  </a:lnTo>
                  <a:lnTo>
                    <a:pt x="444686" y="391002"/>
                  </a:lnTo>
                  <a:lnTo>
                    <a:pt x="409381" y="347558"/>
                  </a:lnTo>
                  <a:lnTo>
                    <a:pt x="374077" y="304113"/>
                  </a:lnTo>
                  <a:lnTo>
                    <a:pt x="338773" y="260668"/>
                  </a:lnTo>
                  <a:lnTo>
                    <a:pt x="303469" y="217223"/>
                  </a:lnTo>
                  <a:lnTo>
                    <a:pt x="268165" y="173779"/>
                  </a:lnTo>
                  <a:lnTo>
                    <a:pt x="232861" y="130334"/>
                  </a:lnTo>
                  <a:lnTo>
                    <a:pt x="197556" y="86889"/>
                  </a:lnTo>
                  <a:lnTo>
                    <a:pt x="162252" y="43444"/>
                  </a:lnTo>
                  <a:lnTo>
                    <a:pt x="126948" y="0"/>
                  </a:lnTo>
                  <a:lnTo>
                    <a:pt x="83260" y="36827"/>
                  </a:lnTo>
                  <a:lnTo>
                    <a:pt x="40925" y="75204"/>
                  </a:lnTo>
                  <a:lnTo>
                    <a:pt x="0" y="115079"/>
                  </a:lnTo>
                  <a:lnTo>
                    <a:pt x="39782" y="154465"/>
                  </a:lnTo>
                  <a:lnTo>
                    <a:pt x="79564" y="193850"/>
                  </a:lnTo>
                  <a:lnTo>
                    <a:pt x="119346" y="233236"/>
                  </a:lnTo>
                  <a:lnTo>
                    <a:pt x="159128" y="272621"/>
                  </a:lnTo>
                  <a:lnTo>
                    <a:pt x="198910" y="312007"/>
                  </a:lnTo>
                  <a:lnTo>
                    <a:pt x="238692" y="351392"/>
                  </a:lnTo>
                  <a:lnTo>
                    <a:pt x="278474" y="390778"/>
                  </a:lnTo>
                  <a:lnTo>
                    <a:pt x="318256" y="430163"/>
                  </a:lnTo>
                  <a:lnTo>
                    <a:pt x="358038" y="469549"/>
                  </a:lnTo>
                  <a:lnTo>
                    <a:pt x="397820" y="508934"/>
                  </a:lnTo>
                  <a:lnTo>
                    <a:pt x="437602" y="548320"/>
                  </a:lnTo>
                  <a:lnTo>
                    <a:pt x="477384" y="587705"/>
                  </a:lnTo>
                  <a:lnTo>
                    <a:pt x="517166" y="627091"/>
                  </a:lnTo>
                  <a:lnTo>
                    <a:pt x="556948" y="666476"/>
                  </a:lnTo>
                  <a:lnTo>
                    <a:pt x="596730" y="705862"/>
                  </a:lnTo>
                  <a:lnTo>
                    <a:pt x="636512" y="745247"/>
                  </a:lnTo>
                  <a:lnTo>
                    <a:pt x="676295" y="784633"/>
                  </a:lnTo>
                  <a:lnTo>
                    <a:pt x="716077" y="824018"/>
                  </a:lnTo>
                  <a:lnTo>
                    <a:pt x="755859" y="863404"/>
                  </a:lnTo>
                  <a:lnTo>
                    <a:pt x="795641" y="902789"/>
                  </a:lnTo>
                  <a:lnTo>
                    <a:pt x="835423" y="942175"/>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257260" y="2627439"/>
              <a:ext cx="772184" cy="1000020"/>
            </a:xfrm>
            <a:custGeom>
              <a:avLst/>
              <a:pathLst>
                <a:path w="772184" h="1000020">
                  <a:moveTo>
                    <a:pt x="772184" y="977288"/>
                  </a:moveTo>
                  <a:lnTo>
                    <a:pt x="741070" y="930750"/>
                  </a:lnTo>
                  <a:lnTo>
                    <a:pt x="709955" y="884213"/>
                  </a:lnTo>
                  <a:lnTo>
                    <a:pt x="678841" y="837675"/>
                  </a:lnTo>
                  <a:lnTo>
                    <a:pt x="647727" y="791138"/>
                  </a:lnTo>
                  <a:lnTo>
                    <a:pt x="616613" y="744600"/>
                  </a:lnTo>
                  <a:lnTo>
                    <a:pt x="585499" y="698063"/>
                  </a:lnTo>
                  <a:lnTo>
                    <a:pt x="554385" y="651525"/>
                  </a:lnTo>
                  <a:lnTo>
                    <a:pt x="523271" y="604988"/>
                  </a:lnTo>
                  <a:lnTo>
                    <a:pt x="492157" y="558450"/>
                  </a:lnTo>
                  <a:lnTo>
                    <a:pt x="461043" y="511913"/>
                  </a:lnTo>
                  <a:lnTo>
                    <a:pt x="429929" y="465375"/>
                  </a:lnTo>
                  <a:lnTo>
                    <a:pt x="398814" y="418837"/>
                  </a:lnTo>
                  <a:lnTo>
                    <a:pt x="367700" y="372300"/>
                  </a:lnTo>
                  <a:lnTo>
                    <a:pt x="336586" y="325762"/>
                  </a:lnTo>
                  <a:lnTo>
                    <a:pt x="305472" y="279225"/>
                  </a:lnTo>
                  <a:lnTo>
                    <a:pt x="274358" y="232687"/>
                  </a:lnTo>
                  <a:lnTo>
                    <a:pt x="243244" y="186150"/>
                  </a:lnTo>
                  <a:lnTo>
                    <a:pt x="212130" y="139612"/>
                  </a:lnTo>
                  <a:lnTo>
                    <a:pt x="181016" y="93075"/>
                  </a:lnTo>
                  <a:lnTo>
                    <a:pt x="149902" y="46537"/>
                  </a:lnTo>
                  <a:lnTo>
                    <a:pt x="118788" y="0"/>
                  </a:lnTo>
                  <a:lnTo>
                    <a:pt x="58373" y="42458"/>
                  </a:lnTo>
                  <a:lnTo>
                    <a:pt x="0" y="87680"/>
                  </a:lnTo>
                  <a:lnTo>
                    <a:pt x="35304" y="131125"/>
                  </a:lnTo>
                  <a:lnTo>
                    <a:pt x="70608" y="174570"/>
                  </a:lnTo>
                  <a:lnTo>
                    <a:pt x="105912" y="218014"/>
                  </a:lnTo>
                  <a:lnTo>
                    <a:pt x="141216" y="261459"/>
                  </a:lnTo>
                  <a:lnTo>
                    <a:pt x="176520" y="304904"/>
                  </a:lnTo>
                  <a:lnTo>
                    <a:pt x="211824" y="348349"/>
                  </a:lnTo>
                  <a:lnTo>
                    <a:pt x="247129" y="391793"/>
                  </a:lnTo>
                  <a:lnTo>
                    <a:pt x="282433" y="435238"/>
                  </a:lnTo>
                  <a:lnTo>
                    <a:pt x="317737" y="478683"/>
                  </a:lnTo>
                  <a:lnTo>
                    <a:pt x="353041" y="522128"/>
                  </a:lnTo>
                  <a:lnTo>
                    <a:pt x="388345" y="565572"/>
                  </a:lnTo>
                  <a:lnTo>
                    <a:pt x="423649" y="609017"/>
                  </a:lnTo>
                  <a:lnTo>
                    <a:pt x="458953" y="652462"/>
                  </a:lnTo>
                  <a:lnTo>
                    <a:pt x="494258" y="695907"/>
                  </a:lnTo>
                  <a:lnTo>
                    <a:pt x="529562" y="739351"/>
                  </a:lnTo>
                  <a:lnTo>
                    <a:pt x="564866" y="782796"/>
                  </a:lnTo>
                  <a:lnTo>
                    <a:pt x="600170" y="826241"/>
                  </a:lnTo>
                  <a:lnTo>
                    <a:pt x="635474" y="869686"/>
                  </a:lnTo>
                  <a:lnTo>
                    <a:pt x="670778" y="913130"/>
                  </a:lnTo>
                  <a:lnTo>
                    <a:pt x="706083" y="956575"/>
                  </a:lnTo>
                  <a:lnTo>
                    <a:pt x="741387" y="1000020"/>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376048" y="2554842"/>
              <a:ext cx="684427" cy="1049885"/>
            </a:xfrm>
            <a:custGeom>
              <a:avLst/>
              <a:pathLst>
                <a:path w="684427" h="1049885">
                  <a:moveTo>
                    <a:pt x="684427" y="1031064"/>
                  </a:moveTo>
                  <a:lnTo>
                    <a:pt x="657535" y="981966"/>
                  </a:lnTo>
                  <a:lnTo>
                    <a:pt x="630643" y="932867"/>
                  </a:lnTo>
                  <a:lnTo>
                    <a:pt x="603751" y="883769"/>
                  </a:lnTo>
                  <a:lnTo>
                    <a:pt x="576858" y="834671"/>
                  </a:lnTo>
                  <a:lnTo>
                    <a:pt x="549966" y="785572"/>
                  </a:lnTo>
                  <a:lnTo>
                    <a:pt x="523074" y="736474"/>
                  </a:lnTo>
                  <a:lnTo>
                    <a:pt x="496182" y="687376"/>
                  </a:lnTo>
                  <a:lnTo>
                    <a:pt x="469290" y="638277"/>
                  </a:lnTo>
                  <a:lnTo>
                    <a:pt x="442398" y="589179"/>
                  </a:lnTo>
                  <a:lnTo>
                    <a:pt x="415506" y="540081"/>
                  </a:lnTo>
                  <a:lnTo>
                    <a:pt x="388613" y="490983"/>
                  </a:lnTo>
                  <a:lnTo>
                    <a:pt x="361721" y="441884"/>
                  </a:lnTo>
                  <a:lnTo>
                    <a:pt x="334829" y="392786"/>
                  </a:lnTo>
                  <a:lnTo>
                    <a:pt x="307937" y="343688"/>
                  </a:lnTo>
                  <a:lnTo>
                    <a:pt x="281045" y="294589"/>
                  </a:lnTo>
                  <a:lnTo>
                    <a:pt x="254153" y="245491"/>
                  </a:lnTo>
                  <a:lnTo>
                    <a:pt x="227261" y="196393"/>
                  </a:lnTo>
                  <a:lnTo>
                    <a:pt x="200368" y="147294"/>
                  </a:lnTo>
                  <a:lnTo>
                    <a:pt x="173476" y="98196"/>
                  </a:lnTo>
                  <a:lnTo>
                    <a:pt x="146584" y="49098"/>
                  </a:lnTo>
                  <a:lnTo>
                    <a:pt x="119692" y="0"/>
                  </a:lnTo>
                  <a:lnTo>
                    <a:pt x="59045" y="34978"/>
                  </a:lnTo>
                  <a:lnTo>
                    <a:pt x="0" y="72597"/>
                  </a:lnTo>
                  <a:lnTo>
                    <a:pt x="31114" y="119134"/>
                  </a:lnTo>
                  <a:lnTo>
                    <a:pt x="62228" y="165672"/>
                  </a:lnTo>
                  <a:lnTo>
                    <a:pt x="93342" y="212210"/>
                  </a:lnTo>
                  <a:lnTo>
                    <a:pt x="124456" y="258747"/>
                  </a:lnTo>
                  <a:lnTo>
                    <a:pt x="155570" y="305285"/>
                  </a:lnTo>
                  <a:lnTo>
                    <a:pt x="186684" y="351822"/>
                  </a:lnTo>
                  <a:lnTo>
                    <a:pt x="217798" y="398360"/>
                  </a:lnTo>
                  <a:lnTo>
                    <a:pt x="248912" y="444897"/>
                  </a:lnTo>
                  <a:lnTo>
                    <a:pt x="280026" y="491435"/>
                  </a:lnTo>
                  <a:lnTo>
                    <a:pt x="311140" y="537972"/>
                  </a:lnTo>
                  <a:lnTo>
                    <a:pt x="342255" y="584510"/>
                  </a:lnTo>
                  <a:lnTo>
                    <a:pt x="373369" y="631047"/>
                  </a:lnTo>
                  <a:lnTo>
                    <a:pt x="404483" y="677585"/>
                  </a:lnTo>
                  <a:lnTo>
                    <a:pt x="435597" y="724123"/>
                  </a:lnTo>
                  <a:lnTo>
                    <a:pt x="466711" y="770660"/>
                  </a:lnTo>
                  <a:lnTo>
                    <a:pt x="497825" y="817198"/>
                  </a:lnTo>
                  <a:lnTo>
                    <a:pt x="528939" y="863735"/>
                  </a:lnTo>
                  <a:lnTo>
                    <a:pt x="560053" y="910273"/>
                  </a:lnTo>
                  <a:lnTo>
                    <a:pt x="591167" y="956810"/>
                  </a:lnTo>
                  <a:lnTo>
                    <a:pt x="622281" y="1003348"/>
                  </a:lnTo>
                  <a:lnTo>
                    <a:pt x="653396" y="1049885"/>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495741" y="2513660"/>
              <a:ext cx="585619" cy="1072245"/>
            </a:xfrm>
            <a:custGeom>
              <a:avLst/>
              <a:pathLst>
                <a:path w="585619" h="1072245">
                  <a:moveTo>
                    <a:pt x="585619" y="1061569"/>
                  </a:moveTo>
                  <a:lnTo>
                    <a:pt x="561568" y="1011018"/>
                  </a:lnTo>
                  <a:lnTo>
                    <a:pt x="537518" y="960467"/>
                  </a:lnTo>
                  <a:lnTo>
                    <a:pt x="513467" y="909916"/>
                  </a:lnTo>
                  <a:lnTo>
                    <a:pt x="489416" y="859365"/>
                  </a:lnTo>
                  <a:lnTo>
                    <a:pt x="465366" y="808814"/>
                  </a:lnTo>
                  <a:lnTo>
                    <a:pt x="441315" y="758263"/>
                  </a:lnTo>
                  <a:lnTo>
                    <a:pt x="417264" y="707712"/>
                  </a:lnTo>
                  <a:lnTo>
                    <a:pt x="393213" y="657161"/>
                  </a:lnTo>
                  <a:lnTo>
                    <a:pt x="369163" y="606610"/>
                  </a:lnTo>
                  <a:lnTo>
                    <a:pt x="345112" y="556059"/>
                  </a:lnTo>
                  <a:lnTo>
                    <a:pt x="321061" y="505509"/>
                  </a:lnTo>
                  <a:lnTo>
                    <a:pt x="297011" y="454958"/>
                  </a:lnTo>
                  <a:lnTo>
                    <a:pt x="272960" y="404407"/>
                  </a:lnTo>
                  <a:lnTo>
                    <a:pt x="248909" y="353856"/>
                  </a:lnTo>
                  <a:lnTo>
                    <a:pt x="224859" y="303305"/>
                  </a:lnTo>
                  <a:lnTo>
                    <a:pt x="200808" y="252754"/>
                  </a:lnTo>
                  <a:lnTo>
                    <a:pt x="176757" y="202203"/>
                  </a:lnTo>
                  <a:lnTo>
                    <a:pt x="152706" y="151652"/>
                  </a:lnTo>
                  <a:lnTo>
                    <a:pt x="128656" y="101101"/>
                  </a:lnTo>
                  <a:lnTo>
                    <a:pt x="104605" y="50550"/>
                  </a:lnTo>
                  <a:lnTo>
                    <a:pt x="80554" y="0"/>
                  </a:lnTo>
                  <a:lnTo>
                    <a:pt x="0" y="41181"/>
                  </a:lnTo>
                  <a:lnTo>
                    <a:pt x="26892" y="90279"/>
                  </a:lnTo>
                  <a:lnTo>
                    <a:pt x="53784" y="139377"/>
                  </a:lnTo>
                  <a:lnTo>
                    <a:pt x="80676" y="188476"/>
                  </a:lnTo>
                  <a:lnTo>
                    <a:pt x="107568" y="237574"/>
                  </a:lnTo>
                  <a:lnTo>
                    <a:pt x="134460" y="286672"/>
                  </a:lnTo>
                  <a:lnTo>
                    <a:pt x="161352" y="335771"/>
                  </a:lnTo>
                  <a:lnTo>
                    <a:pt x="188244" y="384869"/>
                  </a:lnTo>
                  <a:lnTo>
                    <a:pt x="215137" y="433967"/>
                  </a:lnTo>
                  <a:lnTo>
                    <a:pt x="242029" y="483066"/>
                  </a:lnTo>
                  <a:lnTo>
                    <a:pt x="268921" y="532164"/>
                  </a:lnTo>
                  <a:lnTo>
                    <a:pt x="295813" y="581262"/>
                  </a:lnTo>
                  <a:lnTo>
                    <a:pt x="322705" y="630360"/>
                  </a:lnTo>
                  <a:lnTo>
                    <a:pt x="349597" y="679459"/>
                  </a:lnTo>
                  <a:lnTo>
                    <a:pt x="376489" y="728557"/>
                  </a:lnTo>
                  <a:lnTo>
                    <a:pt x="403382" y="777655"/>
                  </a:lnTo>
                  <a:lnTo>
                    <a:pt x="430274" y="826754"/>
                  </a:lnTo>
                  <a:lnTo>
                    <a:pt x="457166" y="875852"/>
                  </a:lnTo>
                  <a:lnTo>
                    <a:pt x="484058" y="924950"/>
                  </a:lnTo>
                  <a:lnTo>
                    <a:pt x="510950" y="974049"/>
                  </a:lnTo>
                  <a:lnTo>
                    <a:pt x="537842" y="1023147"/>
                  </a:lnTo>
                  <a:lnTo>
                    <a:pt x="564734" y="1072245"/>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576296" y="2482989"/>
              <a:ext cx="522852" cy="1092240"/>
            </a:xfrm>
            <a:custGeom>
              <a:avLst/>
              <a:pathLst>
                <a:path w="522852" h="1092240">
                  <a:moveTo>
                    <a:pt x="522852" y="1084288"/>
                  </a:moveTo>
                  <a:lnTo>
                    <a:pt x="501221" y="1032655"/>
                  </a:lnTo>
                  <a:lnTo>
                    <a:pt x="479590" y="981023"/>
                  </a:lnTo>
                  <a:lnTo>
                    <a:pt x="457960" y="929390"/>
                  </a:lnTo>
                  <a:lnTo>
                    <a:pt x="436329" y="877757"/>
                  </a:lnTo>
                  <a:lnTo>
                    <a:pt x="414698" y="826124"/>
                  </a:lnTo>
                  <a:lnTo>
                    <a:pt x="393068" y="774491"/>
                  </a:lnTo>
                  <a:lnTo>
                    <a:pt x="371437" y="722859"/>
                  </a:lnTo>
                  <a:lnTo>
                    <a:pt x="349806" y="671226"/>
                  </a:lnTo>
                  <a:lnTo>
                    <a:pt x="328176" y="619593"/>
                  </a:lnTo>
                  <a:lnTo>
                    <a:pt x="306545" y="567960"/>
                  </a:lnTo>
                  <a:lnTo>
                    <a:pt x="284914" y="516327"/>
                  </a:lnTo>
                  <a:lnTo>
                    <a:pt x="263284" y="464695"/>
                  </a:lnTo>
                  <a:lnTo>
                    <a:pt x="241653" y="413062"/>
                  </a:lnTo>
                  <a:lnTo>
                    <a:pt x="220022" y="361429"/>
                  </a:lnTo>
                  <a:lnTo>
                    <a:pt x="198392" y="309796"/>
                  </a:lnTo>
                  <a:lnTo>
                    <a:pt x="176761" y="258163"/>
                  </a:lnTo>
                  <a:lnTo>
                    <a:pt x="155131" y="206531"/>
                  </a:lnTo>
                  <a:lnTo>
                    <a:pt x="133500" y="154898"/>
                  </a:lnTo>
                  <a:lnTo>
                    <a:pt x="111869" y="103265"/>
                  </a:lnTo>
                  <a:lnTo>
                    <a:pt x="90239" y="51632"/>
                  </a:lnTo>
                  <a:lnTo>
                    <a:pt x="68608" y="0"/>
                  </a:lnTo>
                  <a:lnTo>
                    <a:pt x="0" y="30671"/>
                  </a:lnTo>
                  <a:lnTo>
                    <a:pt x="24050" y="81222"/>
                  </a:lnTo>
                  <a:lnTo>
                    <a:pt x="48101" y="131773"/>
                  </a:lnTo>
                  <a:lnTo>
                    <a:pt x="72152" y="182324"/>
                  </a:lnTo>
                  <a:lnTo>
                    <a:pt x="96202" y="232875"/>
                  </a:lnTo>
                  <a:lnTo>
                    <a:pt x="120253" y="283426"/>
                  </a:lnTo>
                  <a:lnTo>
                    <a:pt x="144304" y="333976"/>
                  </a:lnTo>
                  <a:lnTo>
                    <a:pt x="168354" y="384527"/>
                  </a:lnTo>
                  <a:lnTo>
                    <a:pt x="192405" y="435078"/>
                  </a:lnTo>
                  <a:lnTo>
                    <a:pt x="216456" y="485629"/>
                  </a:lnTo>
                  <a:lnTo>
                    <a:pt x="240506" y="536180"/>
                  </a:lnTo>
                  <a:lnTo>
                    <a:pt x="264557" y="586731"/>
                  </a:lnTo>
                  <a:lnTo>
                    <a:pt x="288608" y="637282"/>
                  </a:lnTo>
                  <a:lnTo>
                    <a:pt x="312659" y="687833"/>
                  </a:lnTo>
                  <a:lnTo>
                    <a:pt x="336709" y="738384"/>
                  </a:lnTo>
                  <a:lnTo>
                    <a:pt x="360760" y="788935"/>
                  </a:lnTo>
                  <a:lnTo>
                    <a:pt x="384811" y="839486"/>
                  </a:lnTo>
                  <a:lnTo>
                    <a:pt x="408861" y="890036"/>
                  </a:lnTo>
                  <a:lnTo>
                    <a:pt x="432912" y="940587"/>
                  </a:lnTo>
                  <a:lnTo>
                    <a:pt x="456963" y="991138"/>
                  </a:lnTo>
                  <a:lnTo>
                    <a:pt x="481013" y="1041689"/>
                  </a:lnTo>
                  <a:lnTo>
                    <a:pt x="505064" y="1092240"/>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644904" y="2458141"/>
              <a:ext cx="470591" cy="1109136"/>
            </a:xfrm>
            <a:custGeom>
              <a:avLst/>
              <a:pathLst>
                <a:path w="470591" h="1109136">
                  <a:moveTo>
                    <a:pt x="470591" y="1102694"/>
                  </a:moveTo>
                  <a:lnTo>
                    <a:pt x="451185" y="1050185"/>
                  </a:lnTo>
                  <a:lnTo>
                    <a:pt x="431778" y="997675"/>
                  </a:lnTo>
                  <a:lnTo>
                    <a:pt x="412372" y="945166"/>
                  </a:lnTo>
                  <a:lnTo>
                    <a:pt x="392966" y="892657"/>
                  </a:lnTo>
                  <a:lnTo>
                    <a:pt x="373559" y="840148"/>
                  </a:lnTo>
                  <a:lnTo>
                    <a:pt x="354153" y="787638"/>
                  </a:lnTo>
                  <a:lnTo>
                    <a:pt x="334747" y="735129"/>
                  </a:lnTo>
                  <a:lnTo>
                    <a:pt x="315340" y="682620"/>
                  </a:lnTo>
                  <a:lnTo>
                    <a:pt x="295934" y="630111"/>
                  </a:lnTo>
                  <a:lnTo>
                    <a:pt x="276527" y="577601"/>
                  </a:lnTo>
                  <a:lnTo>
                    <a:pt x="257121" y="525092"/>
                  </a:lnTo>
                  <a:lnTo>
                    <a:pt x="237715" y="472583"/>
                  </a:lnTo>
                  <a:lnTo>
                    <a:pt x="218308" y="420074"/>
                  </a:lnTo>
                  <a:lnTo>
                    <a:pt x="198902" y="367564"/>
                  </a:lnTo>
                  <a:lnTo>
                    <a:pt x="179495" y="315055"/>
                  </a:lnTo>
                  <a:lnTo>
                    <a:pt x="160089" y="262546"/>
                  </a:lnTo>
                  <a:lnTo>
                    <a:pt x="140683" y="210037"/>
                  </a:lnTo>
                  <a:lnTo>
                    <a:pt x="121276" y="157527"/>
                  </a:lnTo>
                  <a:lnTo>
                    <a:pt x="101870" y="105018"/>
                  </a:lnTo>
                  <a:lnTo>
                    <a:pt x="82463" y="52509"/>
                  </a:lnTo>
                  <a:lnTo>
                    <a:pt x="63057" y="0"/>
                  </a:lnTo>
                  <a:lnTo>
                    <a:pt x="0" y="24847"/>
                  </a:lnTo>
                  <a:lnTo>
                    <a:pt x="21630" y="76480"/>
                  </a:lnTo>
                  <a:lnTo>
                    <a:pt x="43261" y="128113"/>
                  </a:lnTo>
                  <a:lnTo>
                    <a:pt x="64891" y="179746"/>
                  </a:lnTo>
                  <a:lnTo>
                    <a:pt x="86522" y="231378"/>
                  </a:lnTo>
                  <a:lnTo>
                    <a:pt x="108153" y="283011"/>
                  </a:lnTo>
                  <a:lnTo>
                    <a:pt x="129783" y="334644"/>
                  </a:lnTo>
                  <a:lnTo>
                    <a:pt x="151414" y="386277"/>
                  </a:lnTo>
                  <a:lnTo>
                    <a:pt x="173045" y="437910"/>
                  </a:lnTo>
                  <a:lnTo>
                    <a:pt x="194675" y="489542"/>
                  </a:lnTo>
                  <a:lnTo>
                    <a:pt x="216306" y="541175"/>
                  </a:lnTo>
                  <a:lnTo>
                    <a:pt x="237937" y="592808"/>
                  </a:lnTo>
                  <a:lnTo>
                    <a:pt x="259567" y="644441"/>
                  </a:lnTo>
                  <a:lnTo>
                    <a:pt x="281198" y="696074"/>
                  </a:lnTo>
                  <a:lnTo>
                    <a:pt x="302829" y="747706"/>
                  </a:lnTo>
                  <a:lnTo>
                    <a:pt x="324459" y="799339"/>
                  </a:lnTo>
                  <a:lnTo>
                    <a:pt x="346090" y="850972"/>
                  </a:lnTo>
                  <a:lnTo>
                    <a:pt x="367720" y="902605"/>
                  </a:lnTo>
                  <a:lnTo>
                    <a:pt x="389351" y="954237"/>
                  </a:lnTo>
                  <a:lnTo>
                    <a:pt x="410982" y="1005870"/>
                  </a:lnTo>
                  <a:lnTo>
                    <a:pt x="432612" y="1057503"/>
                  </a:lnTo>
                  <a:lnTo>
                    <a:pt x="454243" y="1109136"/>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707961" y="2439496"/>
              <a:ext cx="421366" cy="1121339"/>
            </a:xfrm>
            <a:custGeom>
              <a:avLst/>
              <a:pathLst>
                <a:path w="421366" h="1121339">
                  <a:moveTo>
                    <a:pt x="421366" y="1116505"/>
                  </a:moveTo>
                  <a:lnTo>
                    <a:pt x="403842" y="1063338"/>
                  </a:lnTo>
                  <a:lnTo>
                    <a:pt x="386317" y="1010171"/>
                  </a:lnTo>
                  <a:lnTo>
                    <a:pt x="368793" y="957004"/>
                  </a:lnTo>
                  <a:lnTo>
                    <a:pt x="351268" y="903838"/>
                  </a:lnTo>
                  <a:lnTo>
                    <a:pt x="333744" y="850671"/>
                  </a:lnTo>
                  <a:lnTo>
                    <a:pt x="316219" y="797504"/>
                  </a:lnTo>
                  <a:lnTo>
                    <a:pt x="298695" y="744337"/>
                  </a:lnTo>
                  <a:lnTo>
                    <a:pt x="281171" y="691170"/>
                  </a:lnTo>
                  <a:lnTo>
                    <a:pt x="263646" y="638003"/>
                  </a:lnTo>
                  <a:lnTo>
                    <a:pt x="246122" y="584836"/>
                  </a:lnTo>
                  <a:lnTo>
                    <a:pt x="228597" y="531669"/>
                  </a:lnTo>
                  <a:lnTo>
                    <a:pt x="211073" y="478502"/>
                  </a:lnTo>
                  <a:lnTo>
                    <a:pt x="193548" y="425335"/>
                  </a:lnTo>
                  <a:lnTo>
                    <a:pt x="176024" y="372168"/>
                  </a:lnTo>
                  <a:lnTo>
                    <a:pt x="158499" y="319001"/>
                  </a:lnTo>
                  <a:lnTo>
                    <a:pt x="140975" y="265834"/>
                  </a:lnTo>
                  <a:lnTo>
                    <a:pt x="123450" y="212667"/>
                  </a:lnTo>
                  <a:lnTo>
                    <a:pt x="105926" y="159500"/>
                  </a:lnTo>
                  <a:lnTo>
                    <a:pt x="88402" y="106333"/>
                  </a:lnTo>
                  <a:lnTo>
                    <a:pt x="70877" y="53166"/>
                  </a:lnTo>
                  <a:lnTo>
                    <a:pt x="53353" y="0"/>
                  </a:lnTo>
                  <a:lnTo>
                    <a:pt x="0" y="18645"/>
                  </a:lnTo>
                  <a:lnTo>
                    <a:pt x="19406" y="71154"/>
                  </a:lnTo>
                  <a:lnTo>
                    <a:pt x="38812" y="123663"/>
                  </a:lnTo>
                  <a:lnTo>
                    <a:pt x="58219" y="176173"/>
                  </a:lnTo>
                  <a:lnTo>
                    <a:pt x="77625" y="228682"/>
                  </a:lnTo>
                  <a:lnTo>
                    <a:pt x="97031" y="281191"/>
                  </a:lnTo>
                  <a:lnTo>
                    <a:pt x="116438" y="333700"/>
                  </a:lnTo>
                  <a:lnTo>
                    <a:pt x="135844" y="386210"/>
                  </a:lnTo>
                  <a:lnTo>
                    <a:pt x="155251" y="438719"/>
                  </a:lnTo>
                  <a:lnTo>
                    <a:pt x="174657" y="491228"/>
                  </a:lnTo>
                  <a:lnTo>
                    <a:pt x="194063" y="543737"/>
                  </a:lnTo>
                  <a:lnTo>
                    <a:pt x="213470" y="596247"/>
                  </a:lnTo>
                  <a:lnTo>
                    <a:pt x="232876" y="648756"/>
                  </a:lnTo>
                  <a:lnTo>
                    <a:pt x="252283" y="701265"/>
                  </a:lnTo>
                  <a:lnTo>
                    <a:pt x="271689" y="753774"/>
                  </a:lnTo>
                  <a:lnTo>
                    <a:pt x="291095" y="806284"/>
                  </a:lnTo>
                  <a:lnTo>
                    <a:pt x="310502" y="858793"/>
                  </a:lnTo>
                  <a:lnTo>
                    <a:pt x="329908" y="911302"/>
                  </a:lnTo>
                  <a:lnTo>
                    <a:pt x="349315" y="963812"/>
                  </a:lnTo>
                  <a:lnTo>
                    <a:pt x="368721" y="1016321"/>
                  </a:lnTo>
                  <a:lnTo>
                    <a:pt x="388127" y="1068830"/>
                  </a:lnTo>
                  <a:lnTo>
                    <a:pt x="407534" y="1121339"/>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61315" y="2423639"/>
              <a:ext cx="381229" cy="1132362"/>
            </a:xfrm>
            <a:custGeom>
              <a:avLst/>
              <a:pathLst>
                <a:path w="381229" h="1132362">
                  <a:moveTo>
                    <a:pt x="381229" y="1128251"/>
                  </a:moveTo>
                  <a:lnTo>
                    <a:pt x="365503" y="1074525"/>
                  </a:lnTo>
                  <a:lnTo>
                    <a:pt x="349776" y="1020799"/>
                  </a:lnTo>
                  <a:lnTo>
                    <a:pt x="334050" y="967072"/>
                  </a:lnTo>
                  <a:lnTo>
                    <a:pt x="318323" y="913346"/>
                  </a:lnTo>
                  <a:lnTo>
                    <a:pt x="302597" y="859620"/>
                  </a:lnTo>
                  <a:lnTo>
                    <a:pt x="286871" y="805893"/>
                  </a:lnTo>
                  <a:lnTo>
                    <a:pt x="271144" y="752167"/>
                  </a:lnTo>
                  <a:lnTo>
                    <a:pt x="255418" y="698441"/>
                  </a:lnTo>
                  <a:lnTo>
                    <a:pt x="239692" y="644715"/>
                  </a:lnTo>
                  <a:lnTo>
                    <a:pt x="223965" y="590988"/>
                  </a:lnTo>
                  <a:lnTo>
                    <a:pt x="208239" y="537262"/>
                  </a:lnTo>
                  <a:lnTo>
                    <a:pt x="192513" y="483536"/>
                  </a:lnTo>
                  <a:lnTo>
                    <a:pt x="176786" y="429810"/>
                  </a:lnTo>
                  <a:lnTo>
                    <a:pt x="161060" y="376083"/>
                  </a:lnTo>
                  <a:lnTo>
                    <a:pt x="145333" y="322357"/>
                  </a:lnTo>
                  <a:lnTo>
                    <a:pt x="129607" y="268631"/>
                  </a:lnTo>
                  <a:lnTo>
                    <a:pt x="113881" y="214905"/>
                  </a:lnTo>
                  <a:lnTo>
                    <a:pt x="98154" y="161178"/>
                  </a:lnTo>
                  <a:lnTo>
                    <a:pt x="82428" y="107452"/>
                  </a:lnTo>
                  <a:lnTo>
                    <a:pt x="66702" y="53726"/>
                  </a:lnTo>
                  <a:lnTo>
                    <a:pt x="50975" y="0"/>
                  </a:lnTo>
                  <a:lnTo>
                    <a:pt x="0" y="15856"/>
                  </a:lnTo>
                  <a:lnTo>
                    <a:pt x="17524" y="69023"/>
                  </a:lnTo>
                  <a:lnTo>
                    <a:pt x="35048" y="122190"/>
                  </a:lnTo>
                  <a:lnTo>
                    <a:pt x="52573" y="175357"/>
                  </a:lnTo>
                  <a:lnTo>
                    <a:pt x="70097" y="228524"/>
                  </a:lnTo>
                  <a:lnTo>
                    <a:pt x="87622" y="281691"/>
                  </a:lnTo>
                  <a:lnTo>
                    <a:pt x="105146" y="334858"/>
                  </a:lnTo>
                  <a:lnTo>
                    <a:pt x="122671" y="388025"/>
                  </a:lnTo>
                  <a:lnTo>
                    <a:pt x="140195" y="441192"/>
                  </a:lnTo>
                  <a:lnTo>
                    <a:pt x="157720" y="494359"/>
                  </a:lnTo>
                  <a:lnTo>
                    <a:pt x="175244" y="547526"/>
                  </a:lnTo>
                  <a:lnTo>
                    <a:pt x="192768" y="600693"/>
                  </a:lnTo>
                  <a:lnTo>
                    <a:pt x="210293" y="653860"/>
                  </a:lnTo>
                  <a:lnTo>
                    <a:pt x="227817" y="707027"/>
                  </a:lnTo>
                  <a:lnTo>
                    <a:pt x="245342" y="760193"/>
                  </a:lnTo>
                  <a:lnTo>
                    <a:pt x="262866" y="813360"/>
                  </a:lnTo>
                  <a:lnTo>
                    <a:pt x="280391" y="866527"/>
                  </a:lnTo>
                  <a:lnTo>
                    <a:pt x="297915" y="919694"/>
                  </a:lnTo>
                  <a:lnTo>
                    <a:pt x="315440" y="972861"/>
                  </a:lnTo>
                  <a:lnTo>
                    <a:pt x="332964" y="1026028"/>
                  </a:lnTo>
                  <a:lnTo>
                    <a:pt x="350489" y="1079195"/>
                  </a:lnTo>
                  <a:lnTo>
                    <a:pt x="368013" y="113236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812290" y="2411316"/>
              <a:ext cx="341787" cy="1140574"/>
            </a:xfrm>
            <a:custGeom>
              <a:avLst/>
              <a:pathLst>
                <a:path w="341787" h="1140574">
                  <a:moveTo>
                    <a:pt x="341787" y="1137379"/>
                  </a:moveTo>
                  <a:lnTo>
                    <a:pt x="327630" y="1083218"/>
                  </a:lnTo>
                  <a:lnTo>
                    <a:pt x="313473" y="1029057"/>
                  </a:lnTo>
                  <a:lnTo>
                    <a:pt x="299316" y="974896"/>
                  </a:lnTo>
                  <a:lnTo>
                    <a:pt x="285158" y="920735"/>
                  </a:lnTo>
                  <a:lnTo>
                    <a:pt x="271001" y="866574"/>
                  </a:lnTo>
                  <a:lnTo>
                    <a:pt x="256844" y="812413"/>
                  </a:lnTo>
                  <a:lnTo>
                    <a:pt x="242687" y="758252"/>
                  </a:lnTo>
                  <a:lnTo>
                    <a:pt x="228530" y="704091"/>
                  </a:lnTo>
                  <a:lnTo>
                    <a:pt x="214373" y="649931"/>
                  </a:lnTo>
                  <a:lnTo>
                    <a:pt x="200215" y="595770"/>
                  </a:lnTo>
                  <a:lnTo>
                    <a:pt x="186058" y="541609"/>
                  </a:lnTo>
                  <a:lnTo>
                    <a:pt x="171901" y="487448"/>
                  </a:lnTo>
                  <a:lnTo>
                    <a:pt x="157744" y="433287"/>
                  </a:lnTo>
                  <a:lnTo>
                    <a:pt x="143587" y="379126"/>
                  </a:lnTo>
                  <a:lnTo>
                    <a:pt x="129430" y="324965"/>
                  </a:lnTo>
                  <a:lnTo>
                    <a:pt x="115273" y="270804"/>
                  </a:lnTo>
                  <a:lnTo>
                    <a:pt x="101115" y="216643"/>
                  </a:lnTo>
                  <a:lnTo>
                    <a:pt x="86958" y="162482"/>
                  </a:lnTo>
                  <a:lnTo>
                    <a:pt x="72801" y="108321"/>
                  </a:lnTo>
                  <a:lnTo>
                    <a:pt x="58644" y="54160"/>
                  </a:lnTo>
                  <a:lnTo>
                    <a:pt x="44487" y="0"/>
                  </a:lnTo>
                  <a:lnTo>
                    <a:pt x="0" y="12322"/>
                  </a:lnTo>
                  <a:lnTo>
                    <a:pt x="15726" y="66048"/>
                  </a:lnTo>
                  <a:lnTo>
                    <a:pt x="31452" y="119775"/>
                  </a:lnTo>
                  <a:lnTo>
                    <a:pt x="47179" y="173501"/>
                  </a:lnTo>
                  <a:lnTo>
                    <a:pt x="62905" y="227227"/>
                  </a:lnTo>
                  <a:lnTo>
                    <a:pt x="78631" y="280953"/>
                  </a:lnTo>
                  <a:lnTo>
                    <a:pt x="94358" y="334680"/>
                  </a:lnTo>
                  <a:lnTo>
                    <a:pt x="110084" y="388406"/>
                  </a:lnTo>
                  <a:lnTo>
                    <a:pt x="125810" y="442132"/>
                  </a:lnTo>
                  <a:lnTo>
                    <a:pt x="141537" y="495858"/>
                  </a:lnTo>
                  <a:lnTo>
                    <a:pt x="157263" y="549585"/>
                  </a:lnTo>
                  <a:lnTo>
                    <a:pt x="172990" y="603311"/>
                  </a:lnTo>
                  <a:lnTo>
                    <a:pt x="188716" y="657037"/>
                  </a:lnTo>
                  <a:lnTo>
                    <a:pt x="204442" y="710763"/>
                  </a:lnTo>
                  <a:lnTo>
                    <a:pt x="220169" y="764490"/>
                  </a:lnTo>
                  <a:lnTo>
                    <a:pt x="235895" y="818216"/>
                  </a:lnTo>
                  <a:lnTo>
                    <a:pt x="251621" y="871942"/>
                  </a:lnTo>
                  <a:lnTo>
                    <a:pt x="267348" y="925668"/>
                  </a:lnTo>
                  <a:lnTo>
                    <a:pt x="283074" y="979395"/>
                  </a:lnTo>
                  <a:lnTo>
                    <a:pt x="298801" y="1033121"/>
                  </a:lnTo>
                  <a:lnTo>
                    <a:pt x="314527" y="1086847"/>
                  </a:lnTo>
                  <a:lnTo>
                    <a:pt x="330253" y="1140574"/>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856778" y="2400432"/>
              <a:ext cx="308765" cy="1148263"/>
            </a:xfrm>
            <a:custGeom>
              <a:avLst/>
              <a:pathLst>
                <a:path w="308765" h="1148263">
                  <a:moveTo>
                    <a:pt x="308765" y="1145441"/>
                  </a:moveTo>
                  <a:lnTo>
                    <a:pt x="296168" y="1090896"/>
                  </a:lnTo>
                  <a:lnTo>
                    <a:pt x="283570" y="1036351"/>
                  </a:lnTo>
                  <a:lnTo>
                    <a:pt x="270973" y="981807"/>
                  </a:lnTo>
                  <a:lnTo>
                    <a:pt x="258376" y="927262"/>
                  </a:lnTo>
                  <a:lnTo>
                    <a:pt x="245779" y="872717"/>
                  </a:lnTo>
                  <a:lnTo>
                    <a:pt x="233181" y="818172"/>
                  </a:lnTo>
                  <a:lnTo>
                    <a:pt x="220584" y="763627"/>
                  </a:lnTo>
                  <a:lnTo>
                    <a:pt x="207987" y="709082"/>
                  </a:lnTo>
                  <a:lnTo>
                    <a:pt x="195389" y="654538"/>
                  </a:lnTo>
                  <a:lnTo>
                    <a:pt x="182792" y="599993"/>
                  </a:lnTo>
                  <a:lnTo>
                    <a:pt x="170195" y="545448"/>
                  </a:lnTo>
                  <a:lnTo>
                    <a:pt x="157598" y="490903"/>
                  </a:lnTo>
                  <a:lnTo>
                    <a:pt x="145000" y="436358"/>
                  </a:lnTo>
                  <a:lnTo>
                    <a:pt x="132403" y="381813"/>
                  </a:lnTo>
                  <a:lnTo>
                    <a:pt x="119806" y="327269"/>
                  </a:lnTo>
                  <a:lnTo>
                    <a:pt x="107209" y="272724"/>
                  </a:lnTo>
                  <a:lnTo>
                    <a:pt x="94611" y="218179"/>
                  </a:lnTo>
                  <a:lnTo>
                    <a:pt x="82014" y="163634"/>
                  </a:lnTo>
                  <a:lnTo>
                    <a:pt x="69417" y="109089"/>
                  </a:lnTo>
                  <a:lnTo>
                    <a:pt x="56820" y="54544"/>
                  </a:lnTo>
                  <a:lnTo>
                    <a:pt x="44222" y="0"/>
                  </a:lnTo>
                  <a:lnTo>
                    <a:pt x="0" y="10884"/>
                  </a:lnTo>
                  <a:lnTo>
                    <a:pt x="14157" y="65044"/>
                  </a:lnTo>
                  <a:lnTo>
                    <a:pt x="28314" y="119205"/>
                  </a:lnTo>
                  <a:lnTo>
                    <a:pt x="42471" y="173366"/>
                  </a:lnTo>
                  <a:lnTo>
                    <a:pt x="56628" y="227527"/>
                  </a:lnTo>
                  <a:lnTo>
                    <a:pt x="70785" y="281688"/>
                  </a:lnTo>
                  <a:lnTo>
                    <a:pt x="84942" y="335849"/>
                  </a:lnTo>
                  <a:lnTo>
                    <a:pt x="99100" y="390010"/>
                  </a:lnTo>
                  <a:lnTo>
                    <a:pt x="113257" y="444171"/>
                  </a:lnTo>
                  <a:lnTo>
                    <a:pt x="127414" y="498332"/>
                  </a:lnTo>
                  <a:lnTo>
                    <a:pt x="141571" y="552493"/>
                  </a:lnTo>
                  <a:lnTo>
                    <a:pt x="155728" y="606654"/>
                  </a:lnTo>
                  <a:lnTo>
                    <a:pt x="169885" y="660815"/>
                  </a:lnTo>
                  <a:lnTo>
                    <a:pt x="184042" y="714975"/>
                  </a:lnTo>
                  <a:lnTo>
                    <a:pt x="198200" y="769136"/>
                  </a:lnTo>
                  <a:lnTo>
                    <a:pt x="212357" y="823297"/>
                  </a:lnTo>
                  <a:lnTo>
                    <a:pt x="226514" y="877458"/>
                  </a:lnTo>
                  <a:lnTo>
                    <a:pt x="240671" y="931619"/>
                  </a:lnTo>
                  <a:lnTo>
                    <a:pt x="254828" y="985780"/>
                  </a:lnTo>
                  <a:lnTo>
                    <a:pt x="268985" y="1039941"/>
                  </a:lnTo>
                  <a:lnTo>
                    <a:pt x="283143" y="1094102"/>
                  </a:lnTo>
                  <a:lnTo>
                    <a:pt x="297300" y="1148263"/>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901000" y="2391316"/>
              <a:ext cx="275449" cy="1154558"/>
            </a:xfrm>
            <a:custGeom>
              <a:avLst/>
              <a:pathLst>
                <a:path w="275449" h="1154558">
                  <a:moveTo>
                    <a:pt x="275449" y="1152194"/>
                  </a:moveTo>
                  <a:lnTo>
                    <a:pt x="264335" y="1097328"/>
                  </a:lnTo>
                  <a:lnTo>
                    <a:pt x="253222" y="1042461"/>
                  </a:lnTo>
                  <a:lnTo>
                    <a:pt x="242109" y="987595"/>
                  </a:lnTo>
                  <a:lnTo>
                    <a:pt x="230995" y="932729"/>
                  </a:lnTo>
                  <a:lnTo>
                    <a:pt x="219882" y="877862"/>
                  </a:lnTo>
                  <a:lnTo>
                    <a:pt x="208768" y="822996"/>
                  </a:lnTo>
                  <a:lnTo>
                    <a:pt x="197655" y="768129"/>
                  </a:lnTo>
                  <a:lnTo>
                    <a:pt x="186542" y="713263"/>
                  </a:lnTo>
                  <a:lnTo>
                    <a:pt x="175428" y="658396"/>
                  </a:lnTo>
                  <a:lnTo>
                    <a:pt x="164315" y="603530"/>
                  </a:lnTo>
                  <a:lnTo>
                    <a:pt x="153202" y="548664"/>
                  </a:lnTo>
                  <a:lnTo>
                    <a:pt x="142088" y="493797"/>
                  </a:lnTo>
                  <a:lnTo>
                    <a:pt x="130975" y="438931"/>
                  </a:lnTo>
                  <a:lnTo>
                    <a:pt x="119861" y="384064"/>
                  </a:lnTo>
                  <a:lnTo>
                    <a:pt x="108748" y="329198"/>
                  </a:lnTo>
                  <a:lnTo>
                    <a:pt x="97635" y="274332"/>
                  </a:lnTo>
                  <a:lnTo>
                    <a:pt x="86521" y="219465"/>
                  </a:lnTo>
                  <a:lnTo>
                    <a:pt x="75408" y="164599"/>
                  </a:lnTo>
                  <a:lnTo>
                    <a:pt x="64295" y="109732"/>
                  </a:lnTo>
                  <a:lnTo>
                    <a:pt x="53181" y="54866"/>
                  </a:lnTo>
                  <a:lnTo>
                    <a:pt x="42068" y="0"/>
                  </a:lnTo>
                  <a:lnTo>
                    <a:pt x="0" y="9116"/>
                  </a:lnTo>
                  <a:lnTo>
                    <a:pt x="12597" y="63661"/>
                  </a:lnTo>
                  <a:lnTo>
                    <a:pt x="25194" y="118206"/>
                  </a:lnTo>
                  <a:lnTo>
                    <a:pt x="37791" y="172751"/>
                  </a:lnTo>
                  <a:lnTo>
                    <a:pt x="50389" y="227296"/>
                  </a:lnTo>
                  <a:lnTo>
                    <a:pt x="62986" y="281840"/>
                  </a:lnTo>
                  <a:lnTo>
                    <a:pt x="75583" y="336385"/>
                  </a:lnTo>
                  <a:lnTo>
                    <a:pt x="88180" y="390930"/>
                  </a:lnTo>
                  <a:lnTo>
                    <a:pt x="100778" y="445475"/>
                  </a:lnTo>
                  <a:lnTo>
                    <a:pt x="113375" y="500020"/>
                  </a:lnTo>
                  <a:lnTo>
                    <a:pt x="125972" y="554565"/>
                  </a:lnTo>
                  <a:lnTo>
                    <a:pt x="138569" y="609109"/>
                  </a:lnTo>
                  <a:lnTo>
                    <a:pt x="151167" y="663654"/>
                  </a:lnTo>
                  <a:lnTo>
                    <a:pt x="163764" y="718199"/>
                  </a:lnTo>
                  <a:lnTo>
                    <a:pt x="176361" y="772744"/>
                  </a:lnTo>
                  <a:lnTo>
                    <a:pt x="188958" y="827289"/>
                  </a:lnTo>
                  <a:lnTo>
                    <a:pt x="201556" y="881834"/>
                  </a:lnTo>
                  <a:lnTo>
                    <a:pt x="214153" y="936378"/>
                  </a:lnTo>
                  <a:lnTo>
                    <a:pt x="226750" y="990923"/>
                  </a:lnTo>
                  <a:lnTo>
                    <a:pt x="239347" y="1045468"/>
                  </a:lnTo>
                  <a:lnTo>
                    <a:pt x="251945" y="1100013"/>
                  </a:lnTo>
                  <a:lnTo>
                    <a:pt x="264542" y="1154558"/>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943069" y="2383841"/>
              <a:ext cx="243611" cy="1159669"/>
            </a:xfrm>
            <a:custGeom>
              <a:avLst/>
              <a:pathLst>
                <a:path w="243611" h="1159669">
                  <a:moveTo>
                    <a:pt x="243611" y="1157731"/>
                  </a:moveTo>
                  <a:lnTo>
                    <a:pt x="233889" y="1102601"/>
                  </a:lnTo>
                  <a:lnTo>
                    <a:pt x="224168" y="1047471"/>
                  </a:lnTo>
                  <a:lnTo>
                    <a:pt x="214447" y="992341"/>
                  </a:lnTo>
                  <a:lnTo>
                    <a:pt x="204725" y="937211"/>
                  </a:lnTo>
                  <a:lnTo>
                    <a:pt x="195004" y="882080"/>
                  </a:lnTo>
                  <a:lnTo>
                    <a:pt x="185282" y="826950"/>
                  </a:lnTo>
                  <a:lnTo>
                    <a:pt x="175561" y="771820"/>
                  </a:lnTo>
                  <a:lnTo>
                    <a:pt x="165839" y="716690"/>
                  </a:lnTo>
                  <a:lnTo>
                    <a:pt x="156118" y="661560"/>
                  </a:lnTo>
                  <a:lnTo>
                    <a:pt x="146396" y="606430"/>
                  </a:lnTo>
                  <a:lnTo>
                    <a:pt x="136675" y="551300"/>
                  </a:lnTo>
                  <a:lnTo>
                    <a:pt x="126954" y="496170"/>
                  </a:lnTo>
                  <a:lnTo>
                    <a:pt x="117232" y="441040"/>
                  </a:lnTo>
                  <a:lnTo>
                    <a:pt x="107511" y="385910"/>
                  </a:lnTo>
                  <a:lnTo>
                    <a:pt x="97789" y="330780"/>
                  </a:lnTo>
                  <a:lnTo>
                    <a:pt x="88068" y="275650"/>
                  </a:lnTo>
                  <a:lnTo>
                    <a:pt x="78346" y="220520"/>
                  </a:lnTo>
                  <a:lnTo>
                    <a:pt x="68625" y="165390"/>
                  </a:lnTo>
                  <a:lnTo>
                    <a:pt x="58903" y="110260"/>
                  </a:lnTo>
                  <a:lnTo>
                    <a:pt x="49182" y="55130"/>
                  </a:lnTo>
                  <a:lnTo>
                    <a:pt x="39461" y="0"/>
                  </a:lnTo>
                  <a:lnTo>
                    <a:pt x="0" y="7474"/>
                  </a:lnTo>
                  <a:lnTo>
                    <a:pt x="11113" y="62340"/>
                  </a:lnTo>
                  <a:lnTo>
                    <a:pt x="22226" y="117207"/>
                  </a:lnTo>
                  <a:lnTo>
                    <a:pt x="33340" y="172073"/>
                  </a:lnTo>
                  <a:lnTo>
                    <a:pt x="44453" y="226940"/>
                  </a:lnTo>
                  <a:lnTo>
                    <a:pt x="55566" y="281806"/>
                  </a:lnTo>
                  <a:lnTo>
                    <a:pt x="66680" y="336672"/>
                  </a:lnTo>
                  <a:lnTo>
                    <a:pt x="77793" y="391539"/>
                  </a:lnTo>
                  <a:lnTo>
                    <a:pt x="88906" y="446405"/>
                  </a:lnTo>
                  <a:lnTo>
                    <a:pt x="100020" y="501272"/>
                  </a:lnTo>
                  <a:lnTo>
                    <a:pt x="111133" y="556138"/>
                  </a:lnTo>
                  <a:lnTo>
                    <a:pt x="122247" y="611004"/>
                  </a:lnTo>
                  <a:lnTo>
                    <a:pt x="133360" y="665871"/>
                  </a:lnTo>
                  <a:lnTo>
                    <a:pt x="144473" y="720737"/>
                  </a:lnTo>
                  <a:lnTo>
                    <a:pt x="155587" y="775604"/>
                  </a:lnTo>
                  <a:lnTo>
                    <a:pt x="166700" y="830470"/>
                  </a:lnTo>
                  <a:lnTo>
                    <a:pt x="177813" y="885337"/>
                  </a:lnTo>
                  <a:lnTo>
                    <a:pt x="188927" y="940203"/>
                  </a:lnTo>
                  <a:lnTo>
                    <a:pt x="200040" y="995069"/>
                  </a:lnTo>
                  <a:lnTo>
                    <a:pt x="211154" y="1049936"/>
                  </a:lnTo>
                  <a:lnTo>
                    <a:pt x="222267" y="1104802"/>
                  </a:lnTo>
                  <a:lnTo>
                    <a:pt x="233380" y="1159669"/>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982530" y="2377874"/>
              <a:ext cx="213560" cy="1163699"/>
            </a:xfrm>
            <a:custGeom>
              <a:avLst/>
              <a:pathLst>
                <a:path w="213560" h="1163699">
                  <a:moveTo>
                    <a:pt x="213560" y="1162151"/>
                  </a:moveTo>
                  <a:lnTo>
                    <a:pt x="205119" y="1106811"/>
                  </a:lnTo>
                  <a:lnTo>
                    <a:pt x="196678" y="1051470"/>
                  </a:lnTo>
                  <a:lnTo>
                    <a:pt x="188237" y="996130"/>
                  </a:lnTo>
                  <a:lnTo>
                    <a:pt x="179796" y="940789"/>
                  </a:lnTo>
                  <a:lnTo>
                    <a:pt x="171355" y="885449"/>
                  </a:lnTo>
                  <a:lnTo>
                    <a:pt x="162914" y="830108"/>
                  </a:lnTo>
                  <a:lnTo>
                    <a:pt x="154473" y="774767"/>
                  </a:lnTo>
                  <a:lnTo>
                    <a:pt x="146031" y="719427"/>
                  </a:lnTo>
                  <a:lnTo>
                    <a:pt x="137590" y="664086"/>
                  </a:lnTo>
                  <a:lnTo>
                    <a:pt x="129149" y="608746"/>
                  </a:lnTo>
                  <a:lnTo>
                    <a:pt x="120708" y="553405"/>
                  </a:lnTo>
                  <a:lnTo>
                    <a:pt x="112267" y="498065"/>
                  </a:lnTo>
                  <a:lnTo>
                    <a:pt x="103826" y="442724"/>
                  </a:lnTo>
                  <a:lnTo>
                    <a:pt x="95385" y="387383"/>
                  </a:lnTo>
                  <a:lnTo>
                    <a:pt x="86944" y="332043"/>
                  </a:lnTo>
                  <a:lnTo>
                    <a:pt x="78503" y="276702"/>
                  </a:lnTo>
                  <a:lnTo>
                    <a:pt x="70061" y="221362"/>
                  </a:lnTo>
                  <a:lnTo>
                    <a:pt x="61620" y="166021"/>
                  </a:lnTo>
                  <a:lnTo>
                    <a:pt x="53179" y="110681"/>
                  </a:lnTo>
                  <a:lnTo>
                    <a:pt x="44738" y="55340"/>
                  </a:lnTo>
                  <a:lnTo>
                    <a:pt x="36297" y="0"/>
                  </a:lnTo>
                  <a:lnTo>
                    <a:pt x="0" y="5967"/>
                  </a:lnTo>
                  <a:lnTo>
                    <a:pt x="9721" y="61097"/>
                  </a:lnTo>
                  <a:lnTo>
                    <a:pt x="19442" y="116227"/>
                  </a:lnTo>
                  <a:lnTo>
                    <a:pt x="29164" y="171357"/>
                  </a:lnTo>
                  <a:lnTo>
                    <a:pt x="38885" y="226487"/>
                  </a:lnTo>
                  <a:lnTo>
                    <a:pt x="48607" y="281618"/>
                  </a:lnTo>
                  <a:lnTo>
                    <a:pt x="58328" y="336748"/>
                  </a:lnTo>
                  <a:lnTo>
                    <a:pt x="68050" y="391878"/>
                  </a:lnTo>
                  <a:lnTo>
                    <a:pt x="77771" y="447008"/>
                  </a:lnTo>
                  <a:lnTo>
                    <a:pt x="87493" y="502138"/>
                  </a:lnTo>
                  <a:lnTo>
                    <a:pt x="97214" y="557268"/>
                  </a:lnTo>
                  <a:lnTo>
                    <a:pt x="106935" y="612398"/>
                  </a:lnTo>
                  <a:lnTo>
                    <a:pt x="116657" y="667528"/>
                  </a:lnTo>
                  <a:lnTo>
                    <a:pt x="126378" y="722658"/>
                  </a:lnTo>
                  <a:lnTo>
                    <a:pt x="136100" y="777788"/>
                  </a:lnTo>
                  <a:lnTo>
                    <a:pt x="145821" y="832918"/>
                  </a:lnTo>
                  <a:lnTo>
                    <a:pt x="155543" y="888048"/>
                  </a:lnTo>
                  <a:lnTo>
                    <a:pt x="165264" y="943178"/>
                  </a:lnTo>
                  <a:lnTo>
                    <a:pt x="174986" y="998308"/>
                  </a:lnTo>
                  <a:lnTo>
                    <a:pt x="184707" y="1053438"/>
                  </a:lnTo>
                  <a:lnTo>
                    <a:pt x="194428" y="1108568"/>
                  </a:lnTo>
                  <a:lnTo>
                    <a:pt x="204150" y="1163699"/>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018827" y="2373645"/>
              <a:ext cx="184935" cy="1166380"/>
            </a:xfrm>
            <a:custGeom>
              <a:avLst/>
              <a:pathLst>
                <a:path w="184935" h="1166380">
                  <a:moveTo>
                    <a:pt x="184935" y="1165284"/>
                  </a:moveTo>
                  <a:lnTo>
                    <a:pt x="177538" y="1109794"/>
                  </a:lnTo>
                  <a:lnTo>
                    <a:pt x="170140" y="1054304"/>
                  </a:lnTo>
                  <a:lnTo>
                    <a:pt x="162743" y="998815"/>
                  </a:lnTo>
                  <a:lnTo>
                    <a:pt x="155346" y="943325"/>
                  </a:lnTo>
                  <a:lnTo>
                    <a:pt x="147949" y="887835"/>
                  </a:lnTo>
                  <a:lnTo>
                    <a:pt x="140551" y="832346"/>
                  </a:lnTo>
                  <a:lnTo>
                    <a:pt x="133154" y="776856"/>
                  </a:lnTo>
                  <a:lnTo>
                    <a:pt x="125757" y="721366"/>
                  </a:lnTo>
                  <a:lnTo>
                    <a:pt x="118359" y="665876"/>
                  </a:lnTo>
                  <a:lnTo>
                    <a:pt x="110962" y="610387"/>
                  </a:lnTo>
                  <a:lnTo>
                    <a:pt x="103565" y="554897"/>
                  </a:lnTo>
                  <a:lnTo>
                    <a:pt x="96168" y="499407"/>
                  </a:lnTo>
                  <a:lnTo>
                    <a:pt x="88770" y="443917"/>
                  </a:lnTo>
                  <a:lnTo>
                    <a:pt x="81373" y="388428"/>
                  </a:lnTo>
                  <a:lnTo>
                    <a:pt x="73976" y="332938"/>
                  </a:lnTo>
                  <a:lnTo>
                    <a:pt x="66578" y="277448"/>
                  </a:lnTo>
                  <a:lnTo>
                    <a:pt x="59181" y="221958"/>
                  </a:lnTo>
                  <a:lnTo>
                    <a:pt x="51784" y="166469"/>
                  </a:lnTo>
                  <a:lnTo>
                    <a:pt x="44387" y="110979"/>
                  </a:lnTo>
                  <a:lnTo>
                    <a:pt x="36989" y="55489"/>
                  </a:lnTo>
                  <a:lnTo>
                    <a:pt x="29592" y="0"/>
                  </a:lnTo>
                  <a:lnTo>
                    <a:pt x="0" y="4228"/>
                  </a:lnTo>
                  <a:lnTo>
                    <a:pt x="8441" y="59569"/>
                  </a:lnTo>
                  <a:lnTo>
                    <a:pt x="16882" y="114910"/>
                  </a:lnTo>
                  <a:lnTo>
                    <a:pt x="25323" y="170250"/>
                  </a:lnTo>
                  <a:lnTo>
                    <a:pt x="33764" y="225591"/>
                  </a:lnTo>
                  <a:lnTo>
                    <a:pt x="42205" y="280931"/>
                  </a:lnTo>
                  <a:lnTo>
                    <a:pt x="50646" y="336272"/>
                  </a:lnTo>
                  <a:lnTo>
                    <a:pt x="59087" y="391612"/>
                  </a:lnTo>
                  <a:lnTo>
                    <a:pt x="67528" y="446953"/>
                  </a:lnTo>
                  <a:lnTo>
                    <a:pt x="75969" y="502294"/>
                  </a:lnTo>
                  <a:lnTo>
                    <a:pt x="84411" y="557634"/>
                  </a:lnTo>
                  <a:lnTo>
                    <a:pt x="92852" y="612975"/>
                  </a:lnTo>
                  <a:lnTo>
                    <a:pt x="101293" y="668315"/>
                  </a:lnTo>
                  <a:lnTo>
                    <a:pt x="109734" y="723656"/>
                  </a:lnTo>
                  <a:lnTo>
                    <a:pt x="118175" y="778996"/>
                  </a:lnTo>
                  <a:lnTo>
                    <a:pt x="126616" y="834337"/>
                  </a:lnTo>
                  <a:lnTo>
                    <a:pt x="135057" y="889677"/>
                  </a:lnTo>
                  <a:lnTo>
                    <a:pt x="143498" y="945018"/>
                  </a:lnTo>
                  <a:lnTo>
                    <a:pt x="151939" y="1000359"/>
                  </a:lnTo>
                  <a:lnTo>
                    <a:pt x="160381" y="1055699"/>
                  </a:lnTo>
                  <a:lnTo>
                    <a:pt x="168822" y="1111040"/>
                  </a:lnTo>
                  <a:lnTo>
                    <a:pt x="177263" y="1166380"/>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048420" y="2370687"/>
              <a:ext cx="161442" cy="1168242"/>
            </a:xfrm>
            <a:custGeom>
              <a:avLst/>
              <a:pathLst>
                <a:path w="161442" h="1168242">
                  <a:moveTo>
                    <a:pt x="161442" y="1167475"/>
                  </a:moveTo>
                  <a:lnTo>
                    <a:pt x="154875" y="1111881"/>
                  </a:lnTo>
                  <a:lnTo>
                    <a:pt x="148307" y="1056287"/>
                  </a:lnTo>
                  <a:lnTo>
                    <a:pt x="141740" y="1000693"/>
                  </a:lnTo>
                  <a:lnTo>
                    <a:pt x="135172" y="945099"/>
                  </a:lnTo>
                  <a:lnTo>
                    <a:pt x="128605" y="889504"/>
                  </a:lnTo>
                  <a:lnTo>
                    <a:pt x="122038" y="833910"/>
                  </a:lnTo>
                  <a:lnTo>
                    <a:pt x="115470" y="778316"/>
                  </a:lnTo>
                  <a:lnTo>
                    <a:pt x="108903" y="722722"/>
                  </a:lnTo>
                  <a:lnTo>
                    <a:pt x="102335" y="667128"/>
                  </a:lnTo>
                  <a:lnTo>
                    <a:pt x="95768" y="611534"/>
                  </a:lnTo>
                  <a:lnTo>
                    <a:pt x="89201" y="555940"/>
                  </a:lnTo>
                  <a:lnTo>
                    <a:pt x="82633" y="500346"/>
                  </a:lnTo>
                  <a:lnTo>
                    <a:pt x="76066" y="444752"/>
                  </a:lnTo>
                  <a:lnTo>
                    <a:pt x="69499" y="389158"/>
                  </a:lnTo>
                  <a:lnTo>
                    <a:pt x="62931" y="333564"/>
                  </a:lnTo>
                  <a:lnTo>
                    <a:pt x="56364" y="277970"/>
                  </a:lnTo>
                  <a:lnTo>
                    <a:pt x="49796" y="222376"/>
                  </a:lnTo>
                  <a:lnTo>
                    <a:pt x="43229" y="166782"/>
                  </a:lnTo>
                  <a:lnTo>
                    <a:pt x="36662" y="111188"/>
                  </a:lnTo>
                  <a:lnTo>
                    <a:pt x="30094" y="55594"/>
                  </a:lnTo>
                  <a:lnTo>
                    <a:pt x="23527" y="0"/>
                  </a:lnTo>
                  <a:lnTo>
                    <a:pt x="0" y="2957"/>
                  </a:lnTo>
                  <a:lnTo>
                    <a:pt x="7397" y="58447"/>
                  </a:lnTo>
                  <a:lnTo>
                    <a:pt x="14794" y="113937"/>
                  </a:lnTo>
                  <a:lnTo>
                    <a:pt x="22191" y="169426"/>
                  </a:lnTo>
                  <a:lnTo>
                    <a:pt x="29589" y="224916"/>
                  </a:lnTo>
                  <a:lnTo>
                    <a:pt x="36986" y="280406"/>
                  </a:lnTo>
                  <a:lnTo>
                    <a:pt x="44383" y="335896"/>
                  </a:lnTo>
                  <a:lnTo>
                    <a:pt x="51780" y="391385"/>
                  </a:lnTo>
                  <a:lnTo>
                    <a:pt x="59178" y="446875"/>
                  </a:lnTo>
                  <a:lnTo>
                    <a:pt x="66575" y="502365"/>
                  </a:lnTo>
                  <a:lnTo>
                    <a:pt x="73972" y="557855"/>
                  </a:lnTo>
                  <a:lnTo>
                    <a:pt x="81370" y="613344"/>
                  </a:lnTo>
                  <a:lnTo>
                    <a:pt x="88767" y="668834"/>
                  </a:lnTo>
                  <a:lnTo>
                    <a:pt x="96164" y="724324"/>
                  </a:lnTo>
                  <a:lnTo>
                    <a:pt x="103561" y="779813"/>
                  </a:lnTo>
                  <a:lnTo>
                    <a:pt x="110959" y="835303"/>
                  </a:lnTo>
                  <a:lnTo>
                    <a:pt x="118356" y="890793"/>
                  </a:lnTo>
                  <a:lnTo>
                    <a:pt x="125753" y="946283"/>
                  </a:lnTo>
                  <a:lnTo>
                    <a:pt x="133151" y="1001772"/>
                  </a:lnTo>
                  <a:lnTo>
                    <a:pt x="140548" y="1057262"/>
                  </a:lnTo>
                  <a:lnTo>
                    <a:pt x="147945" y="1112752"/>
                  </a:lnTo>
                  <a:lnTo>
                    <a:pt x="155342" y="1168242"/>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071947" y="2368243"/>
              <a:ext cx="143620" cy="1169919"/>
            </a:xfrm>
            <a:custGeom>
              <a:avLst/>
              <a:pathLst>
                <a:path w="143620" h="1169919">
                  <a:moveTo>
                    <a:pt x="143620" y="1169285"/>
                  </a:moveTo>
                  <a:lnTo>
                    <a:pt x="137829" y="1113605"/>
                  </a:lnTo>
                  <a:lnTo>
                    <a:pt x="132038" y="1057925"/>
                  </a:lnTo>
                  <a:lnTo>
                    <a:pt x="126246" y="1002244"/>
                  </a:lnTo>
                  <a:lnTo>
                    <a:pt x="120455" y="946564"/>
                  </a:lnTo>
                  <a:lnTo>
                    <a:pt x="114664" y="890884"/>
                  </a:lnTo>
                  <a:lnTo>
                    <a:pt x="108873" y="835204"/>
                  </a:lnTo>
                  <a:lnTo>
                    <a:pt x="103082" y="779523"/>
                  </a:lnTo>
                  <a:lnTo>
                    <a:pt x="97291" y="723843"/>
                  </a:lnTo>
                  <a:lnTo>
                    <a:pt x="91499" y="668163"/>
                  </a:lnTo>
                  <a:lnTo>
                    <a:pt x="85708" y="612482"/>
                  </a:lnTo>
                  <a:lnTo>
                    <a:pt x="79917" y="556802"/>
                  </a:lnTo>
                  <a:lnTo>
                    <a:pt x="74126" y="501122"/>
                  </a:lnTo>
                  <a:lnTo>
                    <a:pt x="68335" y="445442"/>
                  </a:lnTo>
                  <a:lnTo>
                    <a:pt x="62544" y="389761"/>
                  </a:lnTo>
                  <a:lnTo>
                    <a:pt x="56752" y="334081"/>
                  </a:lnTo>
                  <a:lnTo>
                    <a:pt x="50961" y="278401"/>
                  </a:lnTo>
                  <a:lnTo>
                    <a:pt x="45170" y="222721"/>
                  </a:lnTo>
                  <a:lnTo>
                    <a:pt x="39379" y="167040"/>
                  </a:lnTo>
                  <a:lnTo>
                    <a:pt x="33588" y="111360"/>
                  </a:lnTo>
                  <a:lnTo>
                    <a:pt x="27797" y="55680"/>
                  </a:lnTo>
                  <a:lnTo>
                    <a:pt x="22005" y="0"/>
                  </a:lnTo>
                  <a:lnTo>
                    <a:pt x="0" y="2444"/>
                  </a:lnTo>
                  <a:lnTo>
                    <a:pt x="6567" y="58038"/>
                  </a:lnTo>
                  <a:lnTo>
                    <a:pt x="13134" y="113632"/>
                  </a:lnTo>
                  <a:lnTo>
                    <a:pt x="19702" y="169226"/>
                  </a:lnTo>
                  <a:lnTo>
                    <a:pt x="26269" y="224820"/>
                  </a:lnTo>
                  <a:lnTo>
                    <a:pt x="32836" y="280414"/>
                  </a:lnTo>
                  <a:lnTo>
                    <a:pt x="39404" y="336008"/>
                  </a:lnTo>
                  <a:lnTo>
                    <a:pt x="45971" y="391602"/>
                  </a:lnTo>
                  <a:lnTo>
                    <a:pt x="52539" y="447196"/>
                  </a:lnTo>
                  <a:lnTo>
                    <a:pt x="59106" y="502790"/>
                  </a:lnTo>
                  <a:lnTo>
                    <a:pt x="65673" y="558384"/>
                  </a:lnTo>
                  <a:lnTo>
                    <a:pt x="72241" y="613978"/>
                  </a:lnTo>
                  <a:lnTo>
                    <a:pt x="78808" y="669572"/>
                  </a:lnTo>
                  <a:lnTo>
                    <a:pt x="85376" y="725166"/>
                  </a:lnTo>
                  <a:lnTo>
                    <a:pt x="91943" y="780760"/>
                  </a:lnTo>
                  <a:lnTo>
                    <a:pt x="98510" y="836354"/>
                  </a:lnTo>
                  <a:lnTo>
                    <a:pt x="105078" y="891949"/>
                  </a:lnTo>
                  <a:lnTo>
                    <a:pt x="111645" y="947543"/>
                  </a:lnTo>
                  <a:lnTo>
                    <a:pt x="118213" y="1003137"/>
                  </a:lnTo>
                  <a:lnTo>
                    <a:pt x="124780" y="1058731"/>
                  </a:lnTo>
                  <a:lnTo>
                    <a:pt x="131347" y="1114325"/>
                  </a:lnTo>
                  <a:lnTo>
                    <a:pt x="137915" y="1169919"/>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093953" y="2366275"/>
              <a:ext cx="126845" cy="1171253"/>
            </a:xfrm>
            <a:custGeom>
              <a:avLst/>
              <a:pathLst>
                <a:path w="126845" h="1171253">
                  <a:moveTo>
                    <a:pt x="126845" y="1170743"/>
                  </a:moveTo>
                  <a:lnTo>
                    <a:pt x="121765" y="1114993"/>
                  </a:lnTo>
                  <a:lnTo>
                    <a:pt x="116686" y="1059244"/>
                  </a:lnTo>
                  <a:lnTo>
                    <a:pt x="111606" y="1003494"/>
                  </a:lnTo>
                  <a:lnTo>
                    <a:pt x="106527" y="947744"/>
                  </a:lnTo>
                  <a:lnTo>
                    <a:pt x="101447" y="891995"/>
                  </a:lnTo>
                  <a:lnTo>
                    <a:pt x="96368" y="836245"/>
                  </a:lnTo>
                  <a:lnTo>
                    <a:pt x="91288" y="780495"/>
                  </a:lnTo>
                  <a:lnTo>
                    <a:pt x="86209" y="724746"/>
                  </a:lnTo>
                  <a:lnTo>
                    <a:pt x="81129" y="668996"/>
                  </a:lnTo>
                  <a:lnTo>
                    <a:pt x="76050" y="613246"/>
                  </a:lnTo>
                  <a:lnTo>
                    <a:pt x="70970" y="557496"/>
                  </a:lnTo>
                  <a:lnTo>
                    <a:pt x="65891" y="501747"/>
                  </a:lnTo>
                  <a:lnTo>
                    <a:pt x="60811" y="445997"/>
                  </a:lnTo>
                  <a:lnTo>
                    <a:pt x="55732" y="390247"/>
                  </a:lnTo>
                  <a:lnTo>
                    <a:pt x="50652" y="334498"/>
                  </a:lnTo>
                  <a:lnTo>
                    <a:pt x="45573" y="278748"/>
                  </a:lnTo>
                  <a:lnTo>
                    <a:pt x="40493" y="222998"/>
                  </a:lnTo>
                  <a:lnTo>
                    <a:pt x="35414" y="167249"/>
                  </a:lnTo>
                  <a:lnTo>
                    <a:pt x="30334" y="111499"/>
                  </a:lnTo>
                  <a:lnTo>
                    <a:pt x="25255" y="55749"/>
                  </a:lnTo>
                  <a:lnTo>
                    <a:pt x="20175" y="0"/>
                  </a:lnTo>
                  <a:lnTo>
                    <a:pt x="0" y="1968"/>
                  </a:lnTo>
                  <a:lnTo>
                    <a:pt x="5791" y="57648"/>
                  </a:lnTo>
                  <a:lnTo>
                    <a:pt x="11582" y="113328"/>
                  </a:lnTo>
                  <a:lnTo>
                    <a:pt x="17373" y="169009"/>
                  </a:lnTo>
                  <a:lnTo>
                    <a:pt x="23164" y="224689"/>
                  </a:lnTo>
                  <a:lnTo>
                    <a:pt x="28955" y="280369"/>
                  </a:lnTo>
                  <a:lnTo>
                    <a:pt x="34747" y="336049"/>
                  </a:lnTo>
                  <a:lnTo>
                    <a:pt x="40538" y="391730"/>
                  </a:lnTo>
                  <a:lnTo>
                    <a:pt x="46329" y="447410"/>
                  </a:lnTo>
                  <a:lnTo>
                    <a:pt x="52120" y="503090"/>
                  </a:lnTo>
                  <a:lnTo>
                    <a:pt x="57911" y="558770"/>
                  </a:lnTo>
                  <a:lnTo>
                    <a:pt x="63702" y="614451"/>
                  </a:lnTo>
                  <a:lnTo>
                    <a:pt x="69494" y="670131"/>
                  </a:lnTo>
                  <a:lnTo>
                    <a:pt x="75285" y="725811"/>
                  </a:lnTo>
                  <a:lnTo>
                    <a:pt x="81076" y="781492"/>
                  </a:lnTo>
                  <a:lnTo>
                    <a:pt x="86867" y="837172"/>
                  </a:lnTo>
                  <a:lnTo>
                    <a:pt x="92658" y="892852"/>
                  </a:lnTo>
                  <a:lnTo>
                    <a:pt x="98449" y="948532"/>
                  </a:lnTo>
                  <a:lnTo>
                    <a:pt x="104241" y="1004213"/>
                  </a:lnTo>
                  <a:lnTo>
                    <a:pt x="110032" y="1059893"/>
                  </a:lnTo>
                  <a:lnTo>
                    <a:pt x="115823" y="1115573"/>
                  </a:lnTo>
                  <a:lnTo>
                    <a:pt x="121614" y="1171253"/>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114129" y="2364731"/>
              <a:ext cx="111359" cy="1172287"/>
            </a:xfrm>
            <a:custGeom>
              <a:avLst/>
              <a:pathLst>
                <a:path w="111359" h="1172287">
                  <a:moveTo>
                    <a:pt x="111359" y="1171887"/>
                  </a:moveTo>
                  <a:lnTo>
                    <a:pt x="106917" y="1116083"/>
                  </a:lnTo>
                  <a:lnTo>
                    <a:pt x="102476" y="1060278"/>
                  </a:lnTo>
                  <a:lnTo>
                    <a:pt x="98035" y="1004474"/>
                  </a:lnTo>
                  <a:lnTo>
                    <a:pt x="93593" y="948670"/>
                  </a:lnTo>
                  <a:lnTo>
                    <a:pt x="89152" y="892866"/>
                  </a:lnTo>
                  <a:lnTo>
                    <a:pt x="84710" y="837062"/>
                  </a:lnTo>
                  <a:lnTo>
                    <a:pt x="80269" y="781258"/>
                  </a:lnTo>
                  <a:lnTo>
                    <a:pt x="75827" y="725454"/>
                  </a:lnTo>
                  <a:lnTo>
                    <a:pt x="71386" y="669649"/>
                  </a:lnTo>
                  <a:lnTo>
                    <a:pt x="66944" y="613845"/>
                  </a:lnTo>
                  <a:lnTo>
                    <a:pt x="62503" y="558041"/>
                  </a:lnTo>
                  <a:lnTo>
                    <a:pt x="58062" y="502237"/>
                  </a:lnTo>
                  <a:lnTo>
                    <a:pt x="53620" y="446433"/>
                  </a:lnTo>
                  <a:lnTo>
                    <a:pt x="49179" y="390629"/>
                  </a:lnTo>
                  <a:lnTo>
                    <a:pt x="44737" y="334824"/>
                  </a:lnTo>
                  <a:lnTo>
                    <a:pt x="40296" y="279020"/>
                  </a:lnTo>
                  <a:lnTo>
                    <a:pt x="35854" y="223216"/>
                  </a:lnTo>
                  <a:lnTo>
                    <a:pt x="31413" y="167412"/>
                  </a:lnTo>
                  <a:lnTo>
                    <a:pt x="26972" y="111608"/>
                  </a:lnTo>
                  <a:lnTo>
                    <a:pt x="22530" y="55804"/>
                  </a:lnTo>
                  <a:lnTo>
                    <a:pt x="18089" y="0"/>
                  </a:lnTo>
                  <a:lnTo>
                    <a:pt x="0" y="1543"/>
                  </a:lnTo>
                  <a:lnTo>
                    <a:pt x="5079" y="57293"/>
                  </a:lnTo>
                  <a:lnTo>
                    <a:pt x="10159" y="113043"/>
                  </a:lnTo>
                  <a:lnTo>
                    <a:pt x="15238" y="168792"/>
                  </a:lnTo>
                  <a:lnTo>
                    <a:pt x="20318" y="224542"/>
                  </a:lnTo>
                  <a:lnTo>
                    <a:pt x="25397" y="280292"/>
                  </a:lnTo>
                  <a:lnTo>
                    <a:pt x="30477" y="336042"/>
                  </a:lnTo>
                  <a:lnTo>
                    <a:pt x="35556" y="391791"/>
                  </a:lnTo>
                  <a:lnTo>
                    <a:pt x="40636" y="447541"/>
                  </a:lnTo>
                  <a:lnTo>
                    <a:pt x="45715" y="503291"/>
                  </a:lnTo>
                  <a:lnTo>
                    <a:pt x="50795" y="559040"/>
                  </a:lnTo>
                  <a:lnTo>
                    <a:pt x="55874" y="614790"/>
                  </a:lnTo>
                  <a:lnTo>
                    <a:pt x="60954" y="670540"/>
                  </a:lnTo>
                  <a:lnTo>
                    <a:pt x="66033" y="726289"/>
                  </a:lnTo>
                  <a:lnTo>
                    <a:pt x="71113" y="782039"/>
                  </a:lnTo>
                  <a:lnTo>
                    <a:pt x="76192" y="837789"/>
                  </a:lnTo>
                  <a:lnTo>
                    <a:pt x="81272" y="893539"/>
                  </a:lnTo>
                  <a:lnTo>
                    <a:pt x="86351" y="949288"/>
                  </a:lnTo>
                  <a:lnTo>
                    <a:pt x="91431" y="1005038"/>
                  </a:lnTo>
                  <a:lnTo>
                    <a:pt x="96510" y="1060788"/>
                  </a:lnTo>
                  <a:lnTo>
                    <a:pt x="101590" y="1116537"/>
                  </a:lnTo>
                  <a:lnTo>
                    <a:pt x="106669" y="1172287"/>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132218" y="2359728"/>
              <a:ext cx="125914" cy="1176890"/>
            </a:xfrm>
            <a:custGeom>
              <a:avLst/>
              <a:pathLst>
                <a:path w="125914" h="1176890">
                  <a:moveTo>
                    <a:pt x="125914" y="1175593"/>
                  </a:moveTo>
                  <a:lnTo>
                    <a:pt x="125914" y="1119612"/>
                  </a:lnTo>
                  <a:lnTo>
                    <a:pt x="125914" y="1063631"/>
                  </a:lnTo>
                  <a:lnTo>
                    <a:pt x="125914" y="1007651"/>
                  </a:lnTo>
                  <a:lnTo>
                    <a:pt x="125914" y="951670"/>
                  </a:lnTo>
                  <a:lnTo>
                    <a:pt x="125914" y="895689"/>
                  </a:lnTo>
                  <a:lnTo>
                    <a:pt x="125914" y="839709"/>
                  </a:lnTo>
                  <a:lnTo>
                    <a:pt x="125914" y="783728"/>
                  </a:lnTo>
                  <a:lnTo>
                    <a:pt x="125914" y="727748"/>
                  </a:lnTo>
                  <a:lnTo>
                    <a:pt x="125914" y="671767"/>
                  </a:lnTo>
                  <a:lnTo>
                    <a:pt x="125914" y="615786"/>
                  </a:lnTo>
                  <a:lnTo>
                    <a:pt x="125914" y="559806"/>
                  </a:lnTo>
                  <a:lnTo>
                    <a:pt x="125914" y="503825"/>
                  </a:lnTo>
                  <a:lnTo>
                    <a:pt x="125914" y="447844"/>
                  </a:lnTo>
                  <a:lnTo>
                    <a:pt x="125914" y="391864"/>
                  </a:lnTo>
                  <a:lnTo>
                    <a:pt x="125914" y="335883"/>
                  </a:lnTo>
                  <a:lnTo>
                    <a:pt x="125914" y="279903"/>
                  </a:lnTo>
                  <a:lnTo>
                    <a:pt x="125914" y="223922"/>
                  </a:lnTo>
                  <a:lnTo>
                    <a:pt x="125914" y="167941"/>
                  </a:lnTo>
                  <a:lnTo>
                    <a:pt x="125914" y="111961"/>
                  </a:lnTo>
                  <a:lnTo>
                    <a:pt x="125914" y="55980"/>
                  </a:lnTo>
                  <a:lnTo>
                    <a:pt x="125914" y="0"/>
                  </a:lnTo>
                  <a:lnTo>
                    <a:pt x="62907" y="1251"/>
                  </a:lnTo>
                  <a:lnTo>
                    <a:pt x="0" y="5002"/>
                  </a:lnTo>
                  <a:lnTo>
                    <a:pt x="4441" y="60807"/>
                  </a:lnTo>
                  <a:lnTo>
                    <a:pt x="8882" y="116611"/>
                  </a:lnTo>
                  <a:lnTo>
                    <a:pt x="13324" y="172415"/>
                  </a:lnTo>
                  <a:lnTo>
                    <a:pt x="17765" y="228219"/>
                  </a:lnTo>
                  <a:lnTo>
                    <a:pt x="22207" y="284023"/>
                  </a:lnTo>
                  <a:lnTo>
                    <a:pt x="26648" y="339827"/>
                  </a:lnTo>
                  <a:lnTo>
                    <a:pt x="31090" y="395631"/>
                  </a:lnTo>
                  <a:lnTo>
                    <a:pt x="35531" y="451436"/>
                  </a:lnTo>
                  <a:lnTo>
                    <a:pt x="39972" y="507240"/>
                  </a:lnTo>
                  <a:lnTo>
                    <a:pt x="44414" y="563044"/>
                  </a:lnTo>
                  <a:lnTo>
                    <a:pt x="48855" y="618848"/>
                  </a:lnTo>
                  <a:lnTo>
                    <a:pt x="53297" y="674652"/>
                  </a:lnTo>
                  <a:lnTo>
                    <a:pt x="57738" y="730456"/>
                  </a:lnTo>
                  <a:lnTo>
                    <a:pt x="62180" y="786261"/>
                  </a:lnTo>
                  <a:lnTo>
                    <a:pt x="66621" y="842065"/>
                  </a:lnTo>
                  <a:lnTo>
                    <a:pt x="71063" y="897869"/>
                  </a:lnTo>
                  <a:lnTo>
                    <a:pt x="75504" y="953673"/>
                  </a:lnTo>
                  <a:lnTo>
                    <a:pt x="79945" y="1009477"/>
                  </a:lnTo>
                  <a:lnTo>
                    <a:pt x="84387" y="1065281"/>
                  </a:lnTo>
                  <a:lnTo>
                    <a:pt x="88828" y="1121085"/>
                  </a:lnTo>
                  <a:lnTo>
                    <a:pt x="93270" y="1176890"/>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01542" y="3869192"/>
              <a:ext cx="313182"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6m</a:t>
              </a:r>
            </a:p>
          </p:txBody>
        </p:sp>
        <p:sp>
          <p:nvSpPr>
            <p:cNvPr id="36" name="tx36"/>
            <p:cNvSpPr/>
            <p:nvPr/>
          </p:nvSpPr>
          <p:spPr>
            <a:xfrm>
              <a:off x="4313946"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322946"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322946"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322946"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322946"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322946"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322946"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322946"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322946"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322946"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322946"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322946"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322946"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322946"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322946"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322946"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322946"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0139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0139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0139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0139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0139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0139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0139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0139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0139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0139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0139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0139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0139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0139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0139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602991" y="2360388"/>
              <a:ext cx="15033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Nigeria: 2.2 million (36.1%) </a:t>
              </a:r>
            </a:p>
          </p:txBody>
        </p:sp>
        <p:sp>
          <p:nvSpPr>
            <p:cNvPr id="69" name="tx69"/>
            <p:cNvSpPr/>
            <p:nvPr/>
          </p:nvSpPr>
          <p:spPr>
            <a:xfrm>
              <a:off x="4602991" y="2579844"/>
              <a:ext cx="12845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India: 679,000 (11.3%) </a:t>
              </a:r>
            </a:p>
          </p:txBody>
        </p:sp>
        <p:sp>
          <p:nvSpPr>
            <p:cNvPr id="70" name="tx70"/>
            <p:cNvSpPr/>
            <p:nvPr/>
          </p:nvSpPr>
          <p:spPr>
            <a:xfrm>
              <a:off x="4602991" y="2799300"/>
              <a:ext cx="14169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Pakistan: 465,000 (7.7%) </a:t>
              </a:r>
            </a:p>
          </p:txBody>
        </p:sp>
        <p:sp>
          <p:nvSpPr>
            <p:cNvPr id="71" name="tx71"/>
            <p:cNvSpPr/>
            <p:nvPr/>
          </p:nvSpPr>
          <p:spPr>
            <a:xfrm>
              <a:off x="4602991" y="3018756"/>
              <a:ext cx="13301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Angola: 454,000 (7.5%) </a:t>
              </a:r>
            </a:p>
          </p:txBody>
        </p:sp>
        <p:sp>
          <p:nvSpPr>
            <p:cNvPr id="72" name="tx72"/>
            <p:cNvSpPr/>
            <p:nvPr/>
          </p:nvSpPr>
          <p:spPr>
            <a:xfrm>
              <a:off x="4602991" y="3238212"/>
              <a:ext cx="14336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Tanzania: 307,000 (5.1%) </a:t>
              </a:r>
            </a:p>
          </p:txBody>
        </p:sp>
        <p:sp>
          <p:nvSpPr>
            <p:cNvPr id="73" name="tx73"/>
            <p:cNvSpPr/>
            <p:nvPr/>
          </p:nvSpPr>
          <p:spPr>
            <a:xfrm>
              <a:off x="4602991" y="3457668"/>
              <a:ext cx="1578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Bangladesh: 237,000 (3.9%) </a:t>
              </a:r>
            </a:p>
          </p:txBody>
        </p:sp>
        <p:sp>
          <p:nvSpPr>
            <p:cNvPr id="74" name="tx74"/>
            <p:cNvSpPr/>
            <p:nvPr/>
          </p:nvSpPr>
          <p:spPr>
            <a:xfrm>
              <a:off x="4602991" y="3677124"/>
              <a:ext cx="1454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Myanmar: 207,000 (3.4%) </a:t>
              </a:r>
            </a:p>
          </p:txBody>
        </p:sp>
        <p:sp>
          <p:nvSpPr>
            <p:cNvPr id="75" name="tx75"/>
            <p:cNvSpPr/>
            <p:nvPr/>
          </p:nvSpPr>
          <p:spPr>
            <a:xfrm>
              <a:off x="4602991" y="3896580"/>
              <a:ext cx="15104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Venezuela: 185,000 (3.1%) </a:t>
              </a:r>
            </a:p>
          </p:txBody>
        </p:sp>
        <p:sp>
          <p:nvSpPr>
            <p:cNvPr id="76" name="tx76"/>
            <p:cNvSpPr/>
            <p:nvPr/>
          </p:nvSpPr>
          <p:spPr>
            <a:xfrm>
              <a:off x="4602991" y="4116036"/>
              <a:ext cx="16122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Cote d'Ivoire: 156,000 (2.6%) </a:t>
              </a:r>
            </a:p>
          </p:txBody>
        </p:sp>
        <p:sp>
          <p:nvSpPr>
            <p:cNvPr id="77" name="tx77"/>
            <p:cNvSpPr/>
            <p:nvPr/>
          </p:nvSpPr>
          <p:spPr>
            <a:xfrm>
              <a:off x="4602991" y="4335492"/>
              <a:ext cx="13673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Kenya: 135,000 (2.2%) </a:t>
              </a:r>
            </a:p>
          </p:txBody>
        </p:sp>
        <p:sp>
          <p:nvSpPr>
            <p:cNvPr id="78" name="tx78"/>
            <p:cNvSpPr/>
            <p:nvPr/>
          </p:nvSpPr>
          <p:spPr>
            <a:xfrm>
              <a:off x="4602991" y="4554948"/>
              <a:ext cx="15639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Cameroon: 132,000 (2.2%) </a:t>
              </a:r>
            </a:p>
          </p:txBody>
        </p:sp>
        <p:sp>
          <p:nvSpPr>
            <p:cNvPr id="79" name="tx79"/>
            <p:cNvSpPr/>
            <p:nvPr/>
          </p:nvSpPr>
          <p:spPr>
            <a:xfrm>
              <a:off x="4602991" y="4774404"/>
              <a:ext cx="20198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Papua New Guinea: 128,000 (2.1%) </a:t>
              </a:r>
            </a:p>
          </p:txBody>
        </p:sp>
        <p:sp>
          <p:nvSpPr>
            <p:cNvPr id="80" name="tx80"/>
            <p:cNvSpPr/>
            <p:nvPr/>
          </p:nvSpPr>
          <p:spPr>
            <a:xfrm>
              <a:off x="4602991" y="4993860"/>
              <a:ext cx="141091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Guinea: 103,000 (1.7%) </a:t>
              </a:r>
            </a:p>
          </p:txBody>
        </p:sp>
        <p:sp>
          <p:nvSpPr>
            <p:cNvPr id="81" name="tx81"/>
            <p:cNvSpPr/>
            <p:nvPr/>
          </p:nvSpPr>
          <p:spPr>
            <a:xfrm>
              <a:off x="4602991" y="5213316"/>
              <a:ext cx="13173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Bolivia: 89,000 (1.5%) </a:t>
              </a:r>
            </a:p>
          </p:txBody>
        </p:sp>
        <p:sp>
          <p:nvSpPr>
            <p:cNvPr id="82" name="tx82"/>
            <p:cNvSpPr/>
            <p:nvPr/>
          </p:nvSpPr>
          <p:spPr>
            <a:xfrm>
              <a:off x="4602991" y="5432772"/>
              <a:ext cx="12741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Benin: 84,000 (1.4%) </a:t>
              </a:r>
            </a:p>
          </p:txBody>
        </p:sp>
        <p:sp>
          <p:nvSpPr>
            <p:cNvPr id="83" name="tx83"/>
            <p:cNvSpPr/>
            <p:nvPr/>
          </p:nvSpPr>
          <p:spPr>
            <a:xfrm>
              <a:off x="4602991" y="5652228"/>
              <a:ext cx="11837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Haiti: 55,000 (&lt;1%) </a:t>
              </a:r>
            </a:p>
          </p:txBody>
        </p:sp>
        <p:sp>
          <p:nvSpPr>
            <p:cNvPr id="84" name="tx84"/>
            <p:cNvSpPr/>
            <p:nvPr/>
          </p:nvSpPr>
          <p:spPr>
            <a:xfrm>
              <a:off x="6981444" y="2360388"/>
              <a:ext cx="14697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Cambodia: 45,000 (&lt;1%) </a:t>
              </a:r>
            </a:p>
          </p:txBody>
        </p:sp>
        <p:sp>
          <p:nvSpPr>
            <p:cNvPr id="85" name="tx85"/>
            <p:cNvSpPr/>
            <p:nvPr/>
          </p:nvSpPr>
          <p:spPr>
            <a:xfrm>
              <a:off x="6981444" y="2579844"/>
              <a:ext cx="12027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Laos: 41,000 (&lt;1%) </a:t>
              </a:r>
            </a:p>
          </p:txBody>
        </p:sp>
        <p:sp>
          <p:nvSpPr>
            <p:cNvPr id="86" name="tx86"/>
            <p:cNvSpPr/>
            <p:nvPr/>
          </p:nvSpPr>
          <p:spPr>
            <a:xfrm>
              <a:off x="6981444" y="2799300"/>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Zimbabwe: 34,000 (&lt;1%) </a:t>
              </a:r>
            </a:p>
          </p:txBody>
        </p:sp>
        <p:sp>
          <p:nvSpPr>
            <p:cNvPr id="87" name="tx87"/>
            <p:cNvSpPr/>
            <p:nvPr/>
          </p:nvSpPr>
          <p:spPr>
            <a:xfrm>
              <a:off x="6981444" y="3018756"/>
              <a:ext cx="13705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Senegal: 32,000 (&lt;1%) </a:t>
              </a:r>
            </a:p>
          </p:txBody>
        </p:sp>
        <p:sp>
          <p:nvSpPr>
            <p:cNvPr id="88" name="tx88"/>
            <p:cNvSpPr/>
            <p:nvPr/>
          </p:nvSpPr>
          <p:spPr>
            <a:xfrm>
              <a:off x="6981444" y="3238212"/>
              <a:ext cx="144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Honduras: 28,000 (&lt;1%) </a:t>
              </a:r>
            </a:p>
          </p:txBody>
        </p:sp>
        <p:sp>
          <p:nvSpPr>
            <p:cNvPr id="89" name="tx89"/>
            <p:cNvSpPr/>
            <p:nvPr/>
          </p:nvSpPr>
          <p:spPr>
            <a:xfrm>
              <a:off x="6981444" y="3457668"/>
              <a:ext cx="13329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Zambia: 27,000 (&lt;1%) </a:t>
              </a:r>
            </a:p>
          </p:txBody>
        </p:sp>
        <p:sp>
          <p:nvSpPr>
            <p:cNvPr id="90" name="tx90"/>
            <p:cNvSpPr/>
            <p:nvPr/>
          </p:nvSpPr>
          <p:spPr>
            <a:xfrm>
              <a:off x="6981444" y="3677124"/>
              <a:ext cx="14178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Tajikistan: 26,000 (&lt;1%) </a:t>
              </a:r>
            </a:p>
          </p:txBody>
        </p:sp>
        <p:sp>
          <p:nvSpPr>
            <p:cNvPr id="91" name="tx91"/>
            <p:cNvSpPr/>
            <p:nvPr/>
          </p:nvSpPr>
          <p:spPr>
            <a:xfrm>
              <a:off x="6981444" y="3896580"/>
              <a:ext cx="12461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Egypt: 24,000 (&lt;1%) </a:t>
              </a:r>
            </a:p>
          </p:txBody>
        </p:sp>
        <p:sp>
          <p:nvSpPr>
            <p:cNvPr id="92" name="tx92"/>
            <p:cNvSpPr/>
            <p:nvPr/>
          </p:nvSpPr>
          <p:spPr>
            <a:xfrm>
              <a:off x="6981444" y="4116036"/>
              <a:ext cx="15131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Kyrgyzstan: 22,000 (&lt;1%) </a:t>
              </a:r>
            </a:p>
          </p:txBody>
        </p:sp>
        <p:sp>
          <p:nvSpPr>
            <p:cNvPr id="93" name="tx93"/>
            <p:cNvSpPr/>
            <p:nvPr/>
          </p:nvSpPr>
          <p:spPr>
            <a:xfrm>
              <a:off x="6981444" y="4335492"/>
              <a:ext cx="15131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Uzbekistan: 18,000 (&lt;1%) </a:t>
              </a:r>
            </a:p>
          </p:txBody>
        </p:sp>
        <p:sp>
          <p:nvSpPr>
            <p:cNvPr id="94" name="tx94"/>
            <p:cNvSpPr/>
            <p:nvPr/>
          </p:nvSpPr>
          <p:spPr>
            <a:xfrm>
              <a:off x="6981444" y="4554948"/>
              <a:ext cx="1200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Togo: 14,000 (&lt;1%) </a:t>
              </a:r>
            </a:p>
          </p:txBody>
        </p:sp>
        <p:sp>
          <p:nvSpPr>
            <p:cNvPr id="95" name="tx95"/>
            <p:cNvSpPr/>
            <p:nvPr/>
          </p:nvSpPr>
          <p:spPr>
            <a:xfrm>
              <a:off x="6981444" y="4774404"/>
              <a:ext cx="12896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Congo: 13,000 (&lt;1%) </a:t>
              </a:r>
            </a:p>
          </p:txBody>
        </p:sp>
        <p:sp>
          <p:nvSpPr>
            <p:cNvPr id="96" name="tx96"/>
            <p:cNvSpPr/>
            <p:nvPr/>
          </p:nvSpPr>
          <p:spPr>
            <a:xfrm>
              <a:off x="6981444" y="4993860"/>
              <a:ext cx="138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Morocco: 12,000 (&lt;1%) </a:t>
              </a:r>
            </a:p>
          </p:txBody>
        </p:sp>
        <p:sp>
          <p:nvSpPr>
            <p:cNvPr id="97" name="tx97"/>
            <p:cNvSpPr/>
            <p:nvPr/>
          </p:nvSpPr>
          <p:spPr>
            <a:xfrm>
              <a:off x="6981444" y="5213316"/>
              <a:ext cx="1387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Lebanon: 11,000 (&lt;1%) </a:t>
              </a:r>
            </a:p>
          </p:txBody>
        </p:sp>
        <p:sp>
          <p:nvSpPr>
            <p:cNvPr id="98" name="tx98"/>
            <p:cNvSpPr/>
            <p:nvPr/>
          </p:nvSpPr>
          <p:spPr>
            <a:xfrm>
              <a:off x="6981444"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17 countries: 76,000 (1.3%) </a:t>
              </a:r>
            </a:p>
          </p:txBody>
        </p:sp>
        <p:sp>
          <p:nvSpPr>
            <p:cNvPr id="99" name="tx99"/>
            <p:cNvSpPr/>
            <p:nvPr/>
          </p:nvSpPr>
          <p:spPr>
            <a:xfrm>
              <a:off x="274320" y="1807791"/>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79963" y="6000181"/>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221238" y="6120882"/>
              <a:ext cx="40207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group ranking based on highest to lowest</a:t>
              </a:r>
            </a:p>
          </p:txBody>
        </p:sp>
        <p:sp>
          <p:nvSpPr>
            <p:cNvPr id="102" name="tx102"/>
            <p:cNvSpPr/>
            <p:nvPr/>
          </p:nvSpPr>
          <p:spPr>
            <a:xfrm>
              <a:off x="625403" y="6241582"/>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(55.1%) of all zero-dose children in LMICs.
Nigeria had the highest number of children who did not receive DTP1 (n=2.2 million), which is approximately 36.1% of all zero-dose children in LMICs (n=6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zero-dose children in LMICs, with Nigeria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925142" y="4585936"/>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5" name="pl5"/>
            <p:cNvSpPr/>
            <p:nvPr/>
          </p:nvSpPr>
          <p:spPr>
            <a:xfrm>
              <a:off x="925142" y="3900884"/>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6" name="pl6"/>
            <p:cNvSpPr/>
            <p:nvPr/>
          </p:nvSpPr>
          <p:spPr>
            <a:xfrm>
              <a:off x="925142" y="3215831"/>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7" name="pl7"/>
            <p:cNvSpPr/>
            <p:nvPr/>
          </p:nvSpPr>
          <p:spPr>
            <a:xfrm>
              <a:off x="925142" y="2530778"/>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8" name="pl8"/>
            <p:cNvSpPr/>
            <p:nvPr/>
          </p:nvSpPr>
          <p:spPr>
            <a:xfrm>
              <a:off x="925142" y="1845725"/>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9" name="pl9"/>
            <p:cNvSpPr/>
            <p:nvPr/>
          </p:nvSpPr>
          <p:spPr>
            <a:xfrm>
              <a:off x="925142" y="4928463"/>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0" name="pl10"/>
            <p:cNvSpPr/>
            <p:nvPr/>
          </p:nvSpPr>
          <p:spPr>
            <a:xfrm>
              <a:off x="925142" y="4243410"/>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1" name="pl11"/>
            <p:cNvSpPr/>
            <p:nvPr/>
          </p:nvSpPr>
          <p:spPr>
            <a:xfrm>
              <a:off x="925142" y="3558357"/>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2" name="pl12"/>
            <p:cNvSpPr/>
            <p:nvPr/>
          </p:nvSpPr>
          <p:spPr>
            <a:xfrm>
              <a:off x="925142" y="2873304"/>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3" name="pl13"/>
            <p:cNvSpPr/>
            <p:nvPr/>
          </p:nvSpPr>
          <p:spPr>
            <a:xfrm>
              <a:off x="925142" y="2188252"/>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4" name="pl14"/>
            <p:cNvSpPr/>
            <p:nvPr/>
          </p:nvSpPr>
          <p:spPr>
            <a:xfrm>
              <a:off x="1028735"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0138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7404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46697"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1935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92005"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06465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23731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09967"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58262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755275"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92792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10058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27323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44589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61854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79119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96385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413650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30916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48181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65446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82712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9977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17243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34508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51773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69039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86304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603570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20835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38100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55366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72631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89897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707162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724427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41693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58958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76224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93489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810754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828020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45285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62551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79816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97081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1" name="rc61"/>
            <p:cNvSpPr/>
            <p:nvPr/>
          </p:nvSpPr>
          <p:spPr>
            <a:xfrm>
              <a:off x="1469002" y="4306583"/>
              <a:ext cx="155388" cy="621879"/>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62" name="rc62"/>
            <p:cNvSpPr/>
            <p:nvPr/>
          </p:nvSpPr>
          <p:spPr>
            <a:xfrm>
              <a:off x="1814310" y="4603111"/>
              <a:ext cx="155388" cy="325352"/>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63" name="rc63"/>
            <p:cNvSpPr/>
            <p:nvPr/>
          </p:nvSpPr>
          <p:spPr>
            <a:xfrm>
              <a:off x="3368196" y="4812712"/>
              <a:ext cx="155388" cy="115750"/>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4" name="rc64"/>
            <p:cNvSpPr/>
            <p:nvPr/>
          </p:nvSpPr>
          <p:spPr>
            <a:xfrm>
              <a:off x="8893124" y="4928330"/>
              <a:ext cx="155388" cy="13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5" name="rc65"/>
            <p:cNvSpPr/>
            <p:nvPr/>
          </p:nvSpPr>
          <p:spPr>
            <a:xfrm>
              <a:off x="3195542" y="4806378"/>
              <a:ext cx="155388" cy="122084"/>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66" name="rc66"/>
            <p:cNvSpPr/>
            <p:nvPr/>
          </p:nvSpPr>
          <p:spPr>
            <a:xfrm>
              <a:off x="3713504" y="4866337"/>
              <a:ext cx="155388" cy="6212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7" name="rc67"/>
            <p:cNvSpPr/>
            <p:nvPr/>
          </p:nvSpPr>
          <p:spPr>
            <a:xfrm>
              <a:off x="2677580" y="4747272"/>
              <a:ext cx="155388" cy="181190"/>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8" name="rc68"/>
            <p:cNvSpPr/>
            <p:nvPr/>
          </p:nvSpPr>
          <p:spPr>
            <a:xfrm>
              <a:off x="7339238" y="4921941"/>
              <a:ext cx="155388" cy="652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9" name="rc69"/>
            <p:cNvSpPr/>
            <p:nvPr/>
          </p:nvSpPr>
          <p:spPr>
            <a:xfrm>
              <a:off x="5612698" y="4910161"/>
              <a:ext cx="155388" cy="1830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0" name="rc70"/>
            <p:cNvSpPr/>
            <p:nvPr/>
          </p:nvSpPr>
          <p:spPr>
            <a:xfrm>
              <a:off x="2332272" y="4714354"/>
              <a:ext cx="155388" cy="21410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1" name="rc71"/>
            <p:cNvSpPr/>
            <p:nvPr/>
          </p:nvSpPr>
          <p:spPr>
            <a:xfrm>
              <a:off x="7684546" y="4923907"/>
              <a:ext cx="155388" cy="455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2" name="rc72"/>
            <p:cNvSpPr/>
            <p:nvPr/>
          </p:nvSpPr>
          <p:spPr>
            <a:xfrm>
              <a:off x="4922082" y="4895264"/>
              <a:ext cx="155388" cy="3319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3" name="rc73"/>
            <p:cNvSpPr/>
            <p:nvPr/>
          </p:nvSpPr>
          <p:spPr>
            <a:xfrm>
              <a:off x="7511892" y="4922259"/>
              <a:ext cx="155388" cy="620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4" name="rc74"/>
            <p:cNvSpPr/>
            <p:nvPr/>
          </p:nvSpPr>
          <p:spPr>
            <a:xfrm>
              <a:off x="6475968" y="4916477"/>
              <a:ext cx="155388" cy="1198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5" name="rc75"/>
            <p:cNvSpPr/>
            <p:nvPr/>
          </p:nvSpPr>
          <p:spPr>
            <a:xfrm>
              <a:off x="3022888" y="4786761"/>
              <a:ext cx="155388" cy="141701"/>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76" name="rc76"/>
            <p:cNvSpPr/>
            <p:nvPr/>
          </p:nvSpPr>
          <p:spPr>
            <a:xfrm>
              <a:off x="3540850" y="4853670"/>
              <a:ext cx="155388" cy="74792"/>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77" name="rc77"/>
            <p:cNvSpPr/>
            <p:nvPr/>
          </p:nvSpPr>
          <p:spPr>
            <a:xfrm>
              <a:off x="4404120" y="4890304"/>
              <a:ext cx="155388" cy="3815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8" name="rc78"/>
            <p:cNvSpPr/>
            <p:nvPr/>
          </p:nvSpPr>
          <p:spPr>
            <a:xfrm>
              <a:off x="1123694" y="3998497"/>
              <a:ext cx="155388" cy="92996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9" name="rc79"/>
            <p:cNvSpPr/>
            <p:nvPr/>
          </p:nvSpPr>
          <p:spPr>
            <a:xfrm>
              <a:off x="2504926" y="4743223"/>
              <a:ext cx="155388" cy="18523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0" name="rc80"/>
            <p:cNvSpPr/>
            <p:nvPr/>
          </p:nvSpPr>
          <p:spPr>
            <a:xfrm>
              <a:off x="8720470" y="4928329"/>
              <a:ext cx="155388" cy="13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1" name="rc81"/>
            <p:cNvSpPr/>
            <p:nvPr/>
          </p:nvSpPr>
          <p:spPr>
            <a:xfrm>
              <a:off x="5094736" y="4898056"/>
              <a:ext cx="155388" cy="3040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2" name="rc82"/>
            <p:cNvSpPr/>
            <p:nvPr/>
          </p:nvSpPr>
          <p:spPr>
            <a:xfrm>
              <a:off x="3886158" y="4872435"/>
              <a:ext cx="155388" cy="56027"/>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83" name="rc83"/>
            <p:cNvSpPr/>
            <p:nvPr/>
          </p:nvSpPr>
          <p:spPr>
            <a:xfrm>
              <a:off x="5958006" y="4913456"/>
              <a:ext cx="155388" cy="1500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4" name="rc84"/>
            <p:cNvSpPr/>
            <p:nvPr/>
          </p:nvSpPr>
          <p:spPr>
            <a:xfrm>
              <a:off x="6821276" y="4919731"/>
              <a:ext cx="155388" cy="873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5" name="rc85"/>
            <p:cNvSpPr/>
            <p:nvPr/>
          </p:nvSpPr>
          <p:spPr>
            <a:xfrm>
              <a:off x="6648622" y="4916514"/>
              <a:ext cx="155388" cy="1194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6" name="rc86"/>
            <p:cNvSpPr/>
            <p:nvPr/>
          </p:nvSpPr>
          <p:spPr>
            <a:xfrm>
              <a:off x="5785352" y="4911706"/>
              <a:ext cx="155388" cy="167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7" name="rc87"/>
            <p:cNvSpPr/>
            <p:nvPr/>
          </p:nvSpPr>
          <p:spPr>
            <a:xfrm>
              <a:off x="1986964" y="4644554"/>
              <a:ext cx="155388" cy="283909"/>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88" name="rc88"/>
            <p:cNvSpPr/>
            <p:nvPr/>
          </p:nvSpPr>
          <p:spPr>
            <a:xfrm>
              <a:off x="6303314" y="4913720"/>
              <a:ext cx="155388" cy="14742"/>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9" name="rc89"/>
            <p:cNvSpPr/>
            <p:nvPr/>
          </p:nvSpPr>
          <p:spPr>
            <a:xfrm>
              <a:off x="6130660" y="4913614"/>
              <a:ext cx="155388" cy="1484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0" name="rc90"/>
            <p:cNvSpPr/>
            <p:nvPr/>
          </p:nvSpPr>
          <p:spPr>
            <a:xfrm>
              <a:off x="6993930" y="4921305"/>
              <a:ext cx="155388" cy="715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1" name="rc91"/>
            <p:cNvSpPr/>
            <p:nvPr/>
          </p:nvSpPr>
          <p:spPr>
            <a:xfrm>
              <a:off x="951040" y="1950192"/>
              <a:ext cx="155388" cy="2978270"/>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92" name="rc92"/>
            <p:cNvSpPr/>
            <p:nvPr/>
          </p:nvSpPr>
          <p:spPr>
            <a:xfrm>
              <a:off x="1296348" y="4291572"/>
              <a:ext cx="155388" cy="63689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3" name="rc93"/>
            <p:cNvSpPr/>
            <p:nvPr/>
          </p:nvSpPr>
          <p:spPr>
            <a:xfrm>
              <a:off x="2850234" y="4753759"/>
              <a:ext cx="155388" cy="174703"/>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94" name="rc94"/>
            <p:cNvSpPr/>
            <p:nvPr/>
          </p:nvSpPr>
          <p:spPr>
            <a:xfrm>
              <a:off x="4231466" y="4884333"/>
              <a:ext cx="155388" cy="4412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5" name="rc95"/>
            <p:cNvSpPr/>
            <p:nvPr/>
          </p:nvSpPr>
          <p:spPr>
            <a:xfrm>
              <a:off x="8029854" y="4925765"/>
              <a:ext cx="155388" cy="269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6" name="rc96"/>
            <p:cNvSpPr/>
            <p:nvPr/>
          </p:nvSpPr>
          <p:spPr>
            <a:xfrm>
              <a:off x="8202508" y="4926509"/>
              <a:ext cx="155388" cy="195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7" name="rc97"/>
            <p:cNvSpPr/>
            <p:nvPr/>
          </p:nvSpPr>
          <p:spPr>
            <a:xfrm>
              <a:off x="8375162" y="4927283"/>
              <a:ext cx="155388" cy="117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8" name="rc98"/>
            <p:cNvSpPr/>
            <p:nvPr/>
          </p:nvSpPr>
          <p:spPr>
            <a:xfrm>
              <a:off x="4749428" y="4892881"/>
              <a:ext cx="155388" cy="3558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9" name="rc99"/>
            <p:cNvSpPr/>
            <p:nvPr/>
          </p:nvSpPr>
          <p:spPr>
            <a:xfrm>
              <a:off x="7857200" y="4923983"/>
              <a:ext cx="155388" cy="4480"/>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0" name="rc100"/>
            <p:cNvSpPr/>
            <p:nvPr/>
          </p:nvSpPr>
          <p:spPr>
            <a:xfrm>
              <a:off x="5440044" y="4908862"/>
              <a:ext cx="155388" cy="1960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1" name="rc101"/>
            <p:cNvSpPr/>
            <p:nvPr/>
          </p:nvSpPr>
          <p:spPr>
            <a:xfrm>
              <a:off x="7166584" y="4921918"/>
              <a:ext cx="155388" cy="654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2" name="rc102"/>
            <p:cNvSpPr/>
            <p:nvPr/>
          </p:nvSpPr>
          <p:spPr>
            <a:xfrm>
              <a:off x="1641656" y="4507991"/>
              <a:ext cx="155388" cy="42047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3" name="rc103"/>
            <p:cNvSpPr/>
            <p:nvPr/>
          </p:nvSpPr>
          <p:spPr>
            <a:xfrm>
              <a:off x="5267390" y="4903753"/>
              <a:ext cx="155388" cy="2470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4" name="rc104"/>
            <p:cNvSpPr/>
            <p:nvPr/>
          </p:nvSpPr>
          <p:spPr>
            <a:xfrm>
              <a:off x="8547816" y="4928093"/>
              <a:ext cx="155388" cy="36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5" name="rc105"/>
            <p:cNvSpPr/>
            <p:nvPr/>
          </p:nvSpPr>
          <p:spPr>
            <a:xfrm>
              <a:off x="2159618" y="4674782"/>
              <a:ext cx="155388" cy="253680"/>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106" name="rc106"/>
            <p:cNvSpPr/>
            <p:nvPr/>
          </p:nvSpPr>
          <p:spPr>
            <a:xfrm>
              <a:off x="4576774" y="4890816"/>
              <a:ext cx="155388" cy="3764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7" name="rc107"/>
            <p:cNvSpPr/>
            <p:nvPr/>
          </p:nvSpPr>
          <p:spPr>
            <a:xfrm>
              <a:off x="4058812" y="4881744"/>
              <a:ext cx="155388" cy="4671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8" name="tx108"/>
            <p:cNvSpPr/>
            <p:nvPr/>
          </p:nvSpPr>
          <p:spPr>
            <a:xfrm rot="-5400000">
              <a:off x="908308" y="2079973"/>
              <a:ext cx="240852"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2.2m</a:t>
              </a:r>
            </a:p>
          </p:txBody>
        </p:sp>
        <p:sp>
          <p:nvSpPr>
            <p:cNvPr id="109" name="tx109"/>
            <p:cNvSpPr/>
            <p:nvPr/>
          </p:nvSpPr>
          <p:spPr>
            <a:xfrm rot="-5400000">
              <a:off x="1350878" y="3993620"/>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454,000</a:t>
              </a:r>
            </a:p>
          </p:txBody>
        </p:sp>
        <p:sp>
          <p:nvSpPr>
            <p:cNvPr id="110" name="tx110"/>
            <p:cNvSpPr/>
            <p:nvPr/>
          </p:nvSpPr>
          <p:spPr>
            <a:xfrm rot="-5400000">
              <a:off x="1696186" y="429014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237,000</a:t>
              </a:r>
            </a:p>
          </p:txBody>
        </p:sp>
        <p:sp>
          <p:nvSpPr>
            <p:cNvPr id="111" name="tx111"/>
            <p:cNvSpPr/>
            <p:nvPr/>
          </p:nvSpPr>
          <p:spPr>
            <a:xfrm rot="-5400000">
              <a:off x="3280201" y="454193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84,000</a:t>
              </a:r>
            </a:p>
          </p:txBody>
        </p:sp>
        <p:sp>
          <p:nvSpPr>
            <p:cNvPr id="112" name="tx112"/>
            <p:cNvSpPr/>
            <p:nvPr/>
          </p:nvSpPr>
          <p:spPr>
            <a:xfrm rot="-5400000">
              <a:off x="8848791" y="4718676"/>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13" name="tx113"/>
            <p:cNvSpPr/>
            <p:nvPr/>
          </p:nvSpPr>
          <p:spPr>
            <a:xfrm rot="-5400000">
              <a:off x="3107547" y="453559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89,000</a:t>
              </a:r>
            </a:p>
          </p:txBody>
        </p:sp>
        <p:sp>
          <p:nvSpPr>
            <p:cNvPr id="114" name="tx114"/>
            <p:cNvSpPr/>
            <p:nvPr/>
          </p:nvSpPr>
          <p:spPr>
            <a:xfrm rot="-5400000">
              <a:off x="3625509" y="459555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45,000</a:t>
              </a:r>
            </a:p>
          </p:txBody>
        </p:sp>
        <p:sp>
          <p:nvSpPr>
            <p:cNvPr id="115" name="tx115"/>
            <p:cNvSpPr/>
            <p:nvPr/>
          </p:nvSpPr>
          <p:spPr>
            <a:xfrm rot="-5400000">
              <a:off x="2559456" y="443430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132,000</a:t>
              </a:r>
            </a:p>
          </p:txBody>
        </p:sp>
        <p:sp>
          <p:nvSpPr>
            <p:cNvPr id="116" name="tx116"/>
            <p:cNvSpPr/>
            <p:nvPr/>
          </p:nvSpPr>
          <p:spPr>
            <a:xfrm rot="-5400000">
              <a:off x="7281372" y="469334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17" name="tx117"/>
            <p:cNvSpPr/>
            <p:nvPr/>
          </p:nvSpPr>
          <p:spPr>
            <a:xfrm rot="-5400000">
              <a:off x="5524703" y="463938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13,000</a:t>
              </a:r>
            </a:p>
          </p:txBody>
        </p:sp>
        <p:sp>
          <p:nvSpPr>
            <p:cNvPr id="118" name="tx118"/>
            <p:cNvSpPr/>
            <p:nvPr/>
          </p:nvSpPr>
          <p:spPr>
            <a:xfrm rot="-5400000">
              <a:off x="2214148" y="440139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156,000</a:t>
              </a:r>
            </a:p>
          </p:txBody>
        </p:sp>
        <p:sp>
          <p:nvSpPr>
            <p:cNvPr id="119" name="tx119"/>
            <p:cNvSpPr/>
            <p:nvPr/>
          </p:nvSpPr>
          <p:spPr>
            <a:xfrm rot="-5400000">
              <a:off x="7626680" y="469530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20" name="tx120"/>
            <p:cNvSpPr/>
            <p:nvPr/>
          </p:nvSpPr>
          <p:spPr>
            <a:xfrm rot="-5400000">
              <a:off x="4834087" y="462448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21" name="tx121"/>
            <p:cNvSpPr/>
            <p:nvPr/>
          </p:nvSpPr>
          <p:spPr>
            <a:xfrm rot="-5400000">
              <a:off x="7454026" y="469365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22" name="tx122"/>
            <p:cNvSpPr/>
            <p:nvPr/>
          </p:nvSpPr>
          <p:spPr>
            <a:xfrm rot="-5400000">
              <a:off x="6418102" y="468787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9,000</a:t>
              </a:r>
            </a:p>
          </p:txBody>
        </p:sp>
        <p:sp>
          <p:nvSpPr>
            <p:cNvPr id="123" name="tx123"/>
            <p:cNvSpPr/>
            <p:nvPr/>
          </p:nvSpPr>
          <p:spPr>
            <a:xfrm rot="-5400000">
              <a:off x="2904764" y="447379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103,000</a:t>
              </a:r>
            </a:p>
          </p:txBody>
        </p:sp>
        <p:sp>
          <p:nvSpPr>
            <p:cNvPr id="124" name="tx124"/>
            <p:cNvSpPr/>
            <p:nvPr/>
          </p:nvSpPr>
          <p:spPr>
            <a:xfrm rot="-5400000">
              <a:off x="3452855" y="458288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55,000</a:t>
              </a:r>
            </a:p>
          </p:txBody>
        </p:sp>
        <p:sp>
          <p:nvSpPr>
            <p:cNvPr id="125" name="tx125"/>
            <p:cNvSpPr/>
            <p:nvPr/>
          </p:nvSpPr>
          <p:spPr>
            <a:xfrm rot="-5400000">
              <a:off x="4316125" y="461952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28,000</a:t>
              </a:r>
            </a:p>
          </p:txBody>
        </p:sp>
        <p:sp>
          <p:nvSpPr>
            <p:cNvPr id="126" name="tx126"/>
            <p:cNvSpPr/>
            <p:nvPr/>
          </p:nvSpPr>
          <p:spPr>
            <a:xfrm rot="-5400000">
              <a:off x="1005570" y="3685534"/>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679,000</a:t>
              </a:r>
            </a:p>
          </p:txBody>
        </p:sp>
        <p:sp>
          <p:nvSpPr>
            <p:cNvPr id="127" name="tx127"/>
            <p:cNvSpPr/>
            <p:nvPr/>
          </p:nvSpPr>
          <p:spPr>
            <a:xfrm rot="-5400000">
              <a:off x="2386802" y="443026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135,000</a:t>
              </a:r>
            </a:p>
          </p:txBody>
        </p:sp>
        <p:sp>
          <p:nvSpPr>
            <p:cNvPr id="128" name="tx128"/>
            <p:cNvSpPr/>
            <p:nvPr/>
          </p:nvSpPr>
          <p:spPr>
            <a:xfrm rot="-5400000">
              <a:off x="8676137" y="471867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29" name="tx129"/>
            <p:cNvSpPr/>
            <p:nvPr/>
          </p:nvSpPr>
          <p:spPr>
            <a:xfrm rot="-5400000">
              <a:off x="5006741" y="462727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22,000</a:t>
              </a:r>
            </a:p>
          </p:txBody>
        </p:sp>
        <p:sp>
          <p:nvSpPr>
            <p:cNvPr id="130" name="tx130"/>
            <p:cNvSpPr/>
            <p:nvPr/>
          </p:nvSpPr>
          <p:spPr>
            <a:xfrm rot="-5400000">
              <a:off x="3798163" y="460165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41,000</a:t>
              </a:r>
            </a:p>
          </p:txBody>
        </p:sp>
        <p:sp>
          <p:nvSpPr>
            <p:cNvPr id="131" name="tx131"/>
            <p:cNvSpPr/>
            <p:nvPr/>
          </p:nvSpPr>
          <p:spPr>
            <a:xfrm rot="-5400000">
              <a:off x="5874034" y="4648307"/>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32" name="tx132"/>
            <p:cNvSpPr/>
            <p:nvPr/>
          </p:nvSpPr>
          <p:spPr>
            <a:xfrm rot="-5400000">
              <a:off x="6763410" y="469113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33" name="tx133"/>
            <p:cNvSpPr/>
            <p:nvPr/>
          </p:nvSpPr>
          <p:spPr>
            <a:xfrm rot="-5400000">
              <a:off x="6590756" y="468791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9,000</a:t>
              </a:r>
            </a:p>
          </p:txBody>
        </p:sp>
        <p:sp>
          <p:nvSpPr>
            <p:cNvPr id="134" name="tx134"/>
            <p:cNvSpPr/>
            <p:nvPr/>
          </p:nvSpPr>
          <p:spPr>
            <a:xfrm rot="-5400000">
              <a:off x="5697357" y="464092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12,000</a:t>
              </a:r>
            </a:p>
          </p:txBody>
        </p:sp>
        <p:sp>
          <p:nvSpPr>
            <p:cNvPr id="135" name="tx135"/>
            <p:cNvSpPr/>
            <p:nvPr/>
          </p:nvSpPr>
          <p:spPr>
            <a:xfrm rot="-5400000">
              <a:off x="1868840" y="433159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207,000</a:t>
              </a:r>
            </a:p>
          </p:txBody>
        </p:sp>
        <p:sp>
          <p:nvSpPr>
            <p:cNvPr id="136" name="tx136"/>
            <p:cNvSpPr/>
            <p:nvPr/>
          </p:nvSpPr>
          <p:spPr>
            <a:xfrm rot="-5400000">
              <a:off x="6219342" y="4648572"/>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37" name="tx137"/>
            <p:cNvSpPr/>
            <p:nvPr/>
          </p:nvSpPr>
          <p:spPr>
            <a:xfrm rot="-5400000">
              <a:off x="6046688" y="4648465"/>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38" name="tx138"/>
            <p:cNvSpPr/>
            <p:nvPr/>
          </p:nvSpPr>
          <p:spPr>
            <a:xfrm rot="-5400000">
              <a:off x="6936064" y="469270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39" name="tx139"/>
            <p:cNvSpPr/>
            <p:nvPr/>
          </p:nvSpPr>
          <p:spPr>
            <a:xfrm rot="-5400000">
              <a:off x="1178224" y="397860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465,000</a:t>
              </a:r>
            </a:p>
          </p:txBody>
        </p:sp>
        <p:sp>
          <p:nvSpPr>
            <p:cNvPr id="140" name="tx140"/>
            <p:cNvSpPr/>
            <p:nvPr/>
          </p:nvSpPr>
          <p:spPr>
            <a:xfrm rot="-5400000">
              <a:off x="2732110" y="444079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128,000</a:t>
              </a:r>
            </a:p>
          </p:txBody>
        </p:sp>
        <p:sp>
          <p:nvSpPr>
            <p:cNvPr id="141" name="tx141"/>
            <p:cNvSpPr/>
            <p:nvPr/>
          </p:nvSpPr>
          <p:spPr>
            <a:xfrm rot="-5400000">
              <a:off x="4143471" y="461355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32,000</a:t>
              </a:r>
            </a:p>
          </p:txBody>
        </p:sp>
        <p:sp>
          <p:nvSpPr>
            <p:cNvPr id="142" name="tx142"/>
            <p:cNvSpPr/>
            <p:nvPr/>
          </p:nvSpPr>
          <p:spPr>
            <a:xfrm rot="-5400000">
              <a:off x="7971988" y="469716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43" name="tx143"/>
            <p:cNvSpPr/>
            <p:nvPr/>
          </p:nvSpPr>
          <p:spPr>
            <a:xfrm rot="-5400000">
              <a:off x="8144642" y="469790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44" name="tx144"/>
            <p:cNvSpPr/>
            <p:nvPr/>
          </p:nvSpPr>
          <p:spPr>
            <a:xfrm rot="-5400000">
              <a:off x="8285658" y="4654390"/>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45" name="tx145"/>
            <p:cNvSpPr/>
            <p:nvPr/>
          </p:nvSpPr>
          <p:spPr>
            <a:xfrm rot="-5400000">
              <a:off x="4661433" y="462210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26,000</a:t>
              </a:r>
            </a:p>
          </p:txBody>
        </p:sp>
        <p:sp>
          <p:nvSpPr>
            <p:cNvPr id="146" name="tx146"/>
            <p:cNvSpPr/>
            <p:nvPr/>
          </p:nvSpPr>
          <p:spPr>
            <a:xfrm rot="-5400000">
              <a:off x="7799334" y="469538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47" name="tx147"/>
            <p:cNvSpPr/>
            <p:nvPr/>
          </p:nvSpPr>
          <p:spPr>
            <a:xfrm rot="-5400000">
              <a:off x="5352049" y="463808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14,000</a:t>
              </a:r>
            </a:p>
          </p:txBody>
        </p:sp>
        <p:sp>
          <p:nvSpPr>
            <p:cNvPr id="148" name="tx148"/>
            <p:cNvSpPr/>
            <p:nvPr/>
          </p:nvSpPr>
          <p:spPr>
            <a:xfrm rot="-5400000">
              <a:off x="7108718" y="469331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49" name="tx149"/>
            <p:cNvSpPr/>
            <p:nvPr/>
          </p:nvSpPr>
          <p:spPr>
            <a:xfrm rot="-5400000">
              <a:off x="1523532" y="419502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307,000</a:t>
              </a:r>
            </a:p>
          </p:txBody>
        </p:sp>
        <p:sp>
          <p:nvSpPr>
            <p:cNvPr id="150" name="tx150"/>
            <p:cNvSpPr/>
            <p:nvPr/>
          </p:nvSpPr>
          <p:spPr>
            <a:xfrm rot="-5400000">
              <a:off x="5179395" y="463297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18,000</a:t>
              </a:r>
            </a:p>
          </p:txBody>
        </p:sp>
        <p:sp>
          <p:nvSpPr>
            <p:cNvPr id="151" name="tx151"/>
            <p:cNvSpPr/>
            <p:nvPr/>
          </p:nvSpPr>
          <p:spPr>
            <a:xfrm rot="-5400000">
              <a:off x="8503483" y="471843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52" name="tx152"/>
            <p:cNvSpPr/>
            <p:nvPr/>
          </p:nvSpPr>
          <p:spPr>
            <a:xfrm rot="-5400000">
              <a:off x="2041494" y="4361820"/>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185,000</a:t>
              </a:r>
            </a:p>
          </p:txBody>
        </p:sp>
        <p:sp>
          <p:nvSpPr>
            <p:cNvPr id="153" name="tx153"/>
            <p:cNvSpPr/>
            <p:nvPr/>
          </p:nvSpPr>
          <p:spPr>
            <a:xfrm rot="-5400000">
              <a:off x="4488779" y="462003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27,000</a:t>
              </a:r>
            </a:p>
          </p:txBody>
        </p:sp>
        <p:sp>
          <p:nvSpPr>
            <p:cNvPr id="154" name="tx154"/>
            <p:cNvSpPr/>
            <p:nvPr/>
          </p:nvSpPr>
          <p:spPr>
            <a:xfrm rot="-5400000">
              <a:off x="3970817" y="461096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34,000</a:t>
              </a:r>
            </a:p>
          </p:txBody>
        </p:sp>
        <p:sp>
          <p:nvSpPr>
            <p:cNvPr id="155" name="tx155"/>
            <p:cNvSpPr/>
            <p:nvPr/>
          </p:nvSpPr>
          <p:spPr>
            <a:xfrm>
              <a:off x="725809" y="4888458"/>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56" name="tx156"/>
            <p:cNvSpPr/>
            <p:nvPr/>
          </p:nvSpPr>
          <p:spPr>
            <a:xfrm>
              <a:off x="601451" y="4203405"/>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500K</a:t>
              </a:r>
            </a:p>
          </p:txBody>
        </p:sp>
        <p:sp>
          <p:nvSpPr>
            <p:cNvPr id="157" name="tx157"/>
            <p:cNvSpPr/>
            <p:nvPr/>
          </p:nvSpPr>
          <p:spPr>
            <a:xfrm>
              <a:off x="508182" y="3518352"/>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1 000K</a:t>
              </a:r>
            </a:p>
          </p:txBody>
        </p:sp>
        <p:sp>
          <p:nvSpPr>
            <p:cNvPr id="158" name="tx158"/>
            <p:cNvSpPr/>
            <p:nvPr/>
          </p:nvSpPr>
          <p:spPr>
            <a:xfrm>
              <a:off x="508182" y="2833299"/>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1 500K</a:t>
              </a:r>
            </a:p>
          </p:txBody>
        </p:sp>
        <p:sp>
          <p:nvSpPr>
            <p:cNvPr id="159" name="tx159"/>
            <p:cNvSpPr/>
            <p:nvPr/>
          </p:nvSpPr>
          <p:spPr>
            <a:xfrm>
              <a:off x="508182" y="2148247"/>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2 000K</a:t>
              </a:r>
            </a:p>
          </p:txBody>
        </p:sp>
        <p:sp>
          <p:nvSpPr>
            <p:cNvPr id="160" name="tx160"/>
            <p:cNvSpPr/>
            <p:nvPr/>
          </p:nvSpPr>
          <p:spPr>
            <a:xfrm rot="-2700000">
              <a:off x="754895" y="510452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161" name="tx161"/>
            <p:cNvSpPr/>
            <p:nvPr/>
          </p:nvSpPr>
          <p:spPr>
            <a:xfrm rot="-2700000">
              <a:off x="1022769" y="50650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162" name="tx162"/>
            <p:cNvSpPr/>
            <p:nvPr/>
          </p:nvSpPr>
          <p:spPr>
            <a:xfrm rot="-2700000">
              <a:off x="1036437" y="5130934"/>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163" name="tx163"/>
            <p:cNvSpPr/>
            <p:nvPr/>
          </p:nvSpPr>
          <p:spPr>
            <a:xfrm rot="-2700000">
              <a:off x="1277930" y="5102420"/>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164" name="tx164"/>
            <p:cNvSpPr/>
            <p:nvPr/>
          </p:nvSpPr>
          <p:spPr>
            <a:xfrm rot="-2700000">
              <a:off x="1365745" y="5137561"/>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165" name="tx165"/>
            <p:cNvSpPr/>
            <p:nvPr/>
          </p:nvSpPr>
          <p:spPr>
            <a:xfrm rot="-2700000">
              <a:off x="1416330" y="5188124"/>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166" name="tx166"/>
            <p:cNvSpPr/>
            <p:nvPr/>
          </p:nvSpPr>
          <p:spPr>
            <a:xfrm rot="-2700000">
              <a:off x="1695365" y="5144059"/>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167" name="tx167"/>
            <p:cNvSpPr/>
            <p:nvPr/>
          </p:nvSpPr>
          <p:spPr>
            <a:xfrm rot="-2700000">
              <a:off x="1819941" y="5163974"/>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168" name="tx168"/>
            <p:cNvSpPr/>
            <p:nvPr/>
          </p:nvSpPr>
          <p:spPr>
            <a:xfrm rot="-2700000">
              <a:off x="1905648" y="5199988"/>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169" name="tx169"/>
            <p:cNvSpPr/>
            <p:nvPr/>
          </p:nvSpPr>
          <p:spPr>
            <a:xfrm rot="-2700000">
              <a:off x="2340391" y="5091428"/>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170" name="tx170"/>
            <p:cNvSpPr/>
            <p:nvPr/>
          </p:nvSpPr>
          <p:spPr>
            <a:xfrm rot="-2700000">
              <a:off x="2338137" y="5163877"/>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171" name="tx171"/>
            <p:cNvSpPr/>
            <p:nvPr/>
          </p:nvSpPr>
          <p:spPr>
            <a:xfrm rot="-2700000">
              <a:off x="2128820" y="5322095"/>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172" name="tx172"/>
            <p:cNvSpPr/>
            <p:nvPr/>
          </p:nvSpPr>
          <p:spPr>
            <a:xfrm rot="-2700000">
              <a:off x="2821201" y="5106816"/>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173" name="tx173"/>
            <p:cNvSpPr/>
            <p:nvPr/>
          </p:nvSpPr>
          <p:spPr>
            <a:xfrm rot="-2700000">
              <a:off x="3020626" y="5095728"/>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174" name="tx174"/>
            <p:cNvSpPr/>
            <p:nvPr/>
          </p:nvSpPr>
          <p:spPr>
            <a:xfrm rot="-2700000">
              <a:off x="3230197" y="508043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175" name="tx175"/>
            <p:cNvSpPr/>
            <p:nvPr/>
          </p:nvSpPr>
          <p:spPr>
            <a:xfrm rot="-2700000">
              <a:off x="3456081" y="5058388"/>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176" name="tx176"/>
            <p:cNvSpPr/>
            <p:nvPr/>
          </p:nvSpPr>
          <p:spPr>
            <a:xfrm rot="-2700000">
              <a:off x="3384676" y="515948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177" name="tx177"/>
            <p:cNvSpPr/>
            <p:nvPr/>
          </p:nvSpPr>
          <p:spPr>
            <a:xfrm rot="-2700000">
              <a:off x="3785233" y="50650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178" name="tx178"/>
            <p:cNvSpPr/>
            <p:nvPr/>
          </p:nvSpPr>
          <p:spPr>
            <a:xfrm rot="-2700000">
              <a:off x="3724832" y="5161614"/>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179" name="tx179"/>
            <p:cNvSpPr/>
            <p:nvPr/>
          </p:nvSpPr>
          <p:spPr>
            <a:xfrm rot="-2700000">
              <a:off x="3987321" y="5124403"/>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180" name="tx180"/>
            <p:cNvSpPr/>
            <p:nvPr/>
          </p:nvSpPr>
          <p:spPr>
            <a:xfrm rot="-2700000">
              <a:off x="4096443" y="515071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181" name="tx181"/>
            <p:cNvSpPr/>
            <p:nvPr/>
          </p:nvSpPr>
          <p:spPr>
            <a:xfrm rot="-2700000">
              <a:off x="4364707" y="5111116"/>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182" name="tx182"/>
            <p:cNvSpPr/>
            <p:nvPr/>
          </p:nvSpPr>
          <p:spPr>
            <a:xfrm rot="-2700000">
              <a:off x="4463136" y="5141861"/>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183" name="tx183"/>
            <p:cNvSpPr/>
            <p:nvPr/>
          </p:nvSpPr>
          <p:spPr>
            <a:xfrm rot="-2700000">
              <a:off x="4784083" y="508043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184" name="tx184"/>
            <p:cNvSpPr/>
            <p:nvPr/>
          </p:nvSpPr>
          <p:spPr>
            <a:xfrm rot="-2700000">
              <a:off x="4728834" y="5174836"/>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185" name="tx185"/>
            <p:cNvSpPr/>
            <p:nvPr/>
          </p:nvSpPr>
          <p:spPr>
            <a:xfrm rot="-2700000">
              <a:off x="4901488" y="5174836"/>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186" name="tx186"/>
            <p:cNvSpPr/>
            <p:nvPr/>
          </p:nvSpPr>
          <p:spPr>
            <a:xfrm rot="-2700000">
              <a:off x="5339118" y="50650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187" name="tx187"/>
            <p:cNvSpPr/>
            <p:nvPr/>
          </p:nvSpPr>
          <p:spPr>
            <a:xfrm rot="-2700000">
              <a:off x="5437548" y="5095824"/>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188" name="tx188"/>
            <p:cNvSpPr/>
            <p:nvPr/>
          </p:nvSpPr>
          <p:spPr>
            <a:xfrm rot="-2700000">
              <a:off x="5525519" y="5130901"/>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189" name="tx189"/>
            <p:cNvSpPr/>
            <p:nvPr/>
          </p:nvSpPr>
          <p:spPr>
            <a:xfrm rot="-2700000">
              <a:off x="5692475" y="5133261"/>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190" name="tx190"/>
            <p:cNvSpPr/>
            <p:nvPr/>
          </p:nvSpPr>
          <p:spPr>
            <a:xfrm rot="-2700000">
              <a:off x="5987432" y="5082602"/>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191" name="tx191"/>
            <p:cNvSpPr/>
            <p:nvPr/>
          </p:nvSpPr>
          <p:spPr>
            <a:xfrm rot="-2700000">
              <a:off x="6059481" y="5124274"/>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192" name="tx192"/>
            <p:cNvSpPr/>
            <p:nvPr/>
          </p:nvSpPr>
          <p:spPr>
            <a:xfrm rot="-2700000">
              <a:off x="6295432" y="5098055"/>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193" name="tx193"/>
            <p:cNvSpPr/>
            <p:nvPr/>
          </p:nvSpPr>
          <p:spPr>
            <a:xfrm rot="-2700000">
              <a:off x="6309179" y="5163877"/>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194" name="tx194"/>
            <p:cNvSpPr/>
            <p:nvPr/>
          </p:nvSpPr>
          <p:spPr>
            <a:xfrm rot="-2700000">
              <a:off x="6587667" y="5120039"/>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195" name="tx195"/>
            <p:cNvSpPr/>
            <p:nvPr/>
          </p:nvSpPr>
          <p:spPr>
            <a:xfrm rot="-2700000">
              <a:off x="6665101" y="515948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196" name="tx196"/>
            <p:cNvSpPr/>
            <p:nvPr/>
          </p:nvSpPr>
          <p:spPr>
            <a:xfrm rot="-2700000">
              <a:off x="6968643" y="5105265"/>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197" name="tx197"/>
            <p:cNvSpPr/>
            <p:nvPr/>
          </p:nvSpPr>
          <p:spPr>
            <a:xfrm rot="-2700000">
              <a:off x="7058253" y="513966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198" name="tx198"/>
            <p:cNvSpPr/>
            <p:nvPr/>
          </p:nvSpPr>
          <p:spPr>
            <a:xfrm rot="-2700000">
              <a:off x="7262751" y="5126472"/>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199" name="tx199"/>
            <p:cNvSpPr/>
            <p:nvPr/>
          </p:nvSpPr>
          <p:spPr>
            <a:xfrm rot="-2700000">
              <a:off x="7472479" y="5111116"/>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200" name="tx200"/>
            <p:cNvSpPr/>
            <p:nvPr/>
          </p:nvSpPr>
          <p:spPr>
            <a:xfrm rot="-2700000">
              <a:off x="7457815" y="5188705"/>
              <a:ext cx="592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Timor-Leste</a:t>
              </a:r>
            </a:p>
          </p:txBody>
        </p:sp>
        <p:sp>
          <p:nvSpPr>
            <p:cNvPr id="201" name="tx201"/>
            <p:cNvSpPr/>
            <p:nvPr/>
          </p:nvSpPr>
          <p:spPr>
            <a:xfrm rot="-2700000">
              <a:off x="7430508" y="5271532"/>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202" name="tx202"/>
            <p:cNvSpPr/>
            <p:nvPr/>
          </p:nvSpPr>
          <p:spPr>
            <a:xfrm rot="-2700000">
              <a:off x="7560547" y="5289184"/>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203" name="tx203"/>
            <p:cNvSpPr/>
            <p:nvPr/>
          </p:nvSpPr>
          <p:spPr>
            <a:xfrm rot="-2700000">
              <a:off x="7496401" y="5387270"/>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204" name="tx204"/>
            <p:cNvSpPr/>
            <p:nvPr/>
          </p:nvSpPr>
          <p:spPr>
            <a:xfrm rot="-2700000">
              <a:off x="8305388" y="5123692"/>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205" name="tx205"/>
            <p:cNvSpPr/>
            <p:nvPr/>
          </p:nvSpPr>
          <p:spPr>
            <a:xfrm rot="-2700000">
              <a:off x="8534939" y="5100124"/>
              <a:ext cx="3415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Kiribati</a:t>
              </a:r>
            </a:p>
          </p:txBody>
        </p:sp>
        <p:sp>
          <p:nvSpPr>
            <p:cNvPr id="206" name="tx206"/>
            <p:cNvSpPr/>
            <p:nvPr/>
          </p:nvSpPr>
          <p:spPr>
            <a:xfrm rot="-2700000">
              <a:off x="8696666" y="5104650"/>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Bhutan</a:t>
              </a:r>
            </a:p>
          </p:txBody>
        </p:sp>
        <p:sp>
          <p:nvSpPr>
            <p:cNvPr id="207" name="tx207"/>
            <p:cNvSpPr/>
            <p:nvPr/>
          </p:nvSpPr>
          <p:spPr>
            <a:xfrm rot="-5400000">
              <a:off x="24920" y="3210613"/>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208" name="tx208"/>
            <p:cNvSpPr/>
            <p:nvPr/>
          </p:nvSpPr>
          <p:spPr>
            <a:xfrm>
              <a:off x="2500702"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209" name="rc209"/>
            <p:cNvSpPr/>
            <p:nvPr/>
          </p:nvSpPr>
          <p:spPr>
            <a:xfrm>
              <a:off x="3837323" y="626211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210" name="rc210"/>
            <p:cNvSpPr/>
            <p:nvPr/>
          </p:nvSpPr>
          <p:spPr>
            <a:xfrm>
              <a:off x="4385603" y="626211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211" name="rc211"/>
            <p:cNvSpPr/>
            <p:nvPr/>
          </p:nvSpPr>
          <p:spPr>
            <a:xfrm>
              <a:off x="5030170" y="626211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212" name="rc212"/>
            <p:cNvSpPr/>
            <p:nvPr/>
          </p:nvSpPr>
          <p:spPr>
            <a:xfrm>
              <a:off x="5674737"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213" name="rc213"/>
            <p:cNvSpPr/>
            <p:nvPr/>
          </p:nvSpPr>
          <p:spPr>
            <a:xfrm>
              <a:off x="6319304" y="6262114"/>
              <a:ext cx="201455"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214" name="rc214"/>
            <p:cNvSpPr/>
            <p:nvPr/>
          </p:nvSpPr>
          <p:spPr>
            <a:xfrm>
              <a:off x="6963871" y="626211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215" name="tx215"/>
            <p:cNvSpPr/>
            <p:nvPr/>
          </p:nvSpPr>
          <p:spPr>
            <a:xfrm>
              <a:off x="4117368" y="6322837"/>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216" name="tx216"/>
            <p:cNvSpPr/>
            <p:nvPr/>
          </p:nvSpPr>
          <p:spPr>
            <a:xfrm>
              <a:off x="4665648"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217" name="tx217"/>
            <p:cNvSpPr/>
            <p:nvPr/>
          </p:nvSpPr>
          <p:spPr>
            <a:xfrm>
              <a:off x="5310215"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218" name="tx218"/>
            <p:cNvSpPr/>
            <p:nvPr/>
          </p:nvSpPr>
          <p:spPr>
            <a:xfrm>
              <a:off x="5954782"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219" name="tx219"/>
            <p:cNvSpPr/>
            <p:nvPr/>
          </p:nvSpPr>
          <p:spPr>
            <a:xfrm>
              <a:off x="6599349"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220" name="tx220"/>
            <p:cNvSpPr/>
            <p:nvPr/>
          </p:nvSpPr>
          <p:spPr>
            <a:xfrm>
              <a:off x="7243916"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221" name="tx221"/>
            <p:cNvSpPr/>
            <p:nvPr/>
          </p:nvSpPr>
          <p:spPr>
            <a:xfrm>
              <a:off x="925142" y="1368037"/>
              <a:ext cx="410318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LMICs, 2025</a:t>
              </a:r>
            </a:p>
          </p:txBody>
        </p:sp>
        <p:sp>
          <p:nvSpPr>
            <p:cNvPr id="222" name="tx222"/>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2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LMICs. Bars are coloured based on DTP1 coverage.
In 2025, Nigeria had the highest absolute number of zero-dose children, with 70%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22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LMICs live in just 7 countries, highlighting where intensified efforts could have the greatest regional impact on zero-dose numbers.</a:t>
            </a:r>
          </a:p>
        </p:txBody>
      </p:sp>
      <p:grpSp xmlns:pic="http://schemas.openxmlformats.org/drawingml/2006/picture">
        <p:nvGrpSpPr>
          <p:cNvPr id="225" name=""/>
          <p:cNvGrpSpPr/>
          <p:nvPr/>
        </p:nvGrpSpPr>
        <p:grpSpPr>
          <a:xfrm>
            <a:off x="292608" y="914400"/>
            <a:ext cx="8595360" cy="28575"/>
            <a:chOff x="292608" y="914400"/>
            <a:chExt cx="8595360" cy="28575"/>
          </a:xfrm>
        </p:grpSpPr>
        <p:sp>
          <p:nvSpPr>
            <p:cNvPr id="22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9090" y="5413628"/>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5" name="pl5"/>
            <p:cNvSpPr/>
            <p:nvPr/>
          </p:nvSpPr>
          <p:spPr>
            <a:xfrm>
              <a:off x="869090" y="4609160"/>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6" name="pl6"/>
            <p:cNvSpPr/>
            <p:nvPr/>
          </p:nvSpPr>
          <p:spPr>
            <a:xfrm>
              <a:off x="869090" y="3804692"/>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7" name="pl7"/>
            <p:cNvSpPr/>
            <p:nvPr/>
          </p:nvSpPr>
          <p:spPr>
            <a:xfrm>
              <a:off x="869090" y="3000225"/>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8" name="pl8"/>
            <p:cNvSpPr/>
            <p:nvPr/>
          </p:nvSpPr>
          <p:spPr>
            <a:xfrm>
              <a:off x="869090" y="2195757"/>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9" name="pl9"/>
            <p:cNvSpPr/>
            <p:nvPr/>
          </p:nvSpPr>
          <p:spPr>
            <a:xfrm>
              <a:off x="869090" y="5011394"/>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0" name="pl10"/>
            <p:cNvSpPr/>
            <p:nvPr/>
          </p:nvSpPr>
          <p:spPr>
            <a:xfrm>
              <a:off x="869090" y="4206926"/>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1" name="pl11"/>
            <p:cNvSpPr/>
            <p:nvPr/>
          </p:nvSpPr>
          <p:spPr>
            <a:xfrm>
              <a:off x="869090" y="3402458"/>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2" name="pl12"/>
            <p:cNvSpPr/>
            <p:nvPr/>
          </p:nvSpPr>
          <p:spPr>
            <a:xfrm>
              <a:off x="869090" y="2597991"/>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3" name="pl13"/>
            <p:cNvSpPr/>
            <p:nvPr/>
          </p:nvSpPr>
          <p:spPr>
            <a:xfrm>
              <a:off x="869090" y="1793523"/>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4" name="pl14"/>
            <p:cNvSpPr/>
            <p:nvPr/>
          </p:nvSpPr>
          <p:spPr>
            <a:xfrm>
              <a:off x="97339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4723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2107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9491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6876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4260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01644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9028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36412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53796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711810"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88565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05949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23333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40717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58101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75485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92870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410254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27638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45022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62406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79790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71750"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14559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31943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49327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66711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84095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601479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18864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36248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53632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71016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88400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705784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7231690"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40553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57937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75321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92705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810089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827473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44858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62242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79626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97010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69090" y="3402458"/>
              <a:ext cx="8205320" cy="0"/>
            </a:xfrm>
            <a:custGeom>
              <a:avLst/>
              <a:pathLst>
                <a:path w="8205320" h="0">
                  <a:moveTo>
                    <a:pt x="0" y="0"/>
                  </a:moveTo>
                  <a:lnTo>
                    <a:pt x="8205320" y="0"/>
                  </a:lnTo>
                  <a:lnTo>
                    <a:pt x="8205320" y="0"/>
                  </a:lnTo>
                </a:path>
              </a:pathLst>
            </a:custGeom>
            <a:ln w="16260" cap="flat">
              <a:solidFill>
                <a:srgbClr val="7F7F7F">
                  <a:alpha val="100000"/>
                </a:srgbClr>
              </a:solidFill>
              <a:prstDash val="dash"/>
              <a:round/>
            </a:ln>
          </p:spPr>
          <p:txBody>
            <a:bodyPr/>
            <a:lstStyle/>
            <a:p/>
          </p:txBody>
        </p:sp>
        <p:sp>
          <p:nvSpPr>
            <p:cNvPr id="62" name="rc62"/>
            <p:cNvSpPr/>
            <p:nvPr/>
          </p:nvSpPr>
          <p:spPr>
            <a:xfrm>
              <a:off x="895166" y="3402458"/>
              <a:ext cx="156457" cy="1849567"/>
            </a:xfrm>
            <a:prstGeom prst="rect">
              <a:avLst/>
            </a:prstGeom>
            <a:solidFill>
              <a:srgbClr val="1CABE2">
                <a:alpha val="100000"/>
              </a:srgbClr>
            </a:solidFill>
          </p:spPr>
          <p:txBody>
            <a:bodyPr/>
            <a:lstStyle/>
            <a:p/>
          </p:txBody>
        </p:sp>
        <p:sp>
          <p:nvSpPr>
            <p:cNvPr id="63" name="rc63"/>
            <p:cNvSpPr/>
            <p:nvPr/>
          </p:nvSpPr>
          <p:spPr>
            <a:xfrm>
              <a:off x="1069007" y="3402458"/>
              <a:ext cx="156457" cy="594517"/>
            </a:xfrm>
            <a:prstGeom prst="rect">
              <a:avLst/>
            </a:prstGeom>
            <a:solidFill>
              <a:srgbClr val="1CABE2">
                <a:alpha val="100000"/>
              </a:srgbClr>
            </a:solidFill>
          </p:spPr>
          <p:txBody>
            <a:bodyPr/>
            <a:lstStyle/>
            <a:p/>
          </p:txBody>
        </p:sp>
        <p:sp>
          <p:nvSpPr>
            <p:cNvPr id="64" name="rc64"/>
            <p:cNvSpPr/>
            <p:nvPr/>
          </p:nvSpPr>
          <p:spPr>
            <a:xfrm>
              <a:off x="1242849" y="3402458"/>
              <a:ext cx="156457" cy="289447"/>
            </a:xfrm>
            <a:prstGeom prst="rect">
              <a:avLst/>
            </a:prstGeom>
            <a:solidFill>
              <a:srgbClr val="1CABE2">
                <a:alpha val="100000"/>
              </a:srgbClr>
            </a:solidFill>
          </p:spPr>
          <p:txBody>
            <a:bodyPr/>
            <a:lstStyle/>
            <a:p/>
          </p:txBody>
        </p:sp>
        <p:sp>
          <p:nvSpPr>
            <p:cNvPr id="65" name="rc65"/>
            <p:cNvSpPr/>
            <p:nvPr/>
          </p:nvSpPr>
          <p:spPr>
            <a:xfrm>
              <a:off x="1416690" y="3402458"/>
              <a:ext cx="156457" cy="220947"/>
            </a:xfrm>
            <a:prstGeom prst="rect">
              <a:avLst/>
            </a:prstGeom>
            <a:solidFill>
              <a:srgbClr val="1CABE2">
                <a:alpha val="100000"/>
              </a:srgbClr>
            </a:solidFill>
          </p:spPr>
          <p:txBody>
            <a:bodyPr/>
            <a:lstStyle/>
            <a:p/>
          </p:txBody>
        </p:sp>
        <p:sp>
          <p:nvSpPr>
            <p:cNvPr id="66" name="rc66"/>
            <p:cNvSpPr/>
            <p:nvPr/>
          </p:nvSpPr>
          <p:spPr>
            <a:xfrm>
              <a:off x="1590532" y="3402458"/>
              <a:ext cx="156457" cy="104991"/>
            </a:xfrm>
            <a:prstGeom prst="rect">
              <a:avLst/>
            </a:prstGeom>
            <a:solidFill>
              <a:srgbClr val="1CABE2">
                <a:alpha val="100000"/>
              </a:srgbClr>
            </a:solidFill>
          </p:spPr>
          <p:txBody>
            <a:bodyPr/>
            <a:lstStyle/>
            <a:p/>
          </p:txBody>
        </p:sp>
        <p:sp>
          <p:nvSpPr>
            <p:cNvPr id="67" name="rc67"/>
            <p:cNvSpPr/>
            <p:nvPr/>
          </p:nvSpPr>
          <p:spPr>
            <a:xfrm>
              <a:off x="1764373" y="3402458"/>
              <a:ext cx="156457" cy="43730"/>
            </a:xfrm>
            <a:prstGeom prst="rect">
              <a:avLst/>
            </a:prstGeom>
            <a:solidFill>
              <a:srgbClr val="1CABE2">
                <a:alpha val="100000"/>
              </a:srgbClr>
            </a:solidFill>
          </p:spPr>
          <p:txBody>
            <a:bodyPr/>
            <a:lstStyle/>
            <a:p/>
          </p:txBody>
        </p:sp>
        <p:sp>
          <p:nvSpPr>
            <p:cNvPr id="68" name="rc68"/>
            <p:cNvSpPr/>
            <p:nvPr/>
          </p:nvSpPr>
          <p:spPr>
            <a:xfrm>
              <a:off x="1938215" y="3402458"/>
              <a:ext cx="156457" cy="42845"/>
            </a:xfrm>
            <a:prstGeom prst="rect">
              <a:avLst/>
            </a:prstGeom>
            <a:solidFill>
              <a:srgbClr val="1CABE2">
                <a:alpha val="100000"/>
              </a:srgbClr>
            </a:solidFill>
          </p:spPr>
          <p:txBody>
            <a:bodyPr/>
            <a:lstStyle/>
            <a:p/>
          </p:txBody>
        </p:sp>
        <p:sp>
          <p:nvSpPr>
            <p:cNvPr id="69" name="rc69"/>
            <p:cNvSpPr/>
            <p:nvPr/>
          </p:nvSpPr>
          <p:spPr>
            <a:xfrm>
              <a:off x="2112057" y="3402458"/>
              <a:ext cx="156457" cy="41309"/>
            </a:xfrm>
            <a:prstGeom prst="rect">
              <a:avLst/>
            </a:prstGeom>
            <a:solidFill>
              <a:srgbClr val="1CABE2">
                <a:alpha val="100000"/>
              </a:srgbClr>
            </a:solidFill>
          </p:spPr>
          <p:txBody>
            <a:bodyPr/>
            <a:lstStyle/>
            <a:p/>
          </p:txBody>
        </p:sp>
        <p:sp>
          <p:nvSpPr>
            <p:cNvPr id="70" name="rc70"/>
            <p:cNvSpPr/>
            <p:nvPr/>
          </p:nvSpPr>
          <p:spPr>
            <a:xfrm>
              <a:off x="2285898" y="3402458"/>
              <a:ext cx="156457" cy="32395"/>
            </a:xfrm>
            <a:prstGeom prst="rect">
              <a:avLst/>
            </a:prstGeom>
            <a:solidFill>
              <a:srgbClr val="1CABE2">
                <a:alpha val="100000"/>
              </a:srgbClr>
            </a:solidFill>
          </p:spPr>
          <p:txBody>
            <a:bodyPr/>
            <a:lstStyle/>
            <a:p/>
          </p:txBody>
        </p:sp>
        <p:sp>
          <p:nvSpPr>
            <p:cNvPr id="71" name="rc71"/>
            <p:cNvSpPr/>
            <p:nvPr/>
          </p:nvSpPr>
          <p:spPr>
            <a:xfrm>
              <a:off x="2459740" y="3402458"/>
              <a:ext cx="156457" cy="28309"/>
            </a:xfrm>
            <a:prstGeom prst="rect">
              <a:avLst/>
            </a:prstGeom>
            <a:solidFill>
              <a:srgbClr val="1CABE2">
                <a:alpha val="100000"/>
              </a:srgbClr>
            </a:solidFill>
          </p:spPr>
          <p:txBody>
            <a:bodyPr/>
            <a:lstStyle/>
            <a:p/>
          </p:txBody>
        </p:sp>
        <p:sp>
          <p:nvSpPr>
            <p:cNvPr id="72" name="rc72"/>
            <p:cNvSpPr/>
            <p:nvPr/>
          </p:nvSpPr>
          <p:spPr>
            <a:xfrm>
              <a:off x="2633581" y="3402458"/>
              <a:ext cx="156457" cy="24053"/>
            </a:xfrm>
            <a:prstGeom prst="rect">
              <a:avLst/>
            </a:prstGeom>
            <a:solidFill>
              <a:srgbClr val="1CABE2">
                <a:alpha val="100000"/>
              </a:srgbClr>
            </a:solidFill>
          </p:spPr>
          <p:txBody>
            <a:bodyPr/>
            <a:lstStyle/>
            <a:p/>
          </p:txBody>
        </p:sp>
        <p:sp>
          <p:nvSpPr>
            <p:cNvPr id="73" name="rc73"/>
            <p:cNvSpPr/>
            <p:nvPr/>
          </p:nvSpPr>
          <p:spPr>
            <a:xfrm>
              <a:off x="2807423" y="3402458"/>
              <a:ext cx="156457" cy="15695"/>
            </a:xfrm>
            <a:prstGeom prst="rect">
              <a:avLst/>
            </a:prstGeom>
            <a:solidFill>
              <a:srgbClr val="1CABE2">
                <a:alpha val="100000"/>
              </a:srgbClr>
            </a:solidFill>
          </p:spPr>
          <p:txBody>
            <a:bodyPr/>
            <a:lstStyle/>
            <a:p/>
          </p:txBody>
        </p:sp>
        <p:sp>
          <p:nvSpPr>
            <p:cNvPr id="74" name="rc74"/>
            <p:cNvSpPr/>
            <p:nvPr/>
          </p:nvSpPr>
          <p:spPr>
            <a:xfrm>
              <a:off x="2981264" y="3402458"/>
              <a:ext cx="156457" cy="14770"/>
            </a:xfrm>
            <a:prstGeom prst="rect">
              <a:avLst/>
            </a:prstGeom>
            <a:solidFill>
              <a:srgbClr val="1CABE2">
                <a:alpha val="100000"/>
              </a:srgbClr>
            </a:solidFill>
          </p:spPr>
          <p:txBody>
            <a:bodyPr/>
            <a:lstStyle/>
            <a:p/>
          </p:txBody>
        </p:sp>
        <p:sp>
          <p:nvSpPr>
            <p:cNvPr id="75" name="rc75"/>
            <p:cNvSpPr/>
            <p:nvPr/>
          </p:nvSpPr>
          <p:spPr>
            <a:xfrm>
              <a:off x="3155106" y="3402458"/>
              <a:ext cx="156457" cy="10715"/>
            </a:xfrm>
            <a:prstGeom prst="rect">
              <a:avLst/>
            </a:prstGeom>
            <a:solidFill>
              <a:srgbClr val="1CABE2">
                <a:alpha val="100000"/>
              </a:srgbClr>
            </a:solidFill>
          </p:spPr>
          <p:txBody>
            <a:bodyPr/>
            <a:lstStyle/>
            <a:p/>
          </p:txBody>
        </p:sp>
        <p:sp>
          <p:nvSpPr>
            <p:cNvPr id="76" name="rc76"/>
            <p:cNvSpPr/>
            <p:nvPr/>
          </p:nvSpPr>
          <p:spPr>
            <a:xfrm>
              <a:off x="3328947" y="3402458"/>
              <a:ext cx="156457" cy="8599"/>
            </a:xfrm>
            <a:prstGeom prst="rect">
              <a:avLst/>
            </a:prstGeom>
            <a:solidFill>
              <a:srgbClr val="1CABE2">
                <a:alpha val="100000"/>
              </a:srgbClr>
            </a:solidFill>
          </p:spPr>
          <p:txBody>
            <a:bodyPr/>
            <a:lstStyle/>
            <a:p/>
          </p:txBody>
        </p:sp>
        <p:sp>
          <p:nvSpPr>
            <p:cNvPr id="77" name="rc77"/>
            <p:cNvSpPr/>
            <p:nvPr/>
          </p:nvSpPr>
          <p:spPr>
            <a:xfrm>
              <a:off x="3502789" y="3402458"/>
              <a:ext cx="156457" cy="7602"/>
            </a:xfrm>
            <a:prstGeom prst="rect">
              <a:avLst/>
            </a:prstGeom>
            <a:solidFill>
              <a:srgbClr val="1CABE2">
                <a:alpha val="100000"/>
              </a:srgbClr>
            </a:solidFill>
          </p:spPr>
          <p:txBody>
            <a:bodyPr/>
            <a:lstStyle/>
            <a:p/>
          </p:txBody>
        </p:sp>
        <p:sp>
          <p:nvSpPr>
            <p:cNvPr id="78" name="rc78"/>
            <p:cNvSpPr/>
            <p:nvPr/>
          </p:nvSpPr>
          <p:spPr>
            <a:xfrm>
              <a:off x="3676630" y="3402458"/>
              <a:ext cx="156457" cy="6467"/>
            </a:xfrm>
            <a:prstGeom prst="rect">
              <a:avLst/>
            </a:prstGeom>
            <a:solidFill>
              <a:srgbClr val="1CABE2">
                <a:alpha val="100000"/>
              </a:srgbClr>
            </a:solidFill>
          </p:spPr>
          <p:txBody>
            <a:bodyPr/>
            <a:lstStyle/>
            <a:p/>
          </p:txBody>
        </p:sp>
        <p:sp>
          <p:nvSpPr>
            <p:cNvPr id="79" name="rc79"/>
            <p:cNvSpPr/>
            <p:nvPr/>
          </p:nvSpPr>
          <p:spPr>
            <a:xfrm>
              <a:off x="3850472" y="3402458"/>
              <a:ext cx="156457" cy="1592"/>
            </a:xfrm>
            <a:prstGeom prst="rect">
              <a:avLst/>
            </a:prstGeom>
            <a:solidFill>
              <a:srgbClr val="1CABE2">
                <a:alpha val="100000"/>
              </a:srgbClr>
            </a:solidFill>
          </p:spPr>
          <p:txBody>
            <a:bodyPr/>
            <a:lstStyle/>
            <a:p/>
          </p:txBody>
        </p:sp>
        <p:sp>
          <p:nvSpPr>
            <p:cNvPr id="80" name="rc80"/>
            <p:cNvSpPr/>
            <p:nvPr/>
          </p:nvSpPr>
          <p:spPr>
            <a:xfrm>
              <a:off x="4024314" y="3402458"/>
              <a:ext cx="156457" cy="852"/>
            </a:xfrm>
            <a:prstGeom prst="rect">
              <a:avLst/>
            </a:prstGeom>
            <a:solidFill>
              <a:srgbClr val="1CABE2">
                <a:alpha val="100000"/>
              </a:srgbClr>
            </a:solidFill>
          </p:spPr>
          <p:txBody>
            <a:bodyPr/>
            <a:lstStyle/>
            <a:p/>
          </p:txBody>
        </p:sp>
        <p:sp>
          <p:nvSpPr>
            <p:cNvPr id="81" name="rc81"/>
            <p:cNvSpPr/>
            <p:nvPr/>
          </p:nvSpPr>
          <p:spPr>
            <a:xfrm>
              <a:off x="4198155" y="3402458"/>
              <a:ext cx="156457" cy="836"/>
            </a:xfrm>
            <a:prstGeom prst="rect">
              <a:avLst/>
            </a:prstGeom>
            <a:solidFill>
              <a:srgbClr val="1CABE2">
                <a:alpha val="100000"/>
              </a:srgbClr>
            </a:solidFill>
          </p:spPr>
          <p:txBody>
            <a:bodyPr/>
            <a:lstStyle/>
            <a:p/>
          </p:txBody>
        </p:sp>
        <p:sp>
          <p:nvSpPr>
            <p:cNvPr id="82" name="rc82"/>
            <p:cNvSpPr/>
            <p:nvPr/>
          </p:nvSpPr>
          <p:spPr>
            <a:xfrm>
              <a:off x="4371997" y="3402458"/>
              <a:ext cx="156457" cy="788"/>
            </a:xfrm>
            <a:prstGeom prst="rect">
              <a:avLst/>
            </a:prstGeom>
            <a:solidFill>
              <a:srgbClr val="1CABE2">
                <a:alpha val="100000"/>
              </a:srgbClr>
            </a:solidFill>
          </p:spPr>
          <p:txBody>
            <a:bodyPr/>
            <a:lstStyle/>
            <a:p/>
          </p:txBody>
        </p:sp>
        <p:sp>
          <p:nvSpPr>
            <p:cNvPr id="83" name="rc83"/>
            <p:cNvSpPr/>
            <p:nvPr/>
          </p:nvSpPr>
          <p:spPr>
            <a:xfrm>
              <a:off x="4545838" y="3402458"/>
              <a:ext cx="156457" cy="265"/>
            </a:xfrm>
            <a:prstGeom prst="rect">
              <a:avLst/>
            </a:prstGeom>
            <a:solidFill>
              <a:srgbClr val="1CABE2">
                <a:alpha val="100000"/>
              </a:srgbClr>
            </a:solidFill>
          </p:spPr>
          <p:txBody>
            <a:bodyPr/>
            <a:lstStyle/>
            <a:p/>
          </p:txBody>
        </p:sp>
        <p:sp>
          <p:nvSpPr>
            <p:cNvPr id="84" name="rc84"/>
            <p:cNvSpPr/>
            <p:nvPr/>
          </p:nvSpPr>
          <p:spPr>
            <a:xfrm>
              <a:off x="4719680" y="3402442"/>
              <a:ext cx="156457" cy="16"/>
            </a:xfrm>
            <a:prstGeom prst="rect">
              <a:avLst/>
            </a:prstGeom>
            <a:solidFill>
              <a:srgbClr val="1CABE2">
                <a:alpha val="100000"/>
              </a:srgbClr>
            </a:solidFill>
          </p:spPr>
          <p:txBody>
            <a:bodyPr/>
            <a:lstStyle/>
            <a:p/>
          </p:txBody>
        </p:sp>
        <p:sp>
          <p:nvSpPr>
            <p:cNvPr id="85" name="rc85"/>
            <p:cNvSpPr/>
            <p:nvPr/>
          </p:nvSpPr>
          <p:spPr>
            <a:xfrm>
              <a:off x="4893521" y="3402386"/>
              <a:ext cx="156457" cy="72"/>
            </a:xfrm>
            <a:prstGeom prst="rect">
              <a:avLst/>
            </a:prstGeom>
            <a:solidFill>
              <a:srgbClr val="1CABE2">
                <a:alpha val="100000"/>
              </a:srgbClr>
            </a:solidFill>
          </p:spPr>
          <p:txBody>
            <a:bodyPr/>
            <a:lstStyle/>
            <a:p/>
          </p:txBody>
        </p:sp>
        <p:sp>
          <p:nvSpPr>
            <p:cNvPr id="86" name="rc86"/>
            <p:cNvSpPr/>
            <p:nvPr/>
          </p:nvSpPr>
          <p:spPr>
            <a:xfrm>
              <a:off x="5067363" y="3402330"/>
              <a:ext cx="156457" cy="128"/>
            </a:xfrm>
            <a:prstGeom prst="rect">
              <a:avLst/>
            </a:prstGeom>
            <a:solidFill>
              <a:srgbClr val="1CABE2">
                <a:alpha val="100000"/>
              </a:srgbClr>
            </a:solidFill>
          </p:spPr>
          <p:txBody>
            <a:bodyPr/>
            <a:lstStyle/>
            <a:p/>
          </p:txBody>
        </p:sp>
        <p:sp>
          <p:nvSpPr>
            <p:cNvPr id="87" name="rc87"/>
            <p:cNvSpPr/>
            <p:nvPr/>
          </p:nvSpPr>
          <p:spPr>
            <a:xfrm>
              <a:off x="5241204" y="3402298"/>
              <a:ext cx="156457" cy="160"/>
            </a:xfrm>
            <a:prstGeom prst="rect">
              <a:avLst/>
            </a:prstGeom>
            <a:solidFill>
              <a:srgbClr val="1CABE2">
                <a:alpha val="100000"/>
              </a:srgbClr>
            </a:solidFill>
          </p:spPr>
          <p:txBody>
            <a:bodyPr/>
            <a:lstStyle/>
            <a:p/>
          </p:txBody>
        </p:sp>
        <p:sp>
          <p:nvSpPr>
            <p:cNvPr id="88" name="rc88"/>
            <p:cNvSpPr/>
            <p:nvPr/>
          </p:nvSpPr>
          <p:spPr>
            <a:xfrm>
              <a:off x="5415046" y="3402257"/>
              <a:ext cx="156457" cy="201"/>
            </a:xfrm>
            <a:prstGeom prst="rect">
              <a:avLst/>
            </a:prstGeom>
            <a:solidFill>
              <a:srgbClr val="1CABE2">
                <a:alpha val="100000"/>
              </a:srgbClr>
            </a:solidFill>
          </p:spPr>
          <p:txBody>
            <a:bodyPr/>
            <a:lstStyle/>
            <a:p/>
          </p:txBody>
        </p:sp>
        <p:sp>
          <p:nvSpPr>
            <p:cNvPr id="89" name="rc89"/>
            <p:cNvSpPr/>
            <p:nvPr/>
          </p:nvSpPr>
          <p:spPr>
            <a:xfrm>
              <a:off x="5588887" y="3401992"/>
              <a:ext cx="156457" cy="466"/>
            </a:xfrm>
            <a:prstGeom prst="rect">
              <a:avLst/>
            </a:prstGeom>
            <a:solidFill>
              <a:srgbClr val="1CABE2">
                <a:alpha val="100000"/>
              </a:srgbClr>
            </a:solidFill>
          </p:spPr>
          <p:txBody>
            <a:bodyPr/>
            <a:lstStyle/>
            <a:p/>
          </p:txBody>
        </p:sp>
        <p:sp>
          <p:nvSpPr>
            <p:cNvPr id="90" name="rc90"/>
            <p:cNvSpPr/>
            <p:nvPr/>
          </p:nvSpPr>
          <p:spPr>
            <a:xfrm>
              <a:off x="5762729" y="3401823"/>
              <a:ext cx="156457" cy="635"/>
            </a:xfrm>
            <a:prstGeom prst="rect">
              <a:avLst/>
            </a:prstGeom>
            <a:solidFill>
              <a:srgbClr val="1CABE2">
                <a:alpha val="100000"/>
              </a:srgbClr>
            </a:solidFill>
          </p:spPr>
          <p:txBody>
            <a:bodyPr/>
            <a:lstStyle/>
            <a:p/>
          </p:txBody>
        </p:sp>
        <p:sp>
          <p:nvSpPr>
            <p:cNvPr id="91" name="rc91"/>
            <p:cNvSpPr/>
            <p:nvPr/>
          </p:nvSpPr>
          <p:spPr>
            <a:xfrm>
              <a:off x="5936571" y="3401340"/>
              <a:ext cx="156457" cy="1118"/>
            </a:xfrm>
            <a:prstGeom prst="rect">
              <a:avLst/>
            </a:prstGeom>
            <a:solidFill>
              <a:srgbClr val="1CABE2">
                <a:alpha val="100000"/>
              </a:srgbClr>
            </a:solidFill>
          </p:spPr>
          <p:txBody>
            <a:bodyPr/>
            <a:lstStyle/>
            <a:p/>
          </p:txBody>
        </p:sp>
        <p:sp>
          <p:nvSpPr>
            <p:cNvPr id="92" name="rc92"/>
            <p:cNvSpPr/>
            <p:nvPr/>
          </p:nvSpPr>
          <p:spPr>
            <a:xfrm>
              <a:off x="6110412" y="3401228"/>
              <a:ext cx="156457" cy="1230"/>
            </a:xfrm>
            <a:prstGeom prst="rect">
              <a:avLst/>
            </a:prstGeom>
            <a:solidFill>
              <a:srgbClr val="1CABE2">
                <a:alpha val="100000"/>
              </a:srgbClr>
            </a:solidFill>
          </p:spPr>
          <p:txBody>
            <a:bodyPr/>
            <a:lstStyle/>
            <a:p/>
          </p:txBody>
        </p:sp>
        <p:sp>
          <p:nvSpPr>
            <p:cNvPr id="93" name="rc93"/>
            <p:cNvSpPr/>
            <p:nvPr/>
          </p:nvSpPr>
          <p:spPr>
            <a:xfrm>
              <a:off x="6284254" y="3401043"/>
              <a:ext cx="156457" cy="1415"/>
            </a:xfrm>
            <a:prstGeom prst="rect">
              <a:avLst/>
            </a:prstGeom>
            <a:solidFill>
              <a:srgbClr val="1CABE2">
                <a:alpha val="100000"/>
              </a:srgbClr>
            </a:solidFill>
          </p:spPr>
          <p:txBody>
            <a:bodyPr/>
            <a:lstStyle/>
            <a:p/>
          </p:txBody>
        </p:sp>
        <p:sp>
          <p:nvSpPr>
            <p:cNvPr id="94" name="rc94"/>
            <p:cNvSpPr/>
            <p:nvPr/>
          </p:nvSpPr>
          <p:spPr>
            <a:xfrm>
              <a:off x="6458095" y="3400713"/>
              <a:ext cx="156457" cy="1745"/>
            </a:xfrm>
            <a:prstGeom prst="rect">
              <a:avLst/>
            </a:prstGeom>
            <a:solidFill>
              <a:srgbClr val="1CABE2">
                <a:alpha val="100000"/>
              </a:srgbClr>
            </a:solidFill>
          </p:spPr>
          <p:txBody>
            <a:bodyPr/>
            <a:lstStyle/>
            <a:p/>
          </p:txBody>
        </p:sp>
        <p:sp>
          <p:nvSpPr>
            <p:cNvPr id="95" name="rc95"/>
            <p:cNvSpPr/>
            <p:nvPr/>
          </p:nvSpPr>
          <p:spPr>
            <a:xfrm>
              <a:off x="6631937" y="3400351"/>
              <a:ext cx="156457" cy="2107"/>
            </a:xfrm>
            <a:prstGeom prst="rect">
              <a:avLst/>
            </a:prstGeom>
            <a:solidFill>
              <a:srgbClr val="1CABE2">
                <a:alpha val="100000"/>
              </a:srgbClr>
            </a:solidFill>
          </p:spPr>
          <p:txBody>
            <a:bodyPr/>
            <a:lstStyle/>
            <a:p/>
          </p:txBody>
        </p:sp>
        <p:sp>
          <p:nvSpPr>
            <p:cNvPr id="96" name="rc96"/>
            <p:cNvSpPr/>
            <p:nvPr/>
          </p:nvSpPr>
          <p:spPr>
            <a:xfrm>
              <a:off x="6805778" y="3386643"/>
              <a:ext cx="156457" cy="15815"/>
            </a:xfrm>
            <a:prstGeom prst="rect">
              <a:avLst/>
            </a:prstGeom>
            <a:solidFill>
              <a:srgbClr val="1CABE2">
                <a:alpha val="100000"/>
              </a:srgbClr>
            </a:solidFill>
          </p:spPr>
          <p:txBody>
            <a:bodyPr/>
            <a:lstStyle/>
            <a:p/>
          </p:txBody>
        </p:sp>
        <p:sp>
          <p:nvSpPr>
            <p:cNvPr id="97" name="rc97"/>
            <p:cNvSpPr/>
            <p:nvPr/>
          </p:nvSpPr>
          <p:spPr>
            <a:xfrm>
              <a:off x="6979620" y="3383521"/>
              <a:ext cx="156457" cy="18937"/>
            </a:xfrm>
            <a:prstGeom prst="rect">
              <a:avLst/>
            </a:prstGeom>
            <a:solidFill>
              <a:srgbClr val="1CABE2">
                <a:alpha val="100000"/>
              </a:srgbClr>
            </a:solidFill>
          </p:spPr>
          <p:txBody>
            <a:bodyPr/>
            <a:lstStyle/>
            <a:p/>
          </p:txBody>
        </p:sp>
        <p:sp>
          <p:nvSpPr>
            <p:cNvPr id="98" name="rc98"/>
            <p:cNvSpPr/>
            <p:nvPr/>
          </p:nvSpPr>
          <p:spPr>
            <a:xfrm>
              <a:off x="7153461" y="3379225"/>
              <a:ext cx="156457" cy="23233"/>
            </a:xfrm>
            <a:prstGeom prst="rect">
              <a:avLst/>
            </a:prstGeom>
            <a:solidFill>
              <a:srgbClr val="1CABE2">
                <a:alpha val="100000"/>
              </a:srgbClr>
            </a:solidFill>
          </p:spPr>
          <p:txBody>
            <a:bodyPr/>
            <a:lstStyle/>
            <a:p/>
          </p:txBody>
        </p:sp>
        <p:sp>
          <p:nvSpPr>
            <p:cNvPr id="99" name="rc99"/>
            <p:cNvSpPr/>
            <p:nvPr/>
          </p:nvSpPr>
          <p:spPr>
            <a:xfrm>
              <a:off x="7327303" y="3367231"/>
              <a:ext cx="156457" cy="35227"/>
            </a:xfrm>
            <a:prstGeom prst="rect">
              <a:avLst/>
            </a:prstGeom>
            <a:solidFill>
              <a:srgbClr val="1CABE2">
                <a:alpha val="100000"/>
              </a:srgbClr>
            </a:solidFill>
          </p:spPr>
          <p:txBody>
            <a:bodyPr/>
            <a:lstStyle/>
            <a:p/>
          </p:txBody>
        </p:sp>
        <p:sp>
          <p:nvSpPr>
            <p:cNvPr id="100" name="rc100"/>
            <p:cNvSpPr/>
            <p:nvPr/>
          </p:nvSpPr>
          <p:spPr>
            <a:xfrm>
              <a:off x="7501144" y="3343579"/>
              <a:ext cx="156457" cy="58878"/>
            </a:xfrm>
            <a:prstGeom prst="rect">
              <a:avLst/>
            </a:prstGeom>
            <a:solidFill>
              <a:srgbClr val="1CABE2">
                <a:alpha val="100000"/>
              </a:srgbClr>
            </a:solidFill>
          </p:spPr>
          <p:txBody>
            <a:bodyPr/>
            <a:lstStyle/>
            <a:p/>
          </p:txBody>
        </p:sp>
        <p:sp>
          <p:nvSpPr>
            <p:cNvPr id="101" name="rc101"/>
            <p:cNvSpPr/>
            <p:nvPr/>
          </p:nvSpPr>
          <p:spPr>
            <a:xfrm>
              <a:off x="7674986" y="3321006"/>
              <a:ext cx="156457" cy="81452"/>
            </a:xfrm>
            <a:prstGeom prst="rect">
              <a:avLst/>
            </a:prstGeom>
            <a:solidFill>
              <a:srgbClr val="1CABE2">
                <a:alpha val="100000"/>
              </a:srgbClr>
            </a:solidFill>
          </p:spPr>
          <p:txBody>
            <a:bodyPr/>
            <a:lstStyle/>
            <a:p/>
          </p:txBody>
        </p:sp>
        <p:sp>
          <p:nvSpPr>
            <p:cNvPr id="102" name="rc102"/>
            <p:cNvSpPr/>
            <p:nvPr/>
          </p:nvSpPr>
          <p:spPr>
            <a:xfrm>
              <a:off x="7848828" y="3313516"/>
              <a:ext cx="156457" cy="88941"/>
            </a:xfrm>
            <a:prstGeom prst="rect">
              <a:avLst/>
            </a:prstGeom>
            <a:solidFill>
              <a:srgbClr val="1CABE2">
                <a:alpha val="100000"/>
              </a:srgbClr>
            </a:solidFill>
          </p:spPr>
          <p:txBody>
            <a:bodyPr/>
            <a:lstStyle/>
            <a:p/>
          </p:txBody>
        </p:sp>
        <p:sp>
          <p:nvSpPr>
            <p:cNvPr id="103" name="rc103"/>
            <p:cNvSpPr/>
            <p:nvPr/>
          </p:nvSpPr>
          <p:spPr>
            <a:xfrm>
              <a:off x="8022669" y="3150073"/>
              <a:ext cx="156457" cy="252385"/>
            </a:xfrm>
            <a:prstGeom prst="rect">
              <a:avLst/>
            </a:prstGeom>
            <a:solidFill>
              <a:srgbClr val="1CABE2">
                <a:alpha val="100000"/>
              </a:srgbClr>
            </a:solidFill>
          </p:spPr>
          <p:txBody>
            <a:bodyPr/>
            <a:lstStyle/>
            <a:p/>
          </p:txBody>
        </p:sp>
        <p:sp>
          <p:nvSpPr>
            <p:cNvPr id="104" name="rc104"/>
            <p:cNvSpPr/>
            <p:nvPr/>
          </p:nvSpPr>
          <p:spPr>
            <a:xfrm>
              <a:off x="8196511" y="3046530"/>
              <a:ext cx="156457" cy="355928"/>
            </a:xfrm>
            <a:prstGeom prst="rect">
              <a:avLst/>
            </a:prstGeom>
            <a:solidFill>
              <a:srgbClr val="1CABE2">
                <a:alpha val="100000"/>
              </a:srgbClr>
            </a:solidFill>
          </p:spPr>
          <p:txBody>
            <a:bodyPr/>
            <a:lstStyle/>
            <a:p/>
          </p:txBody>
        </p:sp>
        <p:sp>
          <p:nvSpPr>
            <p:cNvPr id="105" name="rc105"/>
            <p:cNvSpPr/>
            <p:nvPr/>
          </p:nvSpPr>
          <p:spPr>
            <a:xfrm>
              <a:off x="8370352" y="3017312"/>
              <a:ext cx="156457" cy="385146"/>
            </a:xfrm>
            <a:prstGeom prst="rect">
              <a:avLst/>
            </a:prstGeom>
            <a:solidFill>
              <a:srgbClr val="1CABE2">
                <a:alpha val="100000"/>
              </a:srgbClr>
            </a:solidFill>
          </p:spPr>
          <p:txBody>
            <a:bodyPr/>
            <a:lstStyle/>
            <a:p/>
          </p:txBody>
        </p:sp>
        <p:sp>
          <p:nvSpPr>
            <p:cNvPr id="106" name="rc106"/>
            <p:cNvSpPr/>
            <p:nvPr/>
          </p:nvSpPr>
          <p:spPr>
            <a:xfrm>
              <a:off x="8544194" y="2855831"/>
              <a:ext cx="156457" cy="546627"/>
            </a:xfrm>
            <a:prstGeom prst="rect">
              <a:avLst/>
            </a:prstGeom>
            <a:solidFill>
              <a:srgbClr val="1CABE2">
                <a:alpha val="100000"/>
              </a:srgbClr>
            </a:solidFill>
          </p:spPr>
          <p:txBody>
            <a:bodyPr/>
            <a:lstStyle/>
            <a:p/>
          </p:txBody>
        </p:sp>
        <p:sp>
          <p:nvSpPr>
            <p:cNvPr id="107" name="rc107"/>
            <p:cNvSpPr/>
            <p:nvPr/>
          </p:nvSpPr>
          <p:spPr>
            <a:xfrm>
              <a:off x="8718035" y="2634884"/>
              <a:ext cx="156457" cy="767574"/>
            </a:xfrm>
            <a:prstGeom prst="rect">
              <a:avLst/>
            </a:prstGeom>
            <a:solidFill>
              <a:srgbClr val="1CABE2">
                <a:alpha val="100000"/>
              </a:srgbClr>
            </a:solidFill>
          </p:spPr>
          <p:txBody>
            <a:bodyPr/>
            <a:lstStyle/>
            <a:p/>
          </p:txBody>
        </p:sp>
        <p:sp>
          <p:nvSpPr>
            <p:cNvPr id="108" name="rc108"/>
            <p:cNvSpPr/>
            <p:nvPr/>
          </p:nvSpPr>
          <p:spPr>
            <a:xfrm>
              <a:off x="8891877" y="1767048"/>
              <a:ext cx="156457" cy="1635410"/>
            </a:xfrm>
            <a:prstGeom prst="rect">
              <a:avLst/>
            </a:prstGeom>
            <a:solidFill>
              <a:srgbClr val="1CABE2">
                <a:alpha val="100000"/>
              </a:srgbClr>
            </a:solidFill>
          </p:spPr>
          <p:txBody>
            <a:bodyPr/>
            <a:lstStyle/>
            <a:p/>
          </p:txBody>
        </p:sp>
        <p:sp>
          <p:nvSpPr>
            <p:cNvPr id="109" name="tx109"/>
            <p:cNvSpPr/>
            <p:nvPr/>
          </p:nvSpPr>
          <p:spPr>
            <a:xfrm>
              <a:off x="4704502" y="327046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0" name="tx110"/>
            <p:cNvSpPr/>
            <p:nvPr/>
          </p:nvSpPr>
          <p:spPr>
            <a:xfrm>
              <a:off x="4878344" y="327041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1" name="tx111"/>
            <p:cNvSpPr/>
            <p:nvPr/>
          </p:nvSpPr>
          <p:spPr>
            <a:xfrm>
              <a:off x="5052186" y="327035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2" name="tx112"/>
            <p:cNvSpPr/>
            <p:nvPr/>
          </p:nvSpPr>
          <p:spPr>
            <a:xfrm>
              <a:off x="5226027" y="327032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3" name="tx113"/>
            <p:cNvSpPr/>
            <p:nvPr/>
          </p:nvSpPr>
          <p:spPr>
            <a:xfrm>
              <a:off x="5399869" y="327028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4" name="tx114"/>
            <p:cNvSpPr/>
            <p:nvPr/>
          </p:nvSpPr>
          <p:spPr>
            <a:xfrm>
              <a:off x="5573710" y="3270016"/>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5" name="tx115"/>
            <p:cNvSpPr/>
            <p:nvPr/>
          </p:nvSpPr>
          <p:spPr>
            <a:xfrm>
              <a:off x="5747552" y="326984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6" name="tx116"/>
            <p:cNvSpPr/>
            <p:nvPr/>
          </p:nvSpPr>
          <p:spPr>
            <a:xfrm>
              <a:off x="5921393" y="326936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7" name="tx117"/>
            <p:cNvSpPr/>
            <p:nvPr/>
          </p:nvSpPr>
          <p:spPr>
            <a:xfrm>
              <a:off x="6095235" y="326925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8" name="tx118"/>
            <p:cNvSpPr/>
            <p:nvPr/>
          </p:nvSpPr>
          <p:spPr>
            <a:xfrm>
              <a:off x="6269076" y="326906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9" name="tx119"/>
            <p:cNvSpPr/>
            <p:nvPr/>
          </p:nvSpPr>
          <p:spPr>
            <a:xfrm>
              <a:off x="6442918" y="326873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20" name="tx120"/>
            <p:cNvSpPr/>
            <p:nvPr/>
          </p:nvSpPr>
          <p:spPr>
            <a:xfrm>
              <a:off x="6616759" y="326837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21" name="tx121"/>
            <p:cNvSpPr/>
            <p:nvPr/>
          </p:nvSpPr>
          <p:spPr>
            <a:xfrm>
              <a:off x="6822239" y="3254667"/>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 name="tx122"/>
            <p:cNvSpPr/>
            <p:nvPr/>
          </p:nvSpPr>
          <p:spPr>
            <a:xfrm>
              <a:off x="6996081" y="3251546"/>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3" name="tx123"/>
            <p:cNvSpPr/>
            <p:nvPr/>
          </p:nvSpPr>
          <p:spPr>
            <a:xfrm>
              <a:off x="7169922" y="3247250"/>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4" name="tx124"/>
            <p:cNvSpPr/>
            <p:nvPr/>
          </p:nvSpPr>
          <p:spPr>
            <a:xfrm>
              <a:off x="7343764" y="3235255"/>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5" name="tx125"/>
            <p:cNvSpPr/>
            <p:nvPr/>
          </p:nvSpPr>
          <p:spPr>
            <a:xfrm>
              <a:off x="7517605" y="3211604"/>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6" name="tx126"/>
            <p:cNvSpPr/>
            <p:nvPr/>
          </p:nvSpPr>
          <p:spPr>
            <a:xfrm>
              <a:off x="7661318" y="3189031"/>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7" name="tx127"/>
            <p:cNvSpPr/>
            <p:nvPr/>
          </p:nvSpPr>
          <p:spPr>
            <a:xfrm>
              <a:off x="7839182" y="3181541"/>
              <a:ext cx="17574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8" name="tx128"/>
            <p:cNvSpPr/>
            <p:nvPr/>
          </p:nvSpPr>
          <p:spPr>
            <a:xfrm>
              <a:off x="8009001" y="3018097"/>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29" name="tx129"/>
            <p:cNvSpPr/>
            <p:nvPr/>
          </p:nvSpPr>
          <p:spPr>
            <a:xfrm>
              <a:off x="8182842" y="2914554"/>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130" name="tx130"/>
            <p:cNvSpPr/>
            <p:nvPr/>
          </p:nvSpPr>
          <p:spPr>
            <a:xfrm>
              <a:off x="8356684" y="2885336"/>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131" name="tx131"/>
            <p:cNvSpPr/>
            <p:nvPr/>
          </p:nvSpPr>
          <p:spPr>
            <a:xfrm>
              <a:off x="8530525" y="2723855"/>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132" name="tx132"/>
            <p:cNvSpPr/>
            <p:nvPr/>
          </p:nvSpPr>
          <p:spPr>
            <a:xfrm>
              <a:off x="8704367" y="2502908"/>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33" name="tx133"/>
            <p:cNvSpPr/>
            <p:nvPr/>
          </p:nvSpPr>
          <p:spPr>
            <a:xfrm>
              <a:off x="8848079" y="163507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+203</a:t>
              </a:r>
            </a:p>
          </p:txBody>
        </p:sp>
        <p:sp>
          <p:nvSpPr>
            <p:cNvPr id="134" name="tx134"/>
            <p:cNvSpPr/>
            <p:nvPr/>
          </p:nvSpPr>
          <p:spPr>
            <a:xfrm>
              <a:off x="864947" y="529860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-230</a:t>
              </a:r>
            </a:p>
          </p:txBody>
        </p:sp>
        <p:sp>
          <p:nvSpPr>
            <p:cNvPr id="135" name="tx135"/>
            <p:cNvSpPr/>
            <p:nvPr/>
          </p:nvSpPr>
          <p:spPr>
            <a:xfrm>
              <a:off x="1068918" y="404355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36" name="tx136"/>
            <p:cNvSpPr/>
            <p:nvPr/>
          </p:nvSpPr>
          <p:spPr>
            <a:xfrm>
              <a:off x="1242759" y="37384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a:t>
              </a:r>
            </a:p>
          </p:txBody>
        </p:sp>
        <p:sp>
          <p:nvSpPr>
            <p:cNvPr id="137" name="tx137"/>
            <p:cNvSpPr/>
            <p:nvPr/>
          </p:nvSpPr>
          <p:spPr>
            <a:xfrm>
              <a:off x="1416601" y="36699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38" name="tx138"/>
            <p:cNvSpPr/>
            <p:nvPr/>
          </p:nvSpPr>
          <p:spPr>
            <a:xfrm>
              <a:off x="1590442" y="355402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9" name="tx139"/>
            <p:cNvSpPr/>
            <p:nvPr/>
          </p:nvSpPr>
          <p:spPr>
            <a:xfrm>
              <a:off x="1794413" y="34927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0" name="tx140"/>
            <p:cNvSpPr/>
            <p:nvPr/>
          </p:nvSpPr>
          <p:spPr>
            <a:xfrm>
              <a:off x="1968255" y="34918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1" name="tx141"/>
            <p:cNvSpPr/>
            <p:nvPr/>
          </p:nvSpPr>
          <p:spPr>
            <a:xfrm>
              <a:off x="2142096" y="34903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2" name="tx142"/>
            <p:cNvSpPr/>
            <p:nvPr/>
          </p:nvSpPr>
          <p:spPr>
            <a:xfrm>
              <a:off x="2315938" y="34814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3" name="tx143"/>
            <p:cNvSpPr/>
            <p:nvPr/>
          </p:nvSpPr>
          <p:spPr>
            <a:xfrm>
              <a:off x="2489779" y="34773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4" name="tx144"/>
            <p:cNvSpPr/>
            <p:nvPr/>
          </p:nvSpPr>
          <p:spPr>
            <a:xfrm>
              <a:off x="2663621" y="34730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5" name="tx145"/>
            <p:cNvSpPr/>
            <p:nvPr/>
          </p:nvSpPr>
          <p:spPr>
            <a:xfrm>
              <a:off x="2837463" y="34647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6" name="tx146"/>
            <p:cNvSpPr/>
            <p:nvPr/>
          </p:nvSpPr>
          <p:spPr>
            <a:xfrm>
              <a:off x="3011304" y="34638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 name="tx147"/>
            <p:cNvSpPr/>
            <p:nvPr/>
          </p:nvSpPr>
          <p:spPr>
            <a:xfrm>
              <a:off x="3185146" y="34597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3358987" y="345763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9" name="tx149"/>
            <p:cNvSpPr/>
            <p:nvPr/>
          </p:nvSpPr>
          <p:spPr>
            <a:xfrm>
              <a:off x="3501191" y="345664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0" name="tx150"/>
            <p:cNvSpPr/>
            <p:nvPr/>
          </p:nvSpPr>
          <p:spPr>
            <a:xfrm>
              <a:off x="3675032" y="345550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1" name="tx151"/>
            <p:cNvSpPr/>
            <p:nvPr/>
          </p:nvSpPr>
          <p:spPr>
            <a:xfrm>
              <a:off x="3848874" y="345063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2" name="tx152"/>
            <p:cNvSpPr/>
            <p:nvPr/>
          </p:nvSpPr>
          <p:spPr>
            <a:xfrm>
              <a:off x="4022715" y="344989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3" name="tx153"/>
            <p:cNvSpPr/>
            <p:nvPr/>
          </p:nvSpPr>
          <p:spPr>
            <a:xfrm>
              <a:off x="4196557" y="344987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4" name="tx154"/>
            <p:cNvSpPr/>
            <p:nvPr/>
          </p:nvSpPr>
          <p:spPr>
            <a:xfrm>
              <a:off x="4370398" y="344982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5" name="tx155"/>
            <p:cNvSpPr/>
            <p:nvPr/>
          </p:nvSpPr>
          <p:spPr>
            <a:xfrm>
              <a:off x="4544240" y="344930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6" name="tx156"/>
            <p:cNvSpPr/>
            <p:nvPr/>
          </p:nvSpPr>
          <p:spPr>
            <a:xfrm>
              <a:off x="508182" y="4971389"/>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57" name="tx157"/>
            <p:cNvSpPr/>
            <p:nvPr/>
          </p:nvSpPr>
          <p:spPr>
            <a:xfrm>
              <a:off x="508182" y="4166921"/>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58" name="tx158"/>
            <p:cNvSpPr/>
            <p:nvPr/>
          </p:nvSpPr>
          <p:spPr>
            <a:xfrm>
              <a:off x="669757" y="3362453"/>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59" name="tx159"/>
            <p:cNvSpPr/>
            <p:nvPr/>
          </p:nvSpPr>
          <p:spPr>
            <a:xfrm>
              <a:off x="545398" y="2557986"/>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60" name="tx160"/>
            <p:cNvSpPr/>
            <p:nvPr/>
          </p:nvSpPr>
          <p:spPr>
            <a:xfrm>
              <a:off x="545398" y="1753518"/>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61" name="tx161"/>
            <p:cNvSpPr/>
            <p:nvPr/>
          </p:nvSpPr>
          <p:spPr>
            <a:xfrm rot="-2700000">
              <a:off x="794775" y="556289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162" name="tx162"/>
            <p:cNvSpPr/>
            <p:nvPr/>
          </p:nvSpPr>
          <p:spPr>
            <a:xfrm rot="-2700000">
              <a:off x="703640" y="5672649"/>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163" name="tx163"/>
            <p:cNvSpPr/>
            <p:nvPr/>
          </p:nvSpPr>
          <p:spPr>
            <a:xfrm rot="-2700000">
              <a:off x="903940" y="5661689"/>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164" name="tx164"/>
            <p:cNvSpPr/>
            <p:nvPr/>
          </p:nvSpPr>
          <p:spPr>
            <a:xfrm rot="-2700000">
              <a:off x="990601" y="5697800"/>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165" name="tx165"/>
            <p:cNvSpPr/>
            <p:nvPr/>
          </p:nvSpPr>
          <p:spPr>
            <a:xfrm rot="-2700000">
              <a:off x="1378999" y="5608928"/>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166" name="tx166"/>
            <p:cNvSpPr/>
            <p:nvPr/>
          </p:nvSpPr>
          <p:spPr>
            <a:xfrm rot="-2700000">
              <a:off x="1589758" y="5593637"/>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167" name="tx167"/>
            <p:cNvSpPr/>
            <p:nvPr/>
          </p:nvSpPr>
          <p:spPr>
            <a:xfrm rot="-2700000">
              <a:off x="1694916" y="562208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168" name="tx168"/>
            <p:cNvSpPr/>
            <p:nvPr/>
          </p:nvSpPr>
          <p:spPr>
            <a:xfrm rot="-2700000">
              <a:off x="2027822" y="5556200"/>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169" name="tx169"/>
            <p:cNvSpPr/>
            <p:nvPr/>
          </p:nvSpPr>
          <p:spPr>
            <a:xfrm rot="-2700000">
              <a:off x="2084746" y="5604628"/>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170" name="tx170"/>
            <p:cNvSpPr/>
            <p:nvPr/>
          </p:nvSpPr>
          <p:spPr>
            <a:xfrm rot="-2700000">
              <a:off x="2322275" y="557824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171" name="tx171"/>
            <p:cNvSpPr/>
            <p:nvPr/>
          </p:nvSpPr>
          <p:spPr>
            <a:xfrm rot="-2700000">
              <a:off x="2347824" y="5639673"/>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172" name="tx172"/>
            <p:cNvSpPr/>
            <p:nvPr/>
          </p:nvSpPr>
          <p:spPr>
            <a:xfrm rot="-2700000">
              <a:off x="2516358" y="5641871"/>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173" name="tx173"/>
            <p:cNvSpPr/>
            <p:nvPr/>
          </p:nvSpPr>
          <p:spPr>
            <a:xfrm rot="-2700000">
              <a:off x="2716268" y="5631074"/>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174" name="tx174"/>
            <p:cNvSpPr/>
            <p:nvPr/>
          </p:nvSpPr>
          <p:spPr>
            <a:xfrm rot="-2700000">
              <a:off x="2826812" y="5657292"/>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175" name="tx175"/>
            <p:cNvSpPr/>
            <p:nvPr/>
          </p:nvSpPr>
          <p:spPr>
            <a:xfrm rot="-2700000">
              <a:off x="3095873" y="5617851"/>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176" name="tx176"/>
            <p:cNvSpPr/>
            <p:nvPr/>
          </p:nvSpPr>
          <p:spPr>
            <a:xfrm rot="-2700000">
              <a:off x="3291256" y="5608928"/>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177" name="tx177"/>
            <p:cNvSpPr/>
            <p:nvPr/>
          </p:nvSpPr>
          <p:spPr>
            <a:xfrm rot="-2700000">
              <a:off x="3434737" y="5621504"/>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178" name="tx178"/>
            <p:cNvSpPr/>
            <p:nvPr/>
          </p:nvSpPr>
          <p:spPr>
            <a:xfrm rot="-2700000">
              <a:off x="3707778" y="5580414"/>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179" name="tx179"/>
            <p:cNvSpPr/>
            <p:nvPr/>
          </p:nvSpPr>
          <p:spPr>
            <a:xfrm rot="-2700000">
              <a:off x="3826908" y="5603077"/>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180" name="tx180"/>
            <p:cNvSpPr/>
            <p:nvPr/>
          </p:nvSpPr>
          <p:spPr>
            <a:xfrm rot="-2700000">
              <a:off x="3938856" y="5628714"/>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181" name="tx181"/>
            <p:cNvSpPr/>
            <p:nvPr/>
          </p:nvSpPr>
          <p:spPr>
            <a:xfrm rot="-2700000">
              <a:off x="4176074" y="5602462"/>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Bhutan</a:t>
              </a:r>
            </a:p>
          </p:txBody>
        </p:sp>
        <p:sp>
          <p:nvSpPr>
            <p:cNvPr id="182" name="tx182"/>
            <p:cNvSpPr/>
            <p:nvPr/>
          </p:nvSpPr>
          <p:spPr>
            <a:xfrm rot="-2700000">
              <a:off x="4360842" y="5597936"/>
              <a:ext cx="3415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Kiribati</a:t>
              </a:r>
            </a:p>
          </p:txBody>
        </p:sp>
        <p:sp>
          <p:nvSpPr>
            <p:cNvPr id="183" name="tx183"/>
            <p:cNvSpPr/>
            <p:nvPr/>
          </p:nvSpPr>
          <p:spPr>
            <a:xfrm rot="-2700000">
              <a:off x="4078253" y="5786996"/>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184" name="tx184"/>
            <p:cNvSpPr/>
            <p:nvPr/>
          </p:nvSpPr>
          <p:spPr>
            <a:xfrm rot="-2700000">
              <a:off x="4015295" y="5885082"/>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185" name="tx185"/>
            <p:cNvSpPr/>
            <p:nvPr/>
          </p:nvSpPr>
          <p:spPr>
            <a:xfrm rot="-2700000">
              <a:off x="4786913" y="5637475"/>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186" name="tx186"/>
            <p:cNvSpPr/>
            <p:nvPr/>
          </p:nvSpPr>
          <p:spPr>
            <a:xfrm rot="-2700000">
              <a:off x="4842354" y="5686518"/>
              <a:ext cx="592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Timor-Leste</a:t>
              </a:r>
            </a:p>
          </p:txBody>
        </p:sp>
        <p:sp>
          <p:nvSpPr>
            <p:cNvPr id="187" name="tx187"/>
            <p:cNvSpPr/>
            <p:nvPr/>
          </p:nvSpPr>
          <p:spPr>
            <a:xfrm rot="-2700000">
              <a:off x="4816234" y="5769344"/>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188" name="tx188"/>
            <p:cNvSpPr/>
            <p:nvPr/>
          </p:nvSpPr>
          <p:spPr>
            <a:xfrm rot="-2700000">
              <a:off x="5408886" y="5595867"/>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189" name="tx189"/>
            <p:cNvSpPr/>
            <p:nvPr/>
          </p:nvSpPr>
          <p:spPr>
            <a:xfrm rot="-2700000">
              <a:off x="5041849" y="5819907"/>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190" name="tx190"/>
            <p:cNvSpPr/>
            <p:nvPr/>
          </p:nvSpPr>
          <p:spPr>
            <a:xfrm rot="-2700000">
              <a:off x="5799106" y="557824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191" name="tx191"/>
            <p:cNvSpPr/>
            <p:nvPr/>
          </p:nvSpPr>
          <p:spPr>
            <a:xfrm rot="-2700000">
              <a:off x="5771503" y="5661689"/>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192" name="tx192"/>
            <p:cNvSpPr/>
            <p:nvPr/>
          </p:nvSpPr>
          <p:spPr>
            <a:xfrm rot="-2700000">
              <a:off x="6183862" y="556289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193" name="tx193"/>
            <p:cNvSpPr/>
            <p:nvPr/>
          </p:nvSpPr>
          <p:spPr>
            <a:xfrm rot="-2700000">
              <a:off x="6283714" y="5593540"/>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194" name="tx194"/>
            <p:cNvSpPr/>
            <p:nvPr/>
          </p:nvSpPr>
          <p:spPr>
            <a:xfrm rot="-2700000">
              <a:off x="6298491" y="5659426"/>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195" name="tx195"/>
            <p:cNvSpPr/>
            <p:nvPr/>
          </p:nvSpPr>
          <p:spPr>
            <a:xfrm rot="-2700000">
              <a:off x="6557172" y="562428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196" name="tx196"/>
            <p:cNvSpPr/>
            <p:nvPr/>
          </p:nvSpPr>
          <p:spPr>
            <a:xfrm rot="-2700000">
              <a:off x="6672477" y="5648531"/>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197" name="tx197"/>
            <p:cNvSpPr/>
            <p:nvPr/>
          </p:nvSpPr>
          <p:spPr>
            <a:xfrm rot="-2700000">
              <a:off x="7053070" y="556289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198" name="tx198"/>
            <p:cNvSpPr/>
            <p:nvPr/>
          </p:nvSpPr>
          <p:spPr>
            <a:xfrm rot="-2700000">
              <a:off x="7051926" y="5635373"/>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199" name="tx199"/>
            <p:cNvSpPr/>
            <p:nvPr/>
          </p:nvSpPr>
          <p:spPr>
            <a:xfrm rot="-2700000">
              <a:off x="7135777" y="5672649"/>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200" name="tx200"/>
            <p:cNvSpPr/>
            <p:nvPr/>
          </p:nvSpPr>
          <p:spPr>
            <a:xfrm rot="-2700000">
              <a:off x="7346692" y="5657292"/>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201" name="tx201"/>
            <p:cNvSpPr/>
            <p:nvPr/>
          </p:nvSpPr>
          <p:spPr>
            <a:xfrm rot="-2700000">
              <a:off x="7605217" y="5622215"/>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202" name="tx202"/>
            <p:cNvSpPr/>
            <p:nvPr/>
          </p:nvSpPr>
          <p:spPr>
            <a:xfrm rot="-2700000">
              <a:off x="7858668" y="5589240"/>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203" name="tx203"/>
            <p:cNvSpPr/>
            <p:nvPr/>
          </p:nvSpPr>
          <p:spPr>
            <a:xfrm rot="-2700000">
              <a:off x="7857368" y="5661786"/>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204" name="tx204"/>
            <p:cNvSpPr/>
            <p:nvPr/>
          </p:nvSpPr>
          <p:spPr>
            <a:xfrm rot="-2700000">
              <a:off x="8179815" y="5600232"/>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205" name="tx205"/>
            <p:cNvSpPr/>
            <p:nvPr/>
          </p:nvSpPr>
          <p:spPr>
            <a:xfrm rot="-2700000">
              <a:off x="8284817" y="5628746"/>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206" name="tx206"/>
            <p:cNvSpPr/>
            <p:nvPr/>
          </p:nvSpPr>
          <p:spPr>
            <a:xfrm rot="-2700000">
              <a:off x="8522424" y="560233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207" name="tx207"/>
            <p:cNvSpPr/>
            <p:nvPr/>
          </p:nvSpPr>
          <p:spPr>
            <a:xfrm rot="-2700000">
              <a:off x="8494431" y="5685936"/>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208" name="tx208"/>
            <p:cNvSpPr/>
            <p:nvPr/>
          </p:nvSpPr>
          <p:spPr>
            <a:xfrm rot="-5400000">
              <a:off x="-591430" y="3459519"/>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209" name="tx209"/>
            <p:cNvSpPr/>
            <p:nvPr/>
          </p:nvSpPr>
          <p:spPr>
            <a:xfrm>
              <a:off x="869090"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210" name="tx210"/>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1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25 countries had an increase in zero-dose children and 22 countries saw the number of zero-dose children decline between 2024 and 2025.
The three countries with the largest increase were: Bangladesh (34,000 ⇒ 237,000 [+203,000]), Nigeria (2.1m ⇒ 2.2m [+95,000]), Pakistan (397,000 ⇒ 465,000 [+68,000]).
India had the largest decline in the number of zero-dose children from 909,000 in 2024 to 679,000 in 2025 (-230,000).</a:t>
            </a:r>
          </a:p>
        </p:txBody>
      </p:sp>
      <p:sp>
        <p:nvSpPr>
          <p:cNvPr id="21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213" name=""/>
          <p:cNvGrpSpPr/>
          <p:nvPr/>
        </p:nvGrpSpPr>
        <p:grpSpPr>
          <a:xfrm>
            <a:off x="292608" y="1097280"/>
            <a:ext cx="8595360" cy="28575"/>
            <a:chOff x="292608" y="1097280"/>
            <a:chExt cx="8595360" cy="28575"/>
          </a:xfrm>
        </p:grpSpPr>
        <p:sp>
          <p:nvSpPr>
            <p:cNvPr id="214"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15"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976" y="3687660"/>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6" name="pl6"/>
            <p:cNvSpPr/>
            <p:nvPr/>
          </p:nvSpPr>
          <p:spPr>
            <a:xfrm>
              <a:off x="989976" y="2831579"/>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7" name="pl7"/>
            <p:cNvSpPr/>
            <p:nvPr/>
          </p:nvSpPr>
          <p:spPr>
            <a:xfrm>
              <a:off x="989976" y="1975498"/>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8" name="pl8"/>
            <p:cNvSpPr/>
            <p:nvPr/>
          </p:nvSpPr>
          <p:spPr>
            <a:xfrm>
              <a:off x="989976" y="4115700"/>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9" name="pl9"/>
            <p:cNvSpPr/>
            <p:nvPr/>
          </p:nvSpPr>
          <p:spPr>
            <a:xfrm>
              <a:off x="989976" y="3259620"/>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0" name="pl10"/>
            <p:cNvSpPr/>
            <p:nvPr/>
          </p:nvSpPr>
          <p:spPr>
            <a:xfrm>
              <a:off x="989976" y="2403539"/>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1" name="pl11"/>
            <p:cNvSpPr/>
            <p:nvPr/>
          </p:nvSpPr>
          <p:spPr>
            <a:xfrm>
              <a:off x="145270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77856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41044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54302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49098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75615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70213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286501"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55167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8168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08201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rc22"/>
            <p:cNvSpPr/>
            <p:nvPr/>
          </p:nvSpPr>
          <p:spPr>
            <a:xfrm>
              <a:off x="1333375" y="3509091"/>
              <a:ext cx="238655" cy="606609"/>
            </a:xfrm>
            <a:prstGeom prst="rect">
              <a:avLst/>
            </a:prstGeom>
            <a:solidFill>
              <a:srgbClr val="80BD41">
                <a:alpha val="100000"/>
              </a:srgbClr>
            </a:solidFill>
          </p:spPr>
          <p:txBody>
            <a:bodyPr/>
            <a:lstStyle/>
            <a:p/>
          </p:txBody>
        </p:sp>
        <p:sp>
          <p:nvSpPr>
            <p:cNvPr id="23" name="rc23"/>
            <p:cNvSpPr/>
            <p:nvPr/>
          </p:nvSpPr>
          <p:spPr>
            <a:xfrm>
              <a:off x="1333375" y="3138997"/>
              <a:ext cx="238655" cy="370093"/>
            </a:xfrm>
            <a:prstGeom prst="rect">
              <a:avLst/>
            </a:prstGeom>
            <a:solidFill>
              <a:srgbClr val="1CABE2">
                <a:alpha val="100000"/>
              </a:srgbClr>
            </a:solidFill>
          </p:spPr>
          <p:txBody>
            <a:bodyPr/>
            <a:lstStyle/>
            <a:p/>
          </p:txBody>
        </p:sp>
        <p:sp>
          <p:nvSpPr>
            <p:cNvPr id="24" name="rc24"/>
            <p:cNvSpPr/>
            <p:nvPr/>
          </p:nvSpPr>
          <p:spPr>
            <a:xfrm>
              <a:off x="1598548" y="3496175"/>
              <a:ext cx="238655" cy="619524"/>
            </a:xfrm>
            <a:prstGeom prst="rect">
              <a:avLst/>
            </a:prstGeom>
            <a:solidFill>
              <a:srgbClr val="80BD41">
                <a:alpha val="100000"/>
              </a:srgbClr>
            </a:solidFill>
          </p:spPr>
          <p:txBody>
            <a:bodyPr/>
            <a:lstStyle/>
            <a:p/>
          </p:txBody>
        </p:sp>
        <p:sp>
          <p:nvSpPr>
            <p:cNvPr id="25" name="rc25"/>
            <p:cNvSpPr/>
            <p:nvPr/>
          </p:nvSpPr>
          <p:spPr>
            <a:xfrm>
              <a:off x="1598548" y="3127881"/>
              <a:ext cx="238655" cy="368294"/>
            </a:xfrm>
            <a:prstGeom prst="rect">
              <a:avLst/>
            </a:prstGeom>
            <a:solidFill>
              <a:srgbClr val="1CABE2">
                <a:alpha val="100000"/>
              </a:srgbClr>
            </a:solidFill>
          </p:spPr>
          <p:txBody>
            <a:bodyPr/>
            <a:lstStyle/>
            <a:p/>
          </p:txBody>
        </p:sp>
        <p:sp>
          <p:nvSpPr>
            <p:cNvPr id="26" name="rc26"/>
            <p:cNvSpPr/>
            <p:nvPr/>
          </p:nvSpPr>
          <p:spPr>
            <a:xfrm>
              <a:off x="1863720" y="3492815"/>
              <a:ext cx="238655" cy="622885"/>
            </a:xfrm>
            <a:prstGeom prst="rect">
              <a:avLst/>
            </a:prstGeom>
            <a:solidFill>
              <a:srgbClr val="80BD41">
                <a:alpha val="100000"/>
              </a:srgbClr>
            </a:solidFill>
          </p:spPr>
          <p:txBody>
            <a:bodyPr/>
            <a:lstStyle/>
            <a:p/>
          </p:txBody>
        </p:sp>
        <p:sp>
          <p:nvSpPr>
            <p:cNvPr id="27" name="rc27"/>
            <p:cNvSpPr/>
            <p:nvPr/>
          </p:nvSpPr>
          <p:spPr>
            <a:xfrm>
              <a:off x="1863720" y="3124237"/>
              <a:ext cx="238655" cy="368578"/>
            </a:xfrm>
            <a:prstGeom prst="rect">
              <a:avLst/>
            </a:prstGeom>
            <a:solidFill>
              <a:srgbClr val="1CABE2">
                <a:alpha val="100000"/>
              </a:srgbClr>
            </a:solidFill>
          </p:spPr>
          <p:txBody>
            <a:bodyPr/>
            <a:lstStyle/>
            <a:p/>
          </p:txBody>
        </p:sp>
        <p:sp>
          <p:nvSpPr>
            <p:cNvPr id="28" name="rc28"/>
            <p:cNvSpPr/>
            <p:nvPr/>
          </p:nvSpPr>
          <p:spPr>
            <a:xfrm>
              <a:off x="2128893" y="3470888"/>
              <a:ext cx="238655" cy="644811"/>
            </a:xfrm>
            <a:prstGeom prst="rect">
              <a:avLst/>
            </a:prstGeom>
            <a:solidFill>
              <a:srgbClr val="80BD41">
                <a:alpha val="100000"/>
              </a:srgbClr>
            </a:solidFill>
          </p:spPr>
          <p:txBody>
            <a:bodyPr/>
            <a:lstStyle/>
            <a:p/>
          </p:txBody>
        </p:sp>
        <p:sp>
          <p:nvSpPr>
            <p:cNvPr id="29" name="rc29"/>
            <p:cNvSpPr/>
            <p:nvPr/>
          </p:nvSpPr>
          <p:spPr>
            <a:xfrm>
              <a:off x="2128893" y="3122916"/>
              <a:ext cx="238655" cy="347972"/>
            </a:xfrm>
            <a:prstGeom prst="rect">
              <a:avLst/>
            </a:prstGeom>
            <a:solidFill>
              <a:srgbClr val="1CABE2">
                <a:alpha val="100000"/>
              </a:srgbClr>
            </a:solidFill>
          </p:spPr>
          <p:txBody>
            <a:bodyPr/>
            <a:lstStyle/>
            <a:p/>
          </p:txBody>
        </p:sp>
        <p:sp>
          <p:nvSpPr>
            <p:cNvPr id="30" name="rc30"/>
            <p:cNvSpPr/>
            <p:nvPr/>
          </p:nvSpPr>
          <p:spPr>
            <a:xfrm>
              <a:off x="2394066" y="3442122"/>
              <a:ext cx="238655" cy="673578"/>
            </a:xfrm>
            <a:prstGeom prst="rect">
              <a:avLst/>
            </a:prstGeom>
            <a:solidFill>
              <a:srgbClr val="80BD41">
                <a:alpha val="100000"/>
              </a:srgbClr>
            </a:solidFill>
          </p:spPr>
          <p:txBody>
            <a:bodyPr/>
            <a:lstStyle/>
            <a:p/>
          </p:txBody>
        </p:sp>
        <p:sp>
          <p:nvSpPr>
            <p:cNvPr id="31" name="rc31"/>
            <p:cNvSpPr/>
            <p:nvPr/>
          </p:nvSpPr>
          <p:spPr>
            <a:xfrm>
              <a:off x="2394066" y="3121740"/>
              <a:ext cx="238655" cy="320381"/>
            </a:xfrm>
            <a:prstGeom prst="rect">
              <a:avLst/>
            </a:prstGeom>
            <a:solidFill>
              <a:srgbClr val="1CABE2">
                <a:alpha val="100000"/>
              </a:srgbClr>
            </a:solidFill>
          </p:spPr>
          <p:txBody>
            <a:bodyPr/>
            <a:lstStyle/>
            <a:p/>
          </p:txBody>
        </p:sp>
        <p:sp>
          <p:nvSpPr>
            <p:cNvPr id="32" name="rc32"/>
            <p:cNvSpPr/>
            <p:nvPr/>
          </p:nvSpPr>
          <p:spPr>
            <a:xfrm>
              <a:off x="2659238" y="3437415"/>
              <a:ext cx="238655" cy="678285"/>
            </a:xfrm>
            <a:prstGeom prst="rect">
              <a:avLst/>
            </a:prstGeom>
            <a:solidFill>
              <a:srgbClr val="80BD41">
                <a:alpha val="100000"/>
              </a:srgbClr>
            </a:solidFill>
          </p:spPr>
          <p:txBody>
            <a:bodyPr/>
            <a:lstStyle/>
            <a:p/>
          </p:txBody>
        </p:sp>
        <p:sp>
          <p:nvSpPr>
            <p:cNvPr id="33" name="rc33"/>
            <p:cNvSpPr/>
            <p:nvPr/>
          </p:nvSpPr>
          <p:spPr>
            <a:xfrm>
              <a:off x="2659238" y="3121745"/>
              <a:ext cx="238655" cy="315670"/>
            </a:xfrm>
            <a:prstGeom prst="rect">
              <a:avLst/>
            </a:prstGeom>
            <a:solidFill>
              <a:srgbClr val="1CABE2">
                <a:alpha val="100000"/>
              </a:srgbClr>
            </a:solidFill>
          </p:spPr>
          <p:txBody>
            <a:bodyPr/>
            <a:lstStyle/>
            <a:p/>
          </p:txBody>
        </p:sp>
        <p:sp>
          <p:nvSpPr>
            <p:cNvPr id="34" name="rc34"/>
            <p:cNvSpPr/>
            <p:nvPr/>
          </p:nvSpPr>
          <p:spPr>
            <a:xfrm>
              <a:off x="2924411" y="3432753"/>
              <a:ext cx="238655" cy="682946"/>
            </a:xfrm>
            <a:prstGeom prst="rect">
              <a:avLst/>
            </a:prstGeom>
            <a:solidFill>
              <a:srgbClr val="80BD41">
                <a:alpha val="100000"/>
              </a:srgbClr>
            </a:solidFill>
          </p:spPr>
          <p:txBody>
            <a:bodyPr/>
            <a:lstStyle/>
            <a:p/>
          </p:txBody>
        </p:sp>
        <p:sp>
          <p:nvSpPr>
            <p:cNvPr id="35" name="rc35"/>
            <p:cNvSpPr/>
            <p:nvPr/>
          </p:nvSpPr>
          <p:spPr>
            <a:xfrm>
              <a:off x="2924411" y="3118948"/>
              <a:ext cx="238655" cy="313805"/>
            </a:xfrm>
            <a:prstGeom prst="rect">
              <a:avLst/>
            </a:prstGeom>
            <a:solidFill>
              <a:srgbClr val="1CABE2">
                <a:alpha val="100000"/>
              </a:srgbClr>
            </a:solidFill>
          </p:spPr>
          <p:txBody>
            <a:bodyPr/>
            <a:lstStyle/>
            <a:p/>
          </p:txBody>
        </p:sp>
        <p:sp>
          <p:nvSpPr>
            <p:cNvPr id="36" name="rc36"/>
            <p:cNvSpPr/>
            <p:nvPr/>
          </p:nvSpPr>
          <p:spPr>
            <a:xfrm>
              <a:off x="3189584" y="3436953"/>
              <a:ext cx="238655" cy="678747"/>
            </a:xfrm>
            <a:prstGeom prst="rect">
              <a:avLst/>
            </a:prstGeom>
            <a:solidFill>
              <a:srgbClr val="80BD41">
                <a:alpha val="100000"/>
              </a:srgbClr>
            </a:solidFill>
          </p:spPr>
          <p:txBody>
            <a:bodyPr/>
            <a:lstStyle/>
            <a:p/>
          </p:txBody>
        </p:sp>
        <p:sp>
          <p:nvSpPr>
            <p:cNvPr id="37" name="rc37"/>
            <p:cNvSpPr/>
            <p:nvPr/>
          </p:nvSpPr>
          <p:spPr>
            <a:xfrm>
              <a:off x="3189584" y="3114034"/>
              <a:ext cx="238655" cy="322919"/>
            </a:xfrm>
            <a:prstGeom prst="rect">
              <a:avLst/>
            </a:prstGeom>
            <a:solidFill>
              <a:srgbClr val="1CABE2">
                <a:alpha val="100000"/>
              </a:srgbClr>
            </a:solidFill>
          </p:spPr>
          <p:txBody>
            <a:bodyPr/>
            <a:lstStyle/>
            <a:p/>
          </p:txBody>
        </p:sp>
        <p:sp>
          <p:nvSpPr>
            <p:cNvPr id="38" name="rc38"/>
            <p:cNvSpPr/>
            <p:nvPr/>
          </p:nvSpPr>
          <p:spPr>
            <a:xfrm>
              <a:off x="3454756" y="3390791"/>
              <a:ext cx="238655" cy="724909"/>
            </a:xfrm>
            <a:prstGeom prst="rect">
              <a:avLst/>
            </a:prstGeom>
            <a:solidFill>
              <a:srgbClr val="80BD41">
                <a:alpha val="100000"/>
              </a:srgbClr>
            </a:solidFill>
          </p:spPr>
          <p:txBody>
            <a:bodyPr/>
            <a:lstStyle/>
            <a:p/>
          </p:txBody>
        </p:sp>
        <p:sp>
          <p:nvSpPr>
            <p:cNvPr id="39" name="rc39"/>
            <p:cNvSpPr/>
            <p:nvPr/>
          </p:nvSpPr>
          <p:spPr>
            <a:xfrm>
              <a:off x="3454756" y="3105151"/>
              <a:ext cx="238655" cy="285640"/>
            </a:xfrm>
            <a:prstGeom prst="rect">
              <a:avLst/>
            </a:prstGeom>
            <a:solidFill>
              <a:srgbClr val="1CABE2">
                <a:alpha val="100000"/>
              </a:srgbClr>
            </a:solidFill>
          </p:spPr>
          <p:txBody>
            <a:bodyPr/>
            <a:lstStyle/>
            <a:p/>
          </p:txBody>
        </p:sp>
        <p:sp>
          <p:nvSpPr>
            <p:cNvPr id="40" name="rc40"/>
            <p:cNvSpPr/>
            <p:nvPr/>
          </p:nvSpPr>
          <p:spPr>
            <a:xfrm>
              <a:off x="3719929" y="3347960"/>
              <a:ext cx="238655" cy="767740"/>
            </a:xfrm>
            <a:prstGeom prst="rect">
              <a:avLst/>
            </a:prstGeom>
            <a:solidFill>
              <a:srgbClr val="80BD41">
                <a:alpha val="100000"/>
              </a:srgbClr>
            </a:solidFill>
          </p:spPr>
          <p:txBody>
            <a:bodyPr/>
            <a:lstStyle/>
            <a:p/>
          </p:txBody>
        </p:sp>
        <p:sp>
          <p:nvSpPr>
            <p:cNvPr id="41" name="rc41"/>
            <p:cNvSpPr/>
            <p:nvPr/>
          </p:nvSpPr>
          <p:spPr>
            <a:xfrm>
              <a:off x="3719929" y="3094692"/>
              <a:ext cx="238655" cy="253267"/>
            </a:xfrm>
            <a:prstGeom prst="rect">
              <a:avLst/>
            </a:prstGeom>
            <a:solidFill>
              <a:srgbClr val="1CABE2">
                <a:alpha val="100000"/>
              </a:srgbClr>
            </a:solidFill>
          </p:spPr>
          <p:txBody>
            <a:bodyPr/>
            <a:lstStyle/>
            <a:p/>
          </p:txBody>
        </p:sp>
        <p:sp>
          <p:nvSpPr>
            <p:cNvPr id="42" name="rc42"/>
            <p:cNvSpPr/>
            <p:nvPr/>
          </p:nvSpPr>
          <p:spPr>
            <a:xfrm>
              <a:off x="3985102" y="3331104"/>
              <a:ext cx="238655" cy="784596"/>
            </a:xfrm>
            <a:prstGeom prst="rect">
              <a:avLst/>
            </a:prstGeom>
            <a:solidFill>
              <a:srgbClr val="80BD41">
                <a:alpha val="100000"/>
              </a:srgbClr>
            </a:solidFill>
          </p:spPr>
          <p:txBody>
            <a:bodyPr/>
            <a:lstStyle/>
            <a:p/>
          </p:txBody>
        </p:sp>
        <p:sp>
          <p:nvSpPr>
            <p:cNvPr id="43" name="rc43"/>
            <p:cNvSpPr/>
            <p:nvPr/>
          </p:nvSpPr>
          <p:spPr>
            <a:xfrm>
              <a:off x="3985102" y="3091311"/>
              <a:ext cx="238655" cy="239792"/>
            </a:xfrm>
            <a:prstGeom prst="rect">
              <a:avLst/>
            </a:prstGeom>
            <a:solidFill>
              <a:srgbClr val="1CABE2">
                <a:alpha val="100000"/>
              </a:srgbClr>
            </a:solidFill>
          </p:spPr>
          <p:txBody>
            <a:bodyPr/>
            <a:lstStyle/>
            <a:p/>
          </p:txBody>
        </p:sp>
        <p:sp>
          <p:nvSpPr>
            <p:cNvPr id="44" name="rc44"/>
            <p:cNvSpPr/>
            <p:nvPr/>
          </p:nvSpPr>
          <p:spPr>
            <a:xfrm>
              <a:off x="4250274" y="3313360"/>
              <a:ext cx="238655" cy="802340"/>
            </a:xfrm>
            <a:prstGeom prst="rect">
              <a:avLst/>
            </a:prstGeom>
            <a:solidFill>
              <a:srgbClr val="80BD41">
                <a:alpha val="100000"/>
              </a:srgbClr>
            </a:solidFill>
          </p:spPr>
          <p:txBody>
            <a:bodyPr/>
            <a:lstStyle/>
            <a:p/>
          </p:txBody>
        </p:sp>
        <p:sp>
          <p:nvSpPr>
            <p:cNvPr id="45" name="rc45"/>
            <p:cNvSpPr/>
            <p:nvPr/>
          </p:nvSpPr>
          <p:spPr>
            <a:xfrm>
              <a:off x="4250274" y="3088216"/>
              <a:ext cx="238655" cy="225143"/>
            </a:xfrm>
            <a:prstGeom prst="rect">
              <a:avLst/>
            </a:prstGeom>
            <a:solidFill>
              <a:srgbClr val="1CABE2">
                <a:alpha val="100000"/>
              </a:srgbClr>
            </a:solidFill>
          </p:spPr>
          <p:txBody>
            <a:bodyPr/>
            <a:lstStyle/>
            <a:p/>
          </p:txBody>
        </p:sp>
        <p:sp>
          <p:nvSpPr>
            <p:cNvPr id="46" name="rc46"/>
            <p:cNvSpPr/>
            <p:nvPr/>
          </p:nvSpPr>
          <p:spPr>
            <a:xfrm>
              <a:off x="4515447" y="3317437"/>
              <a:ext cx="238655" cy="798263"/>
            </a:xfrm>
            <a:prstGeom prst="rect">
              <a:avLst/>
            </a:prstGeom>
            <a:solidFill>
              <a:srgbClr val="80BD41">
                <a:alpha val="100000"/>
              </a:srgbClr>
            </a:solidFill>
          </p:spPr>
          <p:txBody>
            <a:bodyPr/>
            <a:lstStyle/>
            <a:p/>
          </p:txBody>
        </p:sp>
        <p:sp>
          <p:nvSpPr>
            <p:cNvPr id="47" name="rc47"/>
            <p:cNvSpPr/>
            <p:nvPr/>
          </p:nvSpPr>
          <p:spPr>
            <a:xfrm>
              <a:off x="4515447" y="3085197"/>
              <a:ext cx="238655" cy="232240"/>
            </a:xfrm>
            <a:prstGeom prst="rect">
              <a:avLst/>
            </a:prstGeom>
            <a:solidFill>
              <a:srgbClr val="1CABE2">
                <a:alpha val="100000"/>
              </a:srgbClr>
            </a:solidFill>
          </p:spPr>
          <p:txBody>
            <a:bodyPr/>
            <a:lstStyle/>
            <a:p/>
          </p:txBody>
        </p:sp>
        <p:sp>
          <p:nvSpPr>
            <p:cNvPr id="48" name="rc48"/>
            <p:cNvSpPr/>
            <p:nvPr/>
          </p:nvSpPr>
          <p:spPr>
            <a:xfrm>
              <a:off x="4780620" y="3313428"/>
              <a:ext cx="238655" cy="802272"/>
            </a:xfrm>
            <a:prstGeom prst="rect">
              <a:avLst/>
            </a:prstGeom>
            <a:solidFill>
              <a:srgbClr val="80BD41">
                <a:alpha val="100000"/>
              </a:srgbClr>
            </a:solidFill>
          </p:spPr>
          <p:txBody>
            <a:bodyPr/>
            <a:lstStyle/>
            <a:p/>
          </p:txBody>
        </p:sp>
        <p:sp>
          <p:nvSpPr>
            <p:cNvPr id="49" name="rc49"/>
            <p:cNvSpPr/>
            <p:nvPr/>
          </p:nvSpPr>
          <p:spPr>
            <a:xfrm>
              <a:off x="4780620" y="3085236"/>
              <a:ext cx="238655" cy="228191"/>
            </a:xfrm>
            <a:prstGeom prst="rect">
              <a:avLst/>
            </a:prstGeom>
            <a:solidFill>
              <a:srgbClr val="1CABE2">
                <a:alpha val="100000"/>
              </a:srgbClr>
            </a:solidFill>
          </p:spPr>
          <p:txBody>
            <a:bodyPr/>
            <a:lstStyle/>
            <a:p/>
          </p:txBody>
        </p:sp>
        <p:sp>
          <p:nvSpPr>
            <p:cNvPr id="50" name="rc50"/>
            <p:cNvSpPr/>
            <p:nvPr/>
          </p:nvSpPr>
          <p:spPr>
            <a:xfrm>
              <a:off x="5045792" y="3305366"/>
              <a:ext cx="238655" cy="810334"/>
            </a:xfrm>
            <a:prstGeom prst="rect">
              <a:avLst/>
            </a:prstGeom>
            <a:solidFill>
              <a:srgbClr val="80BD41">
                <a:alpha val="100000"/>
              </a:srgbClr>
            </a:solidFill>
          </p:spPr>
          <p:txBody>
            <a:bodyPr/>
            <a:lstStyle/>
            <a:p/>
          </p:txBody>
        </p:sp>
        <p:sp>
          <p:nvSpPr>
            <p:cNvPr id="51" name="rc51"/>
            <p:cNvSpPr/>
            <p:nvPr/>
          </p:nvSpPr>
          <p:spPr>
            <a:xfrm>
              <a:off x="5045792" y="3095242"/>
              <a:ext cx="238655" cy="210123"/>
            </a:xfrm>
            <a:prstGeom prst="rect">
              <a:avLst/>
            </a:prstGeom>
            <a:solidFill>
              <a:srgbClr val="1CABE2">
                <a:alpha val="100000"/>
              </a:srgbClr>
            </a:solidFill>
          </p:spPr>
          <p:txBody>
            <a:bodyPr/>
            <a:lstStyle/>
            <a:p/>
          </p:txBody>
        </p:sp>
        <p:sp>
          <p:nvSpPr>
            <p:cNvPr id="52" name="rc52"/>
            <p:cNvSpPr/>
            <p:nvPr/>
          </p:nvSpPr>
          <p:spPr>
            <a:xfrm>
              <a:off x="5310965" y="3290553"/>
              <a:ext cx="238655" cy="825147"/>
            </a:xfrm>
            <a:prstGeom prst="rect">
              <a:avLst/>
            </a:prstGeom>
            <a:solidFill>
              <a:srgbClr val="80BD41">
                <a:alpha val="100000"/>
              </a:srgbClr>
            </a:solidFill>
          </p:spPr>
          <p:txBody>
            <a:bodyPr/>
            <a:lstStyle/>
            <a:p/>
          </p:txBody>
        </p:sp>
        <p:sp>
          <p:nvSpPr>
            <p:cNvPr id="53" name="rc53"/>
            <p:cNvSpPr/>
            <p:nvPr/>
          </p:nvSpPr>
          <p:spPr>
            <a:xfrm>
              <a:off x="5310965" y="3089512"/>
              <a:ext cx="238655" cy="201041"/>
            </a:xfrm>
            <a:prstGeom prst="rect">
              <a:avLst/>
            </a:prstGeom>
            <a:solidFill>
              <a:srgbClr val="1CABE2">
                <a:alpha val="100000"/>
              </a:srgbClr>
            </a:solidFill>
          </p:spPr>
          <p:txBody>
            <a:bodyPr/>
            <a:lstStyle/>
            <a:p/>
          </p:txBody>
        </p:sp>
        <p:sp>
          <p:nvSpPr>
            <p:cNvPr id="54" name="rc54"/>
            <p:cNvSpPr/>
            <p:nvPr/>
          </p:nvSpPr>
          <p:spPr>
            <a:xfrm>
              <a:off x="5576138" y="3267415"/>
              <a:ext cx="238655" cy="848285"/>
            </a:xfrm>
            <a:prstGeom prst="rect">
              <a:avLst/>
            </a:prstGeom>
            <a:solidFill>
              <a:srgbClr val="80BD41">
                <a:alpha val="100000"/>
              </a:srgbClr>
            </a:solidFill>
          </p:spPr>
          <p:txBody>
            <a:bodyPr/>
            <a:lstStyle/>
            <a:p/>
          </p:txBody>
        </p:sp>
        <p:sp>
          <p:nvSpPr>
            <p:cNvPr id="55" name="rc55"/>
            <p:cNvSpPr/>
            <p:nvPr/>
          </p:nvSpPr>
          <p:spPr>
            <a:xfrm>
              <a:off x="5576138" y="3088566"/>
              <a:ext cx="238655" cy="178848"/>
            </a:xfrm>
            <a:prstGeom prst="rect">
              <a:avLst/>
            </a:prstGeom>
            <a:solidFill>
              <a:srgbClr val="1CABE2">
                <a:alpha val="100000"/>
              </a:srgbClr>
            </a:solidFill>
          </p:spPr>
          <p:txBody>
            <a:bodyPr/>
            <a:lstStyle/>
            <a:p/>
          </p:txBody>
        </p:sp>
        <p:sp>
          <p:nvSpPr>
            <p:cNvPr id="56" name="rc56"/>
            <p:cNvSpPr/>
            <p:nvPr/>
          </p:nvSpPr>
          <p:spPr>
            <a:xfrm>
              <a:off x="5841310" y="3276278"/>
              <a:ext cx="238655" cy="839421"/>
            </a:xfrm>
            <a:prstGeom prst="rect">
              <a:avLst/>
            </a:prstGeom>
            <a:solidFill>
              <a:srgbClr val="80BD41">
                <a:alpha val="100000"/>
              </a:srgbClr>
            </a:solidFill>
          </p:spPr>
          <p:txBody>
            <a:bodyPr/>
            <a:lstStyle/>
            <a:p/>
          </p:txBody>
        </p:sp>
        <p:sp>
          <p:nvSpPr>
            <p:cNvPr id="57" name="rc57"/>
            <p:cNvSpPr/>
            <p:nvPr/>
          </p:nvSpPr>
          <p:spPr>
            <a:xfrm>
              <a:off x="5841310" y="3098851"/>
              <a:ext cx="238655" cy="177427"/>
            </a:xfrm>
            <a:prstGeom prst="rect">
              <a:avLst/>
            </a:prstGeom>
            <a:solidFill>
              <a:srgbClr val="1CABE2">
                <a:alpha val="100000"/>
              </a:srgbClr>
            </a:solidFill>
          </p:spPr>
          <p:txBody>
            <a:bodyPr/>
            <a:lstStyle/>
            <a:p/>
          </p:txBody>
        </p:sp>
        <p:sp>
          <p:nvSpPr>
            <p:cNvPr id="58" name="rc58"/>
            <p:cNvSpPr/>
            <p:nvPr/>
          </p:nvSpPr>
          <p:spPr>
            <a:xfrm>
              <a:off x="6106483" y="3255615"/>
              <a:ext cx="238655" cy="860085"/>
            </a:xfrm>
            <a:prstGeom prst="rect">
              <a:avLst/>
            </a:prstGeom>
            <a:solidFill>
              <a:srgbClr val="80BD41">
                <a:alpha val="100000"/>
              </a:srgbClr>
            </a:solidFill>
          </p:spPr>
          <p:txBody>
            <a:bodyPr/>
            <a:lstStyle/>
            <a:p/>
          </p:txBody>
        </p:sp>
        <p:sp>
          <p:nvSpPr>
            <p:cNvPr id="59" name="rc59"/>
            <p:cNvSpPr/>
            <p:nvPr/>
          </p:nvSpPr>
          <p:spPr>
            <a:xfrm>
              <a:off x="6106483" y="3096986"/>
              <a:ext cx="238655" cy="158629"/>
            </a:xfrm>
            <a:prstGeom prst="rect">
              <a:avLst/>
            </a:prstGeom>
            <a:solidFill>
              <a:srgbClr val="1CABE2">
                <a:alpha val="100000"/>
              </a:srgbClr>
            </a:solidFill>
          </p:spPr>
          <p:txBody>
            <a:bodyPr/>
            <a:lstStyle/>
            <a:p/>
          </p:txBody>
        </p:sp>
        <p:sp>
          <p:nvSpPr>
            <p:cNvPr id="60" name="rc60"/>
            <p:cNvSpPr/>
            <p:nvPr/>
          </p:nvSpPr>
          <p:spPr>
            <a:xfrm>
              <a:off x="6371656" y="3248864"/>
              <a:ext cx="238655" cy="866836"/>
            </a:xfrm>
            <a:prstGeom prst="rect">
              <a:avLst/>
            </a:prstGeom>
            <a:solidFill>
              <a:srgbClr val="80BD41">
                <a:alpha val="100000"/>
              </a:srgbClr>
            </a:solidFill>
          </p:spPr>
          <p:txBody>
            <a:bodyPr/>
            <a:lstStyle/>
            <a:p/>
          </p:txBody>
        </p:sp>
        <p:sp>
          <p:nvSpPr>
            <p:cNvPr id="61" name="rc61"/>
            <p:cNvSpPr/>
            <p:nvPr/>
          </p:nvSpPr>
          <p:spPr>
            <a:xfrm>
              <a:off x="6371656" y="3104590"/>
              <a:ext cx="238655" cy="144274"/>
            </a:xfrm>
            <a:prstGeom prst="rect">
              <a:avLst/>
            </a:prstGeom>
            <a:solidFill>
              <a:srgbClr val="1CABE2">
                <a:alpha val="100000"/>
              </a:srgbClr>
            </a:solidFill>
          </p:spPr>
          <p:txBody>
            <a:bodyPr/>
            <a:lstStyle/>
            <a:p/>
          </p:txBody>
        </p:sp>
        <p:sp>
          <p:nvSpPr>
            <p:cNvPr id="62" name="rc62"/>
            <p:cNvSpPr/>
            <p:nvPr/>
          </p:nvSpPr>
          <p:spPr>
            <a:xfrm>
              <a:off x="6636828" y="3296815"/>
              <a:ext cx="238655" cy="818885"/>
            </a:xfrm>
            <a:prstGeom prst="rect">
              <a:avLst/>
            </a:prstGeom>
            <a:solidFill>
              <a:srgbClr val="80BD41">
                <a:alpha val="100000"/>
              </a:srgbClr>
            </a:solidFill>
          </p:spPr>
          <p:txBody>
            <a:bodyPr/>
            <a:lstStyle/>
            <a:p/>
          </p:txBody>
        </p:sp>
        <p:sp>
          <p:nvSpPr>
            <p:cNvPr id="63" name="rc63"/>
            <p:cNvSpPr/>
            <p:nvPr/>
          </p:nvSpPr>
          <p:spPr>
            <a:xfrm>
              <a:off x="6636828" y="3112020"/>
              <a:ext cx="238655" cy="184795"/>
            </a:xfrm>
            <a:prstGeom prst="rect">
              <a:avLst/>
            </a:prstGeom>
            <a:solidFill>
              <a:srgbClr val="1CABE2">
                <a:alpha val="100000"/>
              </a:srgbClr>
            </a:solidFill>
          </p:spPr>
          <p:txBody>
            <a:bodyPr/>
            <a:lstStyle/>
            <a:p/>
          </p:txBody>
        </p:sp>
        <p:sp>
          <p:nvSpPr>
            <p:cNvPr id="64" name="rc64"/>
            <p:cNvSpPr/>
            <p:nvPr/>
          </p:nvSpPr>
          <p:spPr>
            <a:xfrm>
              <a:off x="6902001" y="3311887"/>
              <a:ext cx="238655" cy="803813"/>
            </a:xfrm>
            <a:prstGeom prst="rect">
              <a:avLst/>
            </a:prstGeom>
            <a:solidFill>
              <a:srgbClr val="80BD41">
                <a:alpha val="100000"/>
              </a:srgbClr>
            </a:solidFill>
          </p:spPr>
          <p:txBody>
            <a:bodyPr/>
            <a:lstStyle/>
            <a:p/>
          </p:txBody>
        </p:sp>
        <p:sp>
          <p:nvSpPr>
            <p:cNvPr id="65" name="rc65"/>
            <p:cNvSpPr/>
            <p:nvPr/>
          </p:nvSpPr>
          <p:spPr>
            <a:xfrm>
              <a:off x="6902001" y="3108887"/>
              <a:ext cx="238655" cy="202999"/>
            </a:xfrm>
            <a:prstGeom prst="rect">
              <a:avLst/>
            </a:prstGeom>
            <a:solidFill>
              <a:srgbClr val="1CABE2">
                <a:alpha val="100000"/>
              </a:srgbClr>
            </a:solidFill>
          </p:spPr>
          <p:txBody>
            <a:bodyPr/>
            <a:lstStyle/>
            <a:p/>
          </p:txBody>
        </p:sp>
        <p:sp>
          <p:nvSpPr>
            <p:cNvPr id="66" name="rc66"/>
            <p:cNvSpPr/>
            <p:nvPr/>
          </p:nvSpPr>
          <p:spPr>
            <a:xfrm>
              <a:off x="7167174" y="3262248"/>
              <a:ext cx="238655" cy="853452"/>
            </a:xfrm>
            <a:prstGeom prst="rect">
              <a:avLst/>
            </a:prstGeom>
            <a:solidFill>
              <a:srgbClr val="80BD41">
                <a:alpha val="100000"/>
              </a:srgbClr>
            </a:solidFill>
          </p:spPr>
          <p:txBody>
            <a:bodyPr/>
            <a:lstStyle/>
            <a:p/>
          </p:txBody>
        </p:sp>
        <p:sp>
          <p:nvSpPr>
            <p:cNvPr id="67" name="rc67"/>
            <p:cNvSpPr/>
            <p:nvPr/>
          </p:nvSpPr>
          <p:spPr>
            <a:xfrm>
              <a:off x="7167174" y="3102595"/>
              <a:ext cx="238655" cy="159652"/>
            </a:xfrm>
            <a:prstGeom prst="rect">
              <a:avLst/>
            </a:prstGeom>
            <a:solidFill>
              <a:srgbClr val="1CABE2">
                <a:alpha val="100000"/>
              </a:srgbClr>
            </a:solidFill>
          </p:spPr>
          <p:txBody>
            <a:bodyPr/>
            <a:lstStyle/>
            <a:p/>
          </p:txBody>
        </p:sp>
        <p:sp>
          <p:nvSpPr>
            <p:cNvPr id="68" name="rc68"/>
            <p:cNvSpPr/>
            <p:nvPr/>
          </p:nvSpPr>
          <p:spPr>
            <a:xfrm>
              <a:off x="7432346" y="3254287"/>
              <a:ext cx="238655" cy="861413"/>
            </a:xfrm>
            <a:prstGeom prst="rect">
              <a:avLst/>
            </a:prstGeom>
            <a:solidFill>
              <a:srgbClr val="80BD41">
                <a:alpha val="100000"/>
              </a:srgbClr>
            </a:solidFill>
          </p:spPr>
          <p:txBody>
            <a:bodyPr/>
            <a:lstStyle/>
            <a:p/>
          </p:txBody>
        </p:sp>
        <p:sp>
          <p:nvSpPr>
            <p:cNvPr id="69" name="rc69"/>
            <p:cNvSpPr/>
            <p:nvPr/>
          </p:nvSpPr>
          <p:spPr>
            <a:xfrm>
              <a:off x="7432346" y="3097921"/>
              <a:ext cx="238655" cy="156366"/>
            </a:xfrm>
            <a:prstGeom prst="rect">
              <a:avLst/>
            </a:prstGeom>
            <a:solidFill>
              <a:srgbClr val="1CABE2">
                <a:alpha val="100000"/>
              </a:srgbClr>
            </a:solidFill>
          </p:spPr>
          <p:txBody>
            <a:bodyPr/>
            <a:lstStyle/>
            <a:p/>
          </p:txBody>
        </p:sp>
        <p:sp>
          <p:nvSpPr>
            <p:cNvPr id="70" name="rc70"/>
            <p:cNvSpPr/>
            <p:nvPr/>
          </p:nvSpPr>
          <p:spPr>
            <a:xfrm>
              <a:off x="7697519" y="3240466"/>
              <a:ext cx="238655" cy="875233"/>
            </a:xfrm>
            <a:prstGeom prst="rect">
              <a:avLst/>
            </a:prstGeom>
            <a:solidFill>
              <a:srgbClr val="80BD41">
                <a:alpha val="100000"/>
              </a:srgbClr>
            </a:solidFill>
          </p:spPr>
          <p:txBody>
            <a:bodyPr/>
            <a:lstStyle/>
            <a:p/>
          </p:txBody>
        </p:sp>
        <p:sp>
          <p:nvSpPr>
            <p:cNvPr id="71" name="rc71"/>
            <p:cNvSpPr/>
            <p:nvPr/>
          </p:nvSpPr>
          <p:spPr>
            <a:xfrm>
              <a:off x="7697519" y="3094814"/>
              <a:ext cx="238655" cy="145652"/>
            </a:xfrm>
            <a:prstGeom prst="rect">
              <a:avLst/>
            </a:prstGeom>
            <a:solidFill>
              <a:srgbClr val="1CABE2">
                <a:alpha val="100000"/>
              </a:srgbClr>
            </a:solidFill>
          </p:spPr>
          <p:txBody>
            <a:bodyPr/>
            <a:lstStyle/>
            <a:p/>
          </p:txBody>
        </p:sp>
        <p:sp>
          <p:nvSpPr>
            <p:cNvPr id="72" name="rc72"/>
            <p:cNvSpPr/>
            <p:nvPr/>
          </p:nvSpPr>
          <p:spPr>
            <a:xfrm>
              <a:off x="7962692" y="3240088"/>
              <a:ext cx="238655" cy="875612"/>
            </a:xfrm>
            <a:prstGeom prst="rect">
              <a:avLst/>
            </a:prstGeom>
            <a:solidFill>
              <a:srgbClr val="80BD41">
                <a:alpha val="100000"/>
              </a:srgbClr>
            </a:solidFill>
          </p:spPr>
          <p:txBody>
            <a:bodyPr/>
            <a:lstStyle/>
            <a:p/>
          </p:txBody>
        </p:sp>
        <p:sp>
          <p:nvSpPr>
            <p:cNvPr id="73" name="rc73"/>
            <p:cNvSpPr/>
            <p:nvPr/>
          </p:nvSpPr>
          <p:spPr>
            <a:xfrm>
              <a:off x="7962692" y="3093185"/>
              <a:ext cx="238655" cy="146902"/>
            </a:xfrm>
            <a:prstGeom prst="rect">
              <a:avLst/>
            </a:prstGeom>
            <a:solidFill>
              <a:srgbClr val="1CABE2">
                <a:alpha val="100000"/>
              </a:srgbClr>
            </a:solidFill>
          </p:spPr>
          <p:txBody>
            <a:bodyPr/>
            <a:lstStyle/>
            <a:p/>
          </p:txBody>
        </p:sp>
        <p:sp>
          <p:nvSpPr>
            <p:cNvPr id="74" name="pl74"/>
            <p:cNvSpPr/>
            <p:nvPr/>
          </p:nvSpPr>
          <p:spPr>
            <a:xfrm>
              <a:off x="1452703" y="2343234"/>
              <a:ext cx="6629316" cy="494641"/>
            </a:xfrm>
            <a:custGeom>
              <a:avLst/>
              <a:pathLst>
                <a:path w="6629316" h="494641">
                  <a:moveTo>
                    <a:pt x="0" y="494641"/>
                  </a:moveTo>
                  <a:lnTo>
                    <a:pt x="265172" y="474031"/>
                  </a:lnTo>
                  <a:lnTo>
                    <a:pt x="530345" y="474031"/>
                  </a:lnTo>
                  <a:lnTo>
                    <a:pt x="795518" y="432811"/>
                  </a:lnTo>
                  <a:lnTo>
                    <a:pt x="1060690" y="370981"/>
                  </a:lnTo>
                  <a:lnTo>
                    <a:pt x="1325863" y="370981"/>
                  </a:lnTo>
                  <a:lnTo>
                    <a:pt x="1591036" y="350371"/>
                  </a:lnTo>
                  <a:lnTo>
                    <a:pt x="1856208" y="370981"/>
                  </a:lnTo>
                  <a:lnTo>
                    <a:pt x="2121381" y="288541"/>
                  </a:lnTo>
                  <a:lnTo>
                    <a:pt x="2386554" y="226710"/>
                  </a:lnTo>
                  <a:lnTo>
                    <a:pt x="2651726" y="185490"/>
                  </a:lnTo>
                  <a:lnTo>
                    <a:pt x="2916899" y="164880"/>
                  </a:lnTo>
                  <a:lnTo>
                    <a:pt x="3182072" y="185490"/>
                  </a:lnTo>
                  <a:lnTo>
                    <a:pt x="3447244" y="164880"/>
                  </a:lnTo>
                  <a:lnTo>
                    <a:pt x="3712417" y="144270"/>
                  </a:lnTo>
                  <a:lnTo>
                    <a:pt x="3977590" y="123660"/>
                  </a:lnTo>
                  <a:lnTo>
                    <a:pt x="4242762" y="61830"/>
                  </a:lnTo>
                  <a:lnTo>
                    <a:pt x="4507935" y="61830"/>
                  </a:lnTo>
                  <a:lnTo>
                    <a:pt x="4773108" y="41220"/>
                  </a:lnTo>
                  <a:lnTo>
                    <a:pt x="5038280" y="0"/>
                  </a:lnTo>
                  <a:lnTo>
                    <a:pt x="5303453" y="82440"/>
                  </a:lnTo>
                  <a:lnTo>
                    <a:pt x="5568626" y="123660"/>
                  </a:lnTo>
                  <a:lnTo>
                    <a:pt x="5833798" y="41220"/>
                  </a:lnTo>
                  <a:lnTo>
                    <a:pt x="6098971" y="20610"/>
                  </a:lnTo>
                  <a:lnTo>
                    <a:pt x="6364144" y="0"/>
                  </a:lnTo>
                  <a:lnTo>
                    <a:pt x="6629316" y="0"/>
                  </a:lnTo>
                </a:path>
              </a:pathLst>
            </a:custGeom>
            <a:ln w="27101" cap="flat">
              <a:solidFill>
                <a:srgbClr val="0058AB">
                  <a:alpha val="100000"/>
                </a:srgbClr>
              </a:solidFill>
              <a:prstDash val="solid"/>
              <a:round/>
            </a:ln>
          </p:spPr>
          <p:txBody>
            <a:bodyPr/>
            <a:lstStyle/>
            <a:p/>
          </p:txBody>
        </p:sp>
        <p:sp>
          <p:nvSpPr>
            <p:cNvPr id="75" name="tx75"/>
            <p:cNvSpPr/>
            <p:nvPr/>
          </p:nvSpPr>
          <p:spPr>
            <a:xfrm>
              <a:off x="1382385" y="265682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62</a:t>
              </a:r>
            </a:p>
          </p:txBody>
        </p:sp>
        <p:sp>
          <p:nvSpPr>
            <p:cNvPr id="76" name="tx76"/>
            <p:cNvSpPr/>
            <p:nvPr/>
          </p:nvSpPr>
          <p:spPr>
            <a:xfrm>
              <a:off x="2708249" y="253316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68</a:t>
              </a:r>
            </a:p>
          </p:txBody>
        </p:sp>
        <p:sp>
          <p:nvSpPr>
            <p:cNvPr id="77" name="tx77"/>
            <p:cNvSpPr/>
            <p:nvPr/>
          </p:nvSpPr>
          <p:spPr>
            <a:xfrm>
              <a:off x="4034112" y="23476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77</a:t>
              </a:r>
            </a:p>
          </p:txBody>
        </p:sp>
        <p:sp>
          <p:nvSpPr>
            <p:cNvPr id="78" name="tx78"/>
            <p:cNvSpPr/>
            <p:nvPr/>
          </p:nvSpPr>
          <p:spPr>
            <a:xfrm>
              <a:off x="5359975" y="228584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79" name="tx79"/>
            <p:cNvSpPr/>
            <p:nvPr/>
          </p:nvSpPr>
          <p:spPr>
            <a:xfrm>
              <a:off x="6420666" y="21621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0" name="tx80"/>
            <p:cNvSpPr/>
            <p:nvPr/>
          </p:nvSpPr>
          <p:spPr>
            <a:xfrm>
              <a:off x="6685839" y="2244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82</a:t>
              </a:r>
            </a:p>
          </p:txBody>
        </p:sp>
        <p:sp>
          <p:nvSpPr>
            <p:cNvPr id="81" name="tx81"/>
            <p:cNvSpPr/>
            <p:nvPr/>
          </p:nvSpPr>
          <p:spPr>
            <a:xfrm>
              <a:off x="6951011" y="228584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2" name="tx82"/>
            <p:cNvSpPr/>
            <p:nvPr/>
          </p:nvSpPr>
          <p:spPr>
            <a:xfrm>
              <a:off x="7216184" y="220340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3" name="tx83"/>
            <p:cNvSpPr/>
            <p:nvPr/>
          </p:nvSpPr>
          <p:spPr>
            <a:xfrm>
              <a:off x="7481357" y="218279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4" name="tx84"/>
            <p:cNvSpPr/>
            <p:nvPr/>
          </p:nvSpPr>
          <p:spPr>
            <a:xfrm>
              <a:off x="7746529" y="21621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5" name="tx85"/>
            <p:cNvSpPr/>
            <p:nvPr/>
          </p:nvSpPr>
          <p:spPr>
            <a:xfrm>
              <a:off x="8011702" y="21621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6" name="tx86"/>
            <p:cNvSpPr/>
            <p:nvPr/>
          </p:nvSpPr>
          <p:spPr>
            <a:xfrm>
              <a:off x="1347272" y="377357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35.4</a:t>
              </a:r>
            </a:p>
          </p:txBody>
        </p:sp>
        <p:sp>
          <p:nvSpPr>
            <p:cNvPr id="87" name="tx87"/>
            <p:cNvSpPr/>
            <p:nvPr/>
          </p:nvSpPr>
          <p:spPr>
            <a:xfrm>
              <a:off x="1347272" y="32852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21.6</a:t>
              </a:r>
            </a:p>
          </p:txBody>
        </p:sp>
        <p:sp>
          <p:nvSpPr>
            <p:cNvPr id="88" name="tx88"/>
            <p:cNvSpPr/>
            <p:nvPr/>
          </p:nvSpPr>
          <p:spPr>
            <a:xfrm>
              <a:off x="2673136" y="37377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39.6</a:t>
              </a:r>
            </a:p>
          </p:txBody>
        </p:sp>
        <p:sp>
          <p:nvSpPr>
            <p:cNvPr id="89" name="tx89"/>
            <p:cNvSpPr/>
            <p:nvPr/>
          </p:nvSpPr>
          <p:spPr>
            <a:xfrm>
              <a:off x="2673136" y="324076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18.4</a:t>
              </a:r>
            </a:p>
          </p:txBody>
        </p:sp>
        <p:sp>
          <p:nvSpPr>
            <p:cNvPr id="90" name="tx90"/>
            <p:cNvSpPr/>
            <p:nvPr/>
          </p:nvSpPr>
          <p:spPr>
            <a:xfrm>
              <a:off x="3998999" y="368458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45.8</a:t>
              </a:r>
            </a:p>
          </p:txBody>
        </p:sp>
        <p:sp>
          <p:nvSpPr>
            <p:cNvPr id="91" name="tx91"/>
            <p:cNvSpPr/>
            <p:nvPr/>
          </p:nvSpPr>
          <p:spPr>
            <a:xfrm>
              <a:off x="4044170" y="31723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92" name="tx92"/>
            <p:cNvSpPr/>
            <p:nvPr/>
          </p:nvSpPr>
          <p:spPr>
            <a:xfrm>
              <a:off x="5324862" y="366431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48.2</a:t>
              </a:r>
            </a:p>
          </p:txBody>
        </p:sp>
        <p:sp>
          <p:nvSpPr>
            <p:cNvPr id="93" name="tx93"/>
            <p:cNvSpPr/>
            <p:nvPr/>
          </p:nvSpPr>
          <p:spPr>
            <a:xfrm>
              <a:off x="5328886" y="3151216"/>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94" name="tx94"/>
            <p:cNvSpPr/>
            <p:nvPr/>
          </p:nvSpPr>
          <p:spPr>
            <a:xfrm>
              <a:off x="6385553" y="364346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50.6</a:t>
              </a:r>
            </a:p>
          </p:txBody>
        </p:sp>
        <p:sp>
          <p:nvSpPr>
            <p:cNvPr id="95" name="tx95"/>
            <p:cNvSpPr/>
            <p:nvPr/>
          </p:nvSpPr>
          <p:spPr>
            <a:xfrm>
              <a:off x="6415683" y="313791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8.4</a:t>
              </a:r>
            </a:p>
          </p:txBody>
        </p:sp>
        <p:sp>
          <p:nvSpPr>
            <p:cNvPr id="96" name="tx96"/>
            <p:cNvSpPr/>
            <p:nvPr/>
          </p:nvSpPr>
          <p:spPr>
            <a:xfrm>
              <a:off x="6650726" y="366744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47.8</a:t>
              </a:r>
            </a:p>
          </p:txBody>
        </p:sp>
        <p:sp>
          <p:nvSpPr>
            <p:cNvPr id="97" name="tx97"/>
            <p:cNvSpPr/>
            <p:nvPr/>
          </p:nvSpPr>
          <p:spPr>
            <a:xfrm>
              <a:off x="6650726" y="31656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10.8</a:t>
              </a:r>
            </a:p>
          </p:txBody>
        </p:sp>
        <p:sp>
          <p:nvSpPr>
            <p:cNvPr id="98" name="tx98"/>
            <p:cNvSpPr/>
            <p:nvPr/>
          </p:nvSpPr>
          <p:spPr>
            <a:xfrm>
              <a:off x="6915898" y="36749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46.9</a:t>
              </a:r>
            </a:p>
          </p:txBody>
        </p:sp>
        <p:sp>
          <p:nvSpPr>
            <p:cNvPr id="99" name="tx99"/>
            <p:cNvSpPr/>
            <p:nvPr/>
          </p:nvSpPr>
          <p:spPr>
            <a:xfrm>
              <a:off x="6919922" y="317157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11.9</a:t>
              </a:r>
            </a:p>
          </p:txBody>
        </p:sp>
        <p:sp>
          <p:nvSpPr>
            <p:cNvPr id="100" name="tx100"/>
            <p:cNvSpPr/>
            <p:nvPr/>
          </p:nvSpPr>
          <p:spPr>
            <a:xfrm>
              <a:off x="7181071" y="365015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49.8</a:t>
              </a:r>
            </a:p>
          </p:txBody>
        </p:sp>
        <p:sp>
          <p:nvSpPr>
            <p:cNvPr id="101" name="tx101"/>
            <p:cNvSpPr/>
            <p:nvPr/>
          </p:nvSpPr>
          <p:spPr>
            <a:xfrm>
              <a:off x="7211201" y="314360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9.3</a:t>
              </a:r>
            </a:p>
          </p:txBody>
        </p:sp>
        <p:sp>
          <p:nvSpPr>
            <p:cNvPr id="102" name="tx102"/>
            <p:cNvSpPr/>
            <p:nvPr/>
          </p:nvSpPr>
          <p:spPr>
            <a:xfrm>
              <a:off x="7446244" y="36461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50.3</a:t>
              </a:r>
            </a:p>
          </p:txBody>
        </p:sp>
        <p:sp>
          <p:nvSpPr>
            <p:cNvPr id="103" name="tx103"/>
            <p:cNvSpPr/>
            <p:nvPr/>
          </p:nvSpPr>
          <p:spPr>
            <a:xfrm>
              <a:off x="7476373" y="31372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9.1</a:t>
              </a:r>
            </a:p>
          </p:txBody>
        </p:sp>
        <p:sp>
          <p:nvSpPr>
            <p:cNvPr id="104" name="tx104"/>
            <p:cNvSpPr/>
            <p:nvPr/>
          </p:nvSpPr>
          <p:spPr>
            <a:xfrm>
              <a:off x="7711416" y="363926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51.1</a:t>
              </a:r>
            </a:p>
          </p:txBody>
        </p:sp>
        <p:sp>
          <p:nvSpPr>
            <p:cNvPr id="105" name="tx105"/>
            <p:cNvSpPr/>
            <p:nvPr/>
          </p:nvSpPr>
          <p:spPr>
            <a:xfrm>
              <a:off x="7741546" y="31288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8.5</a:t>
              </a:r>
            </a:p>
          </p:txBody>
        </p:sp>
        <p:sp>
          <p:nvSpPr>
            <p:cNvPr id="106" name="tx106"/>
            <p:cNvSpPr/>
            <p:nvPr/>
          </p:nvSpPr>
          <p:spPr>
            <a:xfrm>
              <a:off x="7976589" y="363907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51.1</a:t>
              </a:r>
            </a:p>
          </p:txBody>
        </p:sp>
        <p:sp>
          <p:nvSpPr>
            <p:cNvPr id="107" name="tx107"/>
            <p:cNvSpPr/>
            <p:nvPr/>
          </p:nvSpPr>
          <p:spPr>
            <a:xfrm>
              <a:off x="8006719" y="312782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8.6</a:t>
              </a:r>
            </a:p>
          </p:txBody>
        </p:sp>
        <p:sp>
          <p:nvSpPr>
            <p:cNvPr id="108" name="tx108"/>
            <p:cNvSpPr/>
            <p:nvPr/>
          </p:nvSpPr>
          <p:spPr>
            <a:xfrm>
              <a:off x="1392444" y="29837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109" name="tx109"/>
            <p:cNvSpPr/>
            <p:nvPr/>
          </p:nvSpPr>
          <p:spPr>
            <a:xfrm>
              <a:off x="2673136" y="296647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58.1</a:t>
              </a:r>
            </a:p>
          </p:txBody>
        </p:sp>
        <p:sp>
          <p:nvSpPr>
            <p:cNvPr id="110" name="tx110"/>
            <p:cNvSpPr/>
            <p:nvPr/>
          </p:nvSpPr>
          <p:spPr>
            <a:xfrm>
              <a:off x="3998999" y="293604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59.8</a:t>
              </a:r>
            </a:p>
          </p:txBody>
        </p:sp>
        <p:sp>
          <p:nvSpPr>
            <p:cNvPr id="111" name="tx111"/>
            <p:cNvSpPr/>
            <p:nvPr/>
          </p:nvSpPr>
          <p:spPr>
            <a:xfrm>
              <a:off x="5324862" y="293424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59.9</a:t>
              </a:r>
            </a:p>
          </p:txBody>
        </p:sp>
        <p:sp>
          <p:nvSpPr>
            <p:cNvPr id="112" name="tx112"/>
            <p:cNvSpPr/>
            <p:nvPr/>
          </p:nvSpPr>
          <p:spPr>
            <a:xfrm>
              <a:off x="6385553" y="294932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59.1</a:t>
              </a:r>
            </a:p>
          </p:txBody>
        </p:sp>
        <p:sp>
          <p:nvSpPr>
            <p:cNvPr id="113" name="tx113"/>
            <p:cNvSpPr/>
            <p:nvPr/>
          </p:nvSpPr>
          <p:spPr>
            <a:xfrm>
              <a:off x="6650726" y="295675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58.6</a:t>
              </a:r>
            </a:p>
          </p:txBody>
        </p:sp>
        <p:sp>
          <p:nvSpPr>
            <p:cNvPr id="114" name="tx114"/>
            <p:cNvSpPr/>
            <p:nvPr/>
          </p:nvSpPr>
          <p:spPr>
            <a:xfrm>
              <a:off x="6915898" y="295362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58.8</a:t>
              </a:r>
            </a:p>
          </p:txBody>
        </p:sp>
        <p:sp>
          <p:nvSpPr>
            <p:cNvPr id="115" name="tx115"/>
            <p:cNvSpPr/>
            <p:nvPr/>
          </p:nvSpPr>
          <p:spPr>
            <a:xfrm>
              <a:off x="7181071" y="294733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59.2</a:t>
              </a:r>
            </a:p>
          </p:txBody>
        </p:sp>
        <p:sp>
          <p:nvSpPr>
            <p:cNvPr id="116" name="tx116"/>
            <p:cNvSpPr/>
            <p:nvPr/>
          </p:nvSpPr>
          <p:spPr>
            <a:xfrm>
              <a:off x="7446244" y="294265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59.4</a:t>
              </a:r>
            </a:p>
          </p:txBody>
        </p:sp>
        <p:sp>
          <p:nvSpPr>
            <p:cNvPr id="117" name="tx117"/>
            <p:cNvSpPr/>
            <p:nvPr/>
          </p:nvSpPr>
          <p:spPr>
            <a:xfrm>
              <a:off x="7711416" y="293954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59.6</a:t>
              </a:r>
            </a:p>
          </p:txBody>
        </p:sp>
        <p:sp>
          <p:nvSpPr>
            <p:cNvPr id="118" name="tx118"/>
            <p:cNvSpPr/>
            <p:nvPr/>
          </p:nvSpPr>
          <p:spPr>
            <a:xfrm>
              <a:off x="7976589" y="293792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59.7</a:t>
              </a:r>
            </a:p>
          </p:txBody>
        </p:sp>
        <p:sp>
          <p:nvSpPr>
            <p:cNvPr id="119" name="tx119"/>
            <p:cNvSpPr/>
            <p:nvPr/>
          </p:nvSpPr>
          <p:spPr>
            <a:xfrm>
              <a:off x="733219"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0" name="tx120"/>
            <p:cNvSpPr/>
            <p:nvPr/>
          </p:nvSpPr>
          <p:spPr>
            <a:xfrm>
              <a:off x="655495" y="3209602"/>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1" name="tx121"/>
            <p:cNvSpPr/>
            <p:nvPr/>
          </p:nvSpPr>
          <p:spPr>
            <a:xfrm>
              <a:off x="577771" y="2353521"/>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22" name="tx122"/>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3" name="tx123"/>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4" name="tx124"/>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5" name="tx125"/>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6" name="tx126"/>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7" name="tx127"/>
            <p:cNvSpPr/>
            <p:nvPr/>
          </p:nvSpPr>
          <p:spPr>
            <a:xfrm rot="-5400000">
              <a:off x="129725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28" name="tx128"/>
            <p:cNvSpPr/>
            <p:nvPr/>
          </p:nvSpPr>
          <p:spPr>
            <a:xfrm rot="-5400000">
              <a:off x="262311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29" name="tx129"/>
            <p:cNvSpPr/>
            <p:nvPr/>
          </p:nvSpPr>
          <p:spPr>
            <a:xfrm rot="-5400000">
              <a:off x="39489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0" name="tx130"/>
            <p:cNvSpPr/>
            <p:nvPr/>
          </p:nvSpPr>
          <p:spPr>
            <a:xfrm rot="-5400000">
              <a:off x="52748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1" name="tx131"/>
            <p:cNvSpPr/>
            <p:nvPr/>
          </p:nvSpPr>
          <p:spPr>
            <a:xfrm rot="-5400000">
              <a:off x="633553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2" name="tx132"/>
            <p:cNvSpPr/>
            <p:nvPr/>
          </p:nvSpPr>
          <p:spPr>
            <a:xfrm rot="-5400000">
              <a:off x="660070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3" name="tx133"/>
            <p:cNvSpPr/>
            <p:nvPr/>
          </p:nvSpPr>
          <p:spPr>
            <a:xfrm rot="-5400000">
              <a:off x="68658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4" name="tx134"/>
            <p:cNvSpPr/>
            <p:nvPr/>
          </p:nvSpPr>
          <p:spPr>
            <a:xfrm rot="-5400000">
              <a:off x="7131053"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5" name="tx135"/>
            <p:cNvSpPr/>
            <p:nvPr/>
          </p:nvSpPr>
          <p:spPr>
            <a:xfrm rot="-5400000">
              <a:off x="739622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6" name="tx136"/>
            <p:cNvSpPr/>
            <p:nvPr/>
          </p:nvSpPr>
          <p:spPr>
            <a:xfrm rot="-5400000">
              <a:off x="76613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7" name="tx137"/>
            <p:cNvSpPr/>
            <p:nvPr/>
          </p:nvSpPr>
          <p:spPr>
            <a:xfrm rot="-5400000">
              <a:off x="792657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38" name="tx138"/>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39" name="tx139"/>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0" name="pl140"/>
            <p:cNvSpPr/>
            <p:nvPr/>
          </p:nvSpPr>
          <p:spPr>
            <a:xfrm>
              <a:off x="2932513"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1" name="tx141"/>
            <p:cNvSpPr/>
            <p:nvPr/>
          </p:nvSpPr>
          <p:spPr>
            <a:xfrm>
              <a:off x="319961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42" name="rc142"/>
            <p:cNvSpPr/>
            <p:nvPr/>
          </p:nvSpPr>
          <p:spPr>
            <a:xfrm>
              <a:off x="4457787" y="4979470"/>
              <a:ext cx="201456" cy="201456"/>
            </a:xfrm>
            <a:prstGeom prst="rect">
              <a:avLst/>
            </a:prstGeom>
            <a:solidFill>
              <a:srgbClr val="1CABE2">
                <a:alpha val="100000"/>
              </a:srgbClr>
            </a:solidFill>
          </p:spPr>
          <p:txBody>
            <a:bodyPr/>
            <a:lstStyle/>
            <a:p/>
          </p:txBody>
        </p:sp>
        <p:sp>
          <p:nvSpPr>
            <p:cNvPr id="143" name="rc143"/>
            <p:cNvSpPr/>
            <p:nvPr/>
          </p:nvSpPr>
          <p:spPr>
            <a:xfrm>
              <a:off x="5663064" y="4979470"/>
              <a:ext cx="201456" cy="201456"/>
            </a:xfrm>
            <a:prstGeom prst="rect">
              <a:avLst/>
            </a:prstGeom>
            <a:solidFill>
              <a:srgbClr val="80BD41">
                <a:alpha val="100000"/>
              </a:srgbClr>
            </a:solidFill>
          </p:spPr>
          <p:txBody>
            <a:bodyPr/>
            <a:lstStyle/>
            <a:p/>
          </p:txBody>
        </p:sp>
        <p:sp>
          <p:nvSpPr>
            <p:cNvPr id="144" name="tx144"/>
            <p:cNvSpPr/>
            <p:nvPr/>
          </p:nvSpPr>
          <p:spPr>
            <a:xfrm>
              <a:off x="4737832"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5" name="tx145"/>
            <p:cNvSpPr/>
            <p:nvPr/>
          </p:nvSpPr>
          <p:spPr>
            <a:xfrm>
              <a:off x="5943109"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6" name="tx146"/>
            <p:cNvSpPr/>
            <p:nvPr/>
          </p:nvSpPr>
          <p:spPr>
            <a:xfrm>
              <a:off x="989976"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47" name="tx147"/>
            <p:cNvSpPr/>
            <p:nvPr/>
          </p:nvSpPr>
          <p:spPr>
            <a:xfrm>
              <a:off x="989976" y="1618677"/>
              <a:ext cx="137827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LMICs, 2000-2025</a:t>
              </a:r>
            </a:p>
          </p:txBody>
        </p:sp>
        <p:sp>
          <p:nvSpPr>
            <p:cNvPr id="148" name="pl148"/>
            <p:cNvSpPr/>
            <p:nvPr/>
          </p:nvSpPr>
          <p:spPr>
            <a:xfrm>
              <a:off x="2428627"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4619131"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6809636"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989976" y="5785519"/>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2" name="pl152"/>
            <p:cNvSpPr/>
            <p:nvPr/>
          </p:nvSpPr>
          <p:spPr>
            <a:xfrm>
              <a:off x="989976" y="5636740"/>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3" name="pl153"/>
            <p:cNvSpPr/>
            <p:nvPr/>
          </p:nvSpPr>
          <p:spPr>
            <a:xfrm>
              <a:off x="989976" y="5487961"/>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4" name="pl154"/>
            <p:cNvSpPr/>
            <p:nvPr/>
          </p:nvSpPr>
          <p:spPr>
            <a:xfrm>
              <a:off x="1333375"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3523879"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6" name="pl156"/>
            <p:cNvSpPr/>
            <p:nvPr/>
          </p:nvSpPr>
          <p:spPr>
            <a:xfrm>
              <a:off x="571438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7904888"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8" name="rc158"/>
            <p:cNvSpPr/>
            <p:nvPr/>
          </p:nvSpPr>
          <p:spPr>
            <a:xfrm>
              <a:off x="1333375" y="5726007"/>
              <a:ext cx="5545061" cy="119023"/>
            </a:xfrm>
            <a:prstGeom prst="rect">
              <a:avLst/>
            </a:prstGeom>
            <a:solidFill>
              <a:srgbClr val="80BD41">
                <a:alpha val="100000"/>
              </a:srgbClr>
            </a:solidFill>
          </p:spPr>
          <p:txBody>
            <a:bodyPr/>
            <a:lstStyle/>
            <a:p/>
          </p:txBody>
        </p:sp>
        <p:sp>
          <p:nvSpPr>
            <p:cNvPr id="159" name="rc159"/>
            <p:cNvSpPr/>
            <p:nvPr/>
          </p:nvSpPr>
          <p:spPr>
            <a:xfrm>
              <a:off x="6878437" y="5726007"/>
              <a:ext cx="922907" cy="119023"/>
            </a:xfrm>
            <a:prstGeom prst="rect">
              <a:avLst/>
            </a:prstGeom>
            <a:solidFill>
              <a:srgbClr val="1CABE2">
                <a:alpha val="100000"/>
              </a:srgbClr>
            </a:solidFill>
          </p:spPr>
          <p:txBody>
            <a:bodyPr/>
            <a:lstStyle/>
            <a:p/>
          </p:txBody>
        </p:sp>
        <p:sp>
          <p:nvSpPr>
            <p:cNvPr id="160" name="rc160"/>
            <p:cNvSpPr/>
            <p:nvPr/>
          </p:nvSpPr>
          <p:spPr>
            <a:xfrm>
              <a:off x="1333375" y="5577228"/>
              <a:ext cx="5598781" cy="119023"/>
            </a:xfrm>
            <a:prstGeom prst="rect">
              <a:avLst/>
            </a:prstGeom>
            <a:solidFill>
              <a:srgbClr val="80BD41">
                <a:alpha val="100000"/>
              </a:srgbClr>
            </a:solidFill>
          </p:spPr>
          <p:txBody>
            <a:bodyPr/>
            <a:lstStyle/>
            <a:p/>
          </p:txBody>
        </p:sp>
        <p:sp>
          <p:nvSpPr>
            <p:cNvPr id="161" name="rc161"/>
            <p:cNvSpPr/>
            <p:nvPr/>
          </p:nvSpPr>
          <p:spPr>
            <a:xfrm>
              <a:off x="6932156" y="5577228"/>
              <a:ext cx="931724" cy="119023"/>
            </a:xfrm>
            <a:prstGeom prst="rect">
              <a:avLst/>
            </a:prstGeom>
            <a:solidFill>
              <a:srgbClr val="1CABE2">
                <a:alpha val="100000"/>
              </a:srgbClr>
            </a:solidFill>
          </p:spPr>
          <p:txBody>
            <a:bodyPr/>
            <a:lstStyle/>
            <a:p/>
          </p:txBody>
        </p:sp>
        <p:sp>
          <p:nvSpPr>
            <p:cNvPr id="162" name="rc162"/>
            <p:cNvSpPr/>
            <p:nvPr/>
          </p:nvSpPr>
          <p:spPr>
            <a:xfrm>
              <a:off x="1333375" y="5428449"/>
              <a:ext cx="5601203" cy="119023"/>
            </a:xfrm>
            <a:prstGeom prst="rect">
              <a:avLst/>
            </a:prstGeom>
            <a:solidFill>
              <a:srgbClr val="80BD41">
                <a:alpha val="100000"/>
              </a:srgbClr>
            </a:solidFill>
          </p:spPr>
          <p:txBody>
            <a:bodyPr/>
            <a:lstStyle/>
            <a:p/>
          </p:txBody>
        </p:sp>
        <p:sp>
          <p:nvSpPr>
            <p:cNvPr id="163" name="rc163"/>
            <p:cNvSpPr/>
            <p:nvPr/>
          </p:nvSpPr>
          <p:spPr>
            <a:xfrm>
              <a:off x="6934578" y="5428449"/>
              <a:ext cx="939722" cy="119023"/>
            </a:xfrm>
            <a:prstGeom prst="rect">
              <a:avLst/>
            </a:prstGeom>
            <a:solidFill>
              <a:srgbClr val="1CABE2">
                <a:alpha val="100000"/>
              </a:srgbClr>
            </a:solidFill>
          </p:spPr>
          <p:txBody>
            <a:bodyPr/>
            <a:lstStyle/>
            <a:p/>
          </p:txBody>
        </p:sp>
        <p:sp>
          <p:nvSpPr>
            <p:cNvPr id="164" name="tx164"/>
            <p:cNvSpPr/>
            <p:nvPr/>
          </p:nvSpPr>
          <p:spPr>
            <a:xfrm>
              <a:off x="3982873"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50.6</a:t>
              </a:r>
            </a:p>
          </p:txBody>
        </p:sp>
        <p:sp>
          <p:nvSpPr>
            <p:cNvPr id="165" name="tx165"/>
            <p:cNvSpPr/>
            <p:nvPr/>
          </p:nvSpPr>
          <p:spPr>
            <a:xfrm>
              <a:off x="7252016"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8.4</a:t>
              </a:r>
            </a:p>
          </p:txBody>
        </p:sp>
        <p:sp>
          <p:nvSpPr>
            <p:cNvPr id="166" name="tx166"/>
            <p:cNvSpPr/>
            <p:nvPr/>
          </p:nvSpPr>
          <p:spPr>
            <a:xfrm>
              <a:off x="4009733"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51.1</a:t>
              </a:r>
            </a:p>
          </p:txBody>
        </p:sp>
        <p:sp>
          <p:nvSpPr>
            <p:cNvPr id="167" name="tx167"/>
            <p:cNvSpPr/>
            <p:nvPr/>
          </p:nvSpPr>
          <p:spPr>
            <a:xfrm>
              <a:off x="7310144"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8.5</a:t>
              </a:r>
            </a:p>
          </p:txBody>
        </p:sp>
        <p:sp>
          <p:nvSpPr>
            <p:cNvPr id="168" name="tx168"/>
            <p:cNvSpPr/>
            <p:nvPr/>
          </p:nvSpPr>
          <p:spPr>
            <a:xfrm>
              <a:off x="4010944"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51.1</a:t>
              </a:r>
            </a:p>
          </p:txBody>
        </p:sp>
        <p:sp>
          <p:nvSpPr>
            <p:cNvPr id="169" name="tx169"/>
            <p:cNvSpPr/>
            <p:nvPr/>
          </p:nvSpPr>
          <p:spPr>
            <a:xfrm>
              <a:off x="7316566"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8.6</a:t>
              </a:r>
            </a:p>
          </p:txBody>
        </p:sp>
        <p:sp>
          <p:nvSpPr>
            <p:cNvPr id="170" name="tx170"/>
            <p:cNvSpPr/>
            <p:nvPr/>
          </p:nvSpPr>
          <p:spPr>
            <a:xfrm>
              <a:off x="8001710"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59.1</a:t>
              </a:r>
            </a:p>
          </p:txBody>
        </p:sp>
        <p:sp>
          <p:nvSpPr>
            <p:cNvPr id="171" name="tx171"/>
            <p:cNvSpPr/>
            <p:nvPr/>
          </p:nvSpPr>
          <p:spPr>
            <a:xfrm>
              <a:off x="8067373"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59.6</a:t>
              </a:r>
            </a:p>
          </p:txBody>
        </p:sp>
        <p:sp>
          <p:nvSpPr>
            <p:cNvPr id="172" name="tx172"/>
            <p:cNvSpPr/>
            <p:nvPr/>
          </p:nvSpPr>
          <p:spPr>
            <a:xfrm>
              <a:off x="8078315"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59.7</a:t>
              </a:r>
            </a:p>
          </p:txBody>
        </p:sp>
        <p:sp>
          <p:nvSpPr>
            <p:cNvPr id="173" name="tx173"/>
            <p:cNvSpPr/>
            <p:nvPr/>
          </p:nvSpPr>
          <p:spPr>
            <a:xfrm>
              <a:off x="616450"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4" name="tx174"/>
            <p:cNvSpPr/>
            <p:nvPr/>
          </p:nvSpPr>
          <p:spPr>
            <a:xfrm>
              <a:off x="616450"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5" name="tx175"/>
            <p:cNvSpPr/>
            <p:nvPr/>
          </p:nvSpPr>
          <p:spPr>
            <a:xfrm>
              <a:off x="616450"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76" name="tx176"/>
            <p:cNvSpPr/>
            <p:nvPr/>
          </p:nvSpPr>
          <p:spPr>
            <a:xfrm>
              <a:off x="1216880"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77" name="tx177"/>
            <p:cNvSpPr/>
            <p:nvPr/>
          </p:nvSpPr>
          <p:spPr>
            <a:xfrm>
              <a:off x="3368523"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78" name="tx178"/>
            <p:cNvSpPr/>
            <p:nvPr/>
          </p:nvSpPr>
          <p:spPr>
            <a:xfrm>
              <a:off x="5559027"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79" name="tx179"/>
            <p:cNvSpPr/>
            <p:nvPr/>
          </p:nvSpPr>
          <p:spPr>
            <a:xfrm>
              <a:off x="7749531"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 M</a:t>
              </a:r>
            </a:p>
          </p:txBody>
        </p:sp>
        <p:sp>
          <p:nvSpPr>
            <p:cNvPr id="180" name="tx180"/>
            <p:cNvSpPr/>
            <p:nvPr/>
          </p:nvSpPr>
          <p:spPr>
            <a:xfrm>
              <a:off x="3878244"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1" name="tx181"/>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82" name="tx182"/>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3" name="tx183"/>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8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(86%) was the same as in 2019 (86%).
The number of children vaccinated with DTP3 increased 1% from 50.6 million in 2019 to 51.1 million in 2025.
The number of surviving infants increased approximately 1% from 59.1 million in 2019 to 59.7 million in 2025.
In 2025, 513,000 more children were vaccinated than in 2019.
In 2025, there were 666,000 more surviving infants (target population) than in 2019.
For vaccine coverage to increase, the number of children vaccinated must increase at a faster rate than the population increases.</a:t>
            </a:r>
          </a:p>
        </p:txBody>
      </p:sp>
      <p:sp>
        <p:nvSpPr>
          <p:cNvPr id="18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86%: 51.1 million children received three doses of DTP-containing vaccine, but 8.6 million remain un- or under-vaccinated.</a:t>
            </a:r>
          </a:p>
        </p:txBody>
      </p:sp>
      <p:grpSp xmlns:pic="http://schemas.openxmlformats.org/drawingml/2006/picture">
        <p:nvGrpSpPr>
          <p:cNvPr id="186" name=""/>
          <p:cNvGrpSpPr/>
          <p:nvPr/>
        </p:nvGrpSpPr>
        <p:grpSpPr>
          <a:xfrm>
            <a:off x="292608" y="1005840"/>
            <a:ext cx="8595360" cy="28575"/>
            <a:chOff x="292608" y="1005840"/>
            <a:chExt cx="8595360" cy="28575"/>
          </a:xfrm>
        </p:grpSpPr>
        <p:sp>
          <p:nvSpPr>
            <p:cNvPr id="18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8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34889" y="5346600"/>
              <a:ext cx="265183" cy="9406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5" name="rc5"/>
            <p:cNvSpPr/>
            <p:nvPr/>
          </p:nvSpPr>
          <p:spPr>
            <a:xfrm>
              <a:off x="2100073" y="534660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6" name="rc6"/>
            <p:cNvSpPr/>
            <p:nvPr/>
          </p:nvSpPr>
          <p:spPr>
            <a:xfrm>
              <a:off x="2365257" y="534660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7" name="rc7"/>
            <p:cNvSpPr/>
            <p:nvPr/>
          </p:nvSpPr>
          <p:spPr>
            <a:xfrm>
              <a:off x="2630441" y="534660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 name="rc8"/>
            <p:cNvSpPr/>
            <p:nvPr/>
          </p:nvSpPr>
          <p:spPr>
            <a:xfrm>
              <a:off x="2895625" y="534660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9" name="rc9"/>
            <p:cNvSpPr/>
            <p:nvPr/>
          </p:nvSpPr>
          <p:spPr>
            <a:xfrm>
              <a:off x="3160809" y="534660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0" name="rc10"/>
            <p:cNvSpPr/>
            <p:nvPr/>
          </p:nvSpPr>
          <p:spPr>
            <a:xfrm>
              <a:off x="3425993" y="534660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 name="rc11"/>
            <p:cNvSpPr/>
            <p:nvPr/>
          </p:nvSpPr>
          <p:spPr>
            <a:xfrm>
              <a:off x="3691177" y="5346600"/>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2" name="rc12"/>
            <p:cNvSpPr/>
            <p:nvPr/>
          </p:nvSpPr>
          <p:spPr>
            <a:xfrm>
              <a:off x="3956361" y="534660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3" name="rc13"/>
            <p:cNvSpPr/>
            <p:nvPr/>
          </p:nvSpPr>
          <p:spPr>
            <a:xfrm>
              <a:off x="4221545" y="5346600"/>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4" name="rc14"/>
            <p:cNvSpPr/>
            <p:nvPr/>
          </p:nvSpPr>
          <p:spPr>
            <a:xfrm>
              <a:off x="4486728" y="534660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5" name="rc15"/>
            <p:cNvSpPr/>
            <p:nvPr/>
          </p:nvSpPr>
          <p:spPr>
            <a:xfrm>
              <a:off x="4751912" y="534660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6" name="rc16"/>
            <p:cNvSpPr/>
            <p:nvPr/>
          </p:nvSpPr>
          <p:spPr>
            <a:xfrm>
              <a:off x="5017096" y="534660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534660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8" name="rc18"/>
            <p:cNvSpPr/>
            <p:nvPr/>
          </p:nvSpPr>
          <p:spPr>
            <a:xfrm>
              <a:off x="5547464" y="534660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9" name="rc19"/>
            <p:cNvSpPr/>
            <p:nvPr/>
          </p:nvSpPr>
          <p:spPr>
            <a:xfrm>
              <a:off x="5812648" y="534660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0" name="rc20"/>
            <p:cNvSpPr/>
            <p:nvPr/>
          </p:nvSpPr>
          <p:spPr>
            <a:xfrm>
              <a:off x="6077832" y="534660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1" name="rc21"/>
            <p:cNvSpPr/>
            <p:nvPr/>
          </p:nvSpPr>
          <p:spPr>
            <a:xfrm>
              <a:off x="6343016" y="534660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2" name="rc22"/>
            <p:cNvSpPr/>
            <p:nvPr/>
          </p:nvSpPr>
          <p:spPr>
            <a:xfrm>
              <a:off x="6608200" y="534660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3" name="rc23"/>
            <p:cNvSpPr/>
            <p:nvPr/>
          </p:nvSpPr>
          <p:spPr>
            <a:xfrm>
              <a:off x="6873384" y="534660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4" name="rc24"/>
            <p:cNvSpPr/>
            <p:nvPr/>
          </p:nvSpPr>
          <p:spPr>
            <a:xfrm>
              <a:off x="7138568" y="534660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 name="rc25"/>
            <p:cNvSpPr/>
            <p:nvPr/>
          </p:nvSpPr>
          <p:spPr>
            <a:xfrm>
              <a:off x="7403752" y="534660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 name="rc26"/>
            <p:cNvSpPr/>
            <p:nvPr/>
          </p:nvSpPr>
          <p:spPr>
            <a:xfrm>
              <a:off x="7668936" y="534660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7" name="rc27"/>
            <p:cNvSpPr/>
            <p:nvPr/>
          </p:nvSpPr>
          <p:spPr>
            <a:xfrm>
              <a:off x="7934120" y="534660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8" name="rc28"/>
            <p:cNvSpPr/>
            <p:nvPr/>
          </p:nvSpPr>
          <p:spPr>
            <a:xfrm>
              <a:off x="8199303" y="534660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9" name="rc29"/>
            <p:cNvSpPr/>
            <p:nvPr/>
          </p:nvSpPr>
          <p:spPr>
            <a:xfrm>
              <a:off x="8464487" y="534660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0" name="rc30"/>
            <p:cNvSpPr/>
            <p:nvPr/>
          </p:nvSpPr>
          <p:spPr>
            <a:xfrm>
              <a:off x="1834889" y="214844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 name="rc31"/>
            <p:cNvSpPr/>
            <p:nvPr/>
          </p:nvSpPr>
          <p:spPr>
            <a:xfrm>
              <a:off x="2100073" y="214844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 name="rc32"/>
            <p:cNvSpPr/>
            <p:nvPr/>
          </p:nvSpPr>
          <p:spPr>
            <a:xfrm>
              <a:off x="2365257" y="214844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 name="rc33"/>
            <p:cNvSpPr/>
            <p:nvPr/>
          </p:nvSpPr>
          <p:spPr>
            <a:xfrm>
              <a:off x="2630441" y="214844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 name="rc34"/>
            <p:cNvSpPr/>
            <p:nvPr/>
          </p:nvSpPr>
          <p:spPr>
            <a:xfrm>
              <a:off x="2895625" y="214844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160809" y="214844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 name="rc36"/>
            <p:cNvSpPr/>
            <p:nvPr/>
          </p:nvSpPr>
          <p:spPr>
            <a:xfrm>
              <a:off x="3425993" y="214844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7" name="rc37"/>
            <p:cNvSpPr/>
            <p:nvPr/>
          </p:nvSpPr>
          <p:spPr>
            <a:xfrm>
              <a:off x="3691177" y="214844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 name="rc38"/>
            <p:cNvSpPr/>
            <p:nvPr/>
          </p:nvSpPr>
          <p:spPr>
            <a:xfrm>
              <a:off x="3956361"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 name="rc39"/>
            <p:cNvSpPr/>
            <p:nvPr/>
          </p:nvSpPr>
          <p:spPr>
            <a:xfrm>
              <a:off x="4221545" y="214844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 name="rc40"/>
            <p:cNvSpPr/>
            <p:nvPr/>
          </p:nvSpPr>
          <p:spPr>
            <a:xfrm>
              <a:off x="4486728" y="214844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 name="rc41"/>
            <p:cNvSpPr/>
            <p:nvPr/>
          </p:nvSpPr>
          <p:spPr>
            <a:xfrm>
              <a:off x="4751912"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 name="rc42"/>
            <p:cNvSpPr/>
            <p:nvPr/>
          </p:nvSpPr>
          <p:spPr>
            <a:xfrm>
              <a:off x="5017096" y="214844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 name="rc43"/>
            <p:cNvSpPr/>
            <p:nvPr/>
          </p:nvSpPr>
          <p:spPr>
            <a:xfrm>
              <a:off x="5282280" y="214844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 name="rc44"/>
            <p:cNvSpPr/>
            <p:nvPr/>
          </p:nvSpPr>
          <p:spPr>
            <a:xfrm>
              <a:off x="5547464" y="214844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 name="rc45"/>
            <p:cNvSpPr/>
            <p:nvPr/>
          </p:nvSpPr>
          <p:spPr>
            <a:xfrm>
              <a:off x="5812648" y="214844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 name="rc46"/>
            <p:cNvSpPr/>
            <p:nvPr/>
          </p:nvSpPr>
          <p:spPr>
            <a:xfrm>
              <a:off x="6077832" y="214844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 name="rc47"/>
            <p:cNvSpPr/>
            <p:nvPr/>
          </p:nvSpPr>
          <p:spPr>
            <a:xfrm>
              <a:off x="6343016" y="214844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 name="rc48"/>
            <p:cNvSpPr/>
            <p:nvPr/>
          </p:nvSpPr>
          <p:spPr>
            <a:xfrm>
              <a:off x="6608200" y="214844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 name="rc49"/>
            <p:cNvSpPr/>
            <p:nvPr/>
          </p:nvSpPr>
          <p:spPr>
            <a:xfrm>
              <a:off x="6873384" y="214844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 name="rc50"/>
            <p:cNvSpPr/>
            <p:nvPr/>
          </p:nvSpPr>
          <p:spPr>
            <a:xfrm>
              <a:off x="7138568" y="214844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 name="rc51"/>
            <p:cNvSpPr/>
            <p:nvPr/>
          </p:nvSpPr>
          <p:spPr>
            <a:xfrm>
              <a:off x="7403752" y="214844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 name="rc52"/>
            <p:cNvSpPr/>
            <p:nvPr/>
          </p:nvSpPr>
          <p:spPr>
            <a:xfrm>
              <a:off x="7668936" y="214844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 name="rc53"/>
            <p:cNvSpPr/>
            <p:nvPr/>
          </p:nvSpPr>
          <p:spPr>
            <a:xfrm>
              <a:off x="7934120" y="214844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 name="rc54"/>
            <p:cNvSpPr/>
            <p:nvPr/>
          </p:nvSpPr>
          <p:spPr>
            <a:xfrm>
              <a:off x="8199303" y="214844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 name="rc55"/>
            <p:cNvSpPr/>
            <p:nvPr/>
          </p:nvSpPr>
          <p:spPr>
            <a:xfrm>
              <a:off x="8464487"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 name="rc56"/>
            <p:cNvSpPr/>
            <p:nvPr/>
          </p:nvSpPr>
          <p:spPr>
            <a:xfrm>
              <a:off x="1834889"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 name="rc57"/>
            <p:cNvSpPr/>
            <p:nvPr/>
          </p:nvSpPr>
          <p:spPr>
            <a:xfrm>
              <a:off x="2100073" y="478222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8" name="rc58"/>
            <p:cNvSpPr/>
            <p:nvPr/>
          </p:nvSpPr>
          <p:spPr>
            <a:xfrm>
              <a:off x="2365257" y="478222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9" name="rc59"/>
            <p:cNvSpPr/>
            <p:nvPr/>
          </p:nvSpPr>
          <p:spPr>
            <a:xfrm>
              <a:off x="2630441" y="478222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 name="rc60"/>
            <p:cNvSpPr/>
            <p:nvPr/>
          </p:nvSpPr>
          <p:spPr>
            <a:xfrm>
              <a:off x="2895625" y="478222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1" name="rc61"/>
            <p:cNvSpPr/>
            <p:nvPr/>
          </p:nvSpPr>
          <p:spPr>
            <a:xfrm>
              <a:off x="3160809" y="478222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2" name="rc62"/>
            <p:cNvSpPr/>
            <p:nvPr/>
          </p:nvSpPr>
          <p:spPr>
            <a:xfrm>
              <a:off x="3425993" y="478222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 name="rc63"/>
            <p:cNvSpPr/>
            <p:nvPr/>
          </p:nvSpPr>
          <p:spPr>
            <a:xfrm>
              <a:off x="3691177"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4" name="rc64"/>
            <p:cNvSpPr/>
            <p:nvPr/>
          </p:nvSpPr>
          <p:spPr>
            <a:xfrm>
              <a:off x="3956361" y="478222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5" name="rc65"/>
            <p:cNvSpPr/>
            <p:nvPr/>
          </p:nvSpPr>
          <p:spPr>
            <a:xfrm>
              <a:off x="4221545" y="478222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6" name="rc66"/>
            <p:cNvSpPr/>
            <p:nvPr/>
          </p:nvSpPr>
          <p:spPr>
            <a:xfrm>
              <a:off x="4486728" y="478222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 name="rc67"/>
            <p:cNvSpPr/>
            <p:nvPr/>
          </p:nvSpPr>
          <p:spPr>
            <a:xfrm>
              <a:off x="4751912" y="478222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 name="rc68"/>
            <p:cNvSpPr/>
            <p:nvPr/>
          </p:nvSpPr>
          <p:spPr>
            <a:xfrm>
              <a:off x="5017096" y="478222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9" name="rc69"/>
            <p:cNvSpPr/>
            <p:nvPr/>
          </p:nvSpPr>
          <p:spPr>
            <a:xfrm>
              <a:off x="5282280" y="478222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 name="rc70"/>
            <p:cNvSpPr/>
            <p:nvPr/>
          </p:nvSpPr>
          <p:spPr>
            <a:xfrm>
              <a:off x="5547464" y="478222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 name="rc71"/>
            <p:cNvSpPr/>
            <p:nvPr/>
          </p:nvSpPr>
          <p:spPr>
            <a:xfrm>
              <a:off x="5812648" y="478222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 name="rc72"/>
            <p:cNvSpPr/>
            <p:nvPr/>
          </p:nvSpPr>
          <p:spPr>
            <a:xfrm>
              <a:off x="6077832" y="478222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3" name="rc73"/>
            <p:cNvSpPr/>
            <p:nvPr/>
          </p:nvSpPr>
          <p:spPr>
            <a:xfrm>
              <a:off x="6343016" y="478222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4" name="rc74"/>
            <p:cNvSpPr/>
            <p:nvPr/>
          </p:nvSpPr>
          <p:spPr>
            <a:xfrm>
              <a:off x="6608200" y="478222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 name="rc75"/>
            <p:cNvSpPr/>
            <p:nvPr/>
          </p:nvSpPr>
          <p:spPr>
            <a:xfrm>
              <a:off x="6873384" y="478222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6" name="rc76"/>
            <p:cNvSpPr/>
            <p:nvPr/>
          </p:nvSpPr>
          <p:spPr>
            <a:xfrm>
              <a:off x="7138568" y="478222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7" name="rc77"/>
            <p:cNvSpPr/>
            <p:nvPr/>
          </p:nvSpPr>
          <p:spPr>
            <a:xfrm>
              <a:off x="7403752" y="478222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8" name="rc78"/>
            <p:cNvSpPr/>
            <p:nvPr/>
          </p:nvSpPr>
          <p:spPr>
            <a:xfrm>
              <a:off x="7668936" y="478222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9" name="rc79"/>
            <p:cNvSpPr/>
            <p:nvPr/>
          </p:nvSpPr>
          <p:spPr>
            <a:xfrm>
              <a:off x="7934120" y="478222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0" name="rc80"/>
            <p:cNvSpPr/>
            <p:nvPr/>
          </p:nvSpPr>
          <p:spPr>
            <a:xfrm>
              <a:off x="8199303" y="478222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1" name="rc81"/>
            <p:cNvSpPr/>
            <p:nvPr/>
          </p:nvSpPr>
          <p:spPr>
            <a:xfrm>
              <a:off x="8464487" y="478222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2" name="rc82"/>
            <p:cNvSpPr/>
            <p:nvPr/>
          </p:nvSpPr>
          <p:spPr>
            <a:xfrm>
              <a:off x="1834889" y="120781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 name="rc83"/>
            <p:cNvSpPr/>
            <p:nvPr/>
          </p:nvSpPr>
          <p:spPr>
            <a:xfrm>
              <a:off x="2100073" y="120781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 name="rc84"/>
            <p:cNvSpPr/>
            <p:nvPr/>
          </p:nvSpPr>
          <p:spPr>
            <a:xfrm>
              <a:off x="2365257" y="120781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5" name="rc85"/>
            <p:cNvSpPr/>
            <p:nvPr/>
          </p:nvSpPr>
          <p:spPr>
            <a:xfrm>
              <a:off x="2630441"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2895625" y="120781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 name="rc87"/>
            <p:cNvSpPr/>
            <p:nvPr/>
          </p:nvSpPr>
          <p:spPr>
            <a:xfrm>
              <a:off x="3160809"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 name="rc88"/>
            <p:cNvSpPr/>
            <p:nvPr/>
          </p:nvSpPr>
          <p:spPr>
            <a:xfrm>
              <a:off x="3425993"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 name="rc89"/>
            <p:cNvSpPr/>
            <p:nvPr/>
          </p:nvSpPr>
          <p:spPr>
            <a:xfrm>
              <a:off x="3691177"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 name="rc90"/>
            <p:cNvSpPr/>
            <p:nvPr/>
          </p:nvSpPr>
          <p:spPr>
            <a:xfrm>
              <a:off x="3956361"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 name="rc91"/>
            <p:cNvSpPr/>
            <p:nvPr/>
          </p:nvSpPr>
          <p:spPr>
            <a:xfrm>
              <a:off x="4221545" y="12078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 name="rc92"/>
            <p:cNvSpPr/>
            <p:nvPr/>
          </p:nvSpPr>
          <p:spPr>
            <a:xfrm>
              <a:off x="4486728" y="120781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 name="rc93"/>
            <p:cNvSpPr/>
            <p:nvPr/>
          </p:nvSpPr>
          <p:spPr>
            <a:xfrm>
              <a:off x="4751912"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5017096"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 name="rc96"/>
            <p:cNvSpPr/>
            <p:nvPr/>
          </p:nvSpPr>
          <p:spPr>
            <a:xfrm>
              <a:off x="5547464"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 name="rc97"/>
            <p:cNvSpPr/>
            <p:nvPr/>
          </p:nvSpPr>
          <p:spPr>
            <a:xfrm>
              <a:off x="5812648"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 name="rc98"/>
            <p:cNvSpPr/>
            <p:nvPr/>
          </p:nvSpPr>
          <p:spPr>
            <a:xfrm>
              <a:off x="6077832"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 name="rc99"/>
            <p:cNvSpPr/>
            <p:nvPr/>
          </p:nvSpPr>
          <p:spPr>
            <a:xfrm>
              <a:off x="6343016"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0" name="rc100"/>
            <p:cNvSpPr/>
            <p:nvPr/>
          </p:nvSpPr>
          <p:spPr>
            <a:xfrm>
              <a:off x="6608200"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 name="rc101"/>
            <p:cNvSpPr/>
            <p:nvPr/>
          </p:nvSpPr>
          <p:spPr>
            <a:xfrm>
              <a:off x="6873384"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 name="rc102"/>
            <p:cNvSpPr/>
            <p:nvPr/>
          </p:nvSpPr>
          <p:spPr>
            <a:xfrm>
              <a:off x="7138568"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 name="rc103"/>
            <p:cNvSpPr/>
            <p:nvPr/>
          </p:nvSpPr>
          <p:spPr>
            <a:xfrm>
              <a:off x="7403752"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 name="rc104"/>
            <p:cNvSpPr/>
            <p:nvPr/>
          </p:nvSpPr>
          <p:spPr>
            <a:xfrm>
              <a:off x="7668936"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 name="rc105"/>
            <p:cNvSpPr/>
            <p:nvPr/>
          </p:nvSpPr>
          <p:spPr>
            <a:xfrm>
              <a:off x="7934120"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 name="rc106"/>
            <p:cNvSpPr/>
            <p:nvPr/>
          </p:nvSpPr>
          <p:spPr>
            <a:xfrm>
              <a:off x="8199303"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 name="rc107"/>
            <p:cNvSpPr/>
            <p:nvPr/>
          </p:nvSpPr>
          <p:spPr>
            <a:xfrm>
              <a:off x="8464487"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8" name="rc108"/>
            <p:cNvSpPr/>
            <p:nvPr/>
          </p:nvSpPr>
          <p:spPr>
            <a:xfrm>
              <a:off x="1834889" y="515847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9" name="rc109"/>
            <p:cNvSpPr/>
            <p:nvPr/>
          </p:nvSpPr>
          <p:spPr>
            <a:xfrm>
              <a:off x="2100073" y="515847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0" name="rc110"/>
            <p:cNvSpPr/>
            <p:nvPr/>
          </p:nvSpPr>
          <p:spPr>
            <a:xfrm>
              <a:off x="2365257" y="515847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1" name="rc111"/>
            <p:cNvSpPr/>
            <p:nvPr/>
          </p:nvSpPr>
          <p:spPr>
            <a:xfrm>
              <a:off x="2630441" y="51584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2" name="rc112"/>
            <p:cNvSpPr/>
            <p:nvPr/>
          </p:nvSpPr>
          <p:spPr>
            <a:xfrm>
              <a:off x="2895625"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 name="rc113"/>
            <p:cNvSpPr/>
            <p:nvPr/>
          </p:nvSpPr>
          <p:spPr>
            <a:xfrm>
              <a:off x="3160809" y="51584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4" name="rc114"/>
            <p:cNvSpPr/>
            <p:nvPr/>
          </p:nvSpPr>
          <p:spPr>
            <a:xfrm>
              <a:off x="3425993" y="51584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5" name="rc115"/>
            <p:cNvSpPr/>
            <p:nvPr/>
          </p:nvSpPr>
          <p:spPr>
            <a:xfrm>
              <a:off x="3691177"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 name="rc116"/>
            <p:cNvSpPr/>
            <p:nvPr/>
          </p:nvSpPr>
          <p:spPr>
            <a:xfrm>
              <a:off x="3956361" y="51584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7" name="rc117"/>
            <p:cNvSpPr/>
            <p:nvPr/>
          </p:nvSpPr>
          <p:spPr>
            <a:xfrm>
              <a:off x="4221545" y="51584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8" name="rc118"/>
            <p:cNvSpPr/>
            <p:nvPr/>
          </p:nvSpPr>
          <p:spPr>
            <a:xfrm>
              <a:off x="4486728" y="515847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9" name="rc119"/>
            <p:cNvSpPr/>
            <p:nvPr/>
          </p:nvSpPr>
          <p:spPr>
            <a:xfrm>
              <a:off x="4751912" y="51584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 name="rc120"/>
            <p:cNvSpPr/>
            <p:nvPr/>
          </p:nvSpPr>
          <p:spPr>
            <a:xfrm>
              <a:off x="5017096" y="51584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51584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 name="rc122"/>
            <p:cNvSpPr/>
            <p:nvPr/>
          </p:nvSpPr>
          <p:spPr>
            <a:xfrm>
              <a:off x="5547464" y="51584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3" name="rc123"/>
            <p:cNvSpPr/>
            <p:nvPr/>
          </p:nvSpPr>
          <p:spPr>
            <a:xfrm>
              <a:off x="5812648" y="515847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4" name="rc124"/>
            <p:cNvSpPr/>
            <p:nvPr/>
          </p:nvSpPr>
          <p:spPr>
            <a:xfrm>
              <a:off x="6077832" y="51584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5" name="rc125"/>
            <p:cNvSpPr/>
            <p:nvPr/>
          </p:nvSpPr>
          <p:spPr>
            <a:xfrm>
              <a:off x="6343016"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6" name="rc126"/>
            <p:cNvSpPr/>
            <p:nvPr/>
          </p:nvSpPr>
          <p:spPr>
            <a:xfrm>
              <a:off x="6608200" y="51584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7" name="rc127"/>
            <p:cNvSpPr/>
            <p:nvPr/>
          </p:nvSpPr>
          <p:spPr>
            <a:xfrm>
              <a:off x="6873384" y="515847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8" name="rc128"/>
            <p:cNvSpPr/>
            <p:nvPr/>
          </p:nvSpPr>
          <p:spPr>
            <a:xfrm>
              <a:off x="7138568" y="515847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9" name="rc129"/>
            <p:cNvSpPr/>
            <p:nvPr/>
          </p:nvSpPr>
          <p:spPr>
            <a:xfrm>
              <a:off x="7403752" y="51584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0" name="rc130"/>
            <p:cNvSpPr/>
            <p:nvPr/>
          </p:nvSpPr>
          <p:spPr>
            <a:xfrm>
              <a:off x="7668936" y="515847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1" name="rc131"/>
            <p:cNvSpPr/>
            <p:nvPr/>
          </p:nvSpPr>
          <p:spPr>
            <a:xfrm>
              <a:off x="7934120" y="515847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2" name="rc132"/>
            <p:cNvSpPr/>
            <p:nvPr/>
          </p:nvSpPr>
          <p:spPr>
            <a:xfrm>
              <a:off x="8199303" y="515847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3" name="rc133"/>
            <p:cNvSpPr/>
            <p:nvPr/>
          </p:nvSpPr>
          <p:spPr>
            <a:xfrm>
              <a:off x="8464487" y="515847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4" name="rc134"/>
            <p:cNvSpPr/>
            <p:nvPr/>
          </p:nvSpPr>
          <p:spPr>
            <a:xfrm>
              <a:off x="1834889" y="431190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5" name="rc135"/>
            <p:cNvSpPr/>
            <p:nvPr/>
          </p:nvSpPr>
          <p:spPr>
            <a:xfrm>
              <a:off x="2100073" y="4311903"/>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6" name="rc136"/>
            <p:cNvSpPr/>
            <p:nvPr/>
          </p:nvSpPr>
          <p:spPr>
            <a:xfrm>
              <a:off x="2365257" y="431190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37" name="rc137"/>
            <p:cNvSpPr/>
            <p:nvPr/>
          </p:nvSpPr>
          <p:spPr>
            <a:xfrm>
              <a:off x="2630441" y="431190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8" name="rc138"/>
            <p:cNvSpPr/>
            <p:nvPr/>
          </p:nvSpPr>
          <p:spPr>
            <a:xfrm>
              <a:off x="2895625" y="431190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9" name="rc139"/>
            <p:cNvSpPr/>
            <p:nvPr/>
          </p:nvSpPr>
          <p:spPr>
            <a:xfrm>
              <a:off x="3160809" y="431190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0" name="rc140"/>
            <p:cNvSpPr/>
            <p:nvPr/>
          </p:nvSpPr>
          <p:spPr>
            <a:xfrm>
              <a:off x="3425993" y="431190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1" name="rc141"/>
            <p:cNvSpPr/>
            <p:nvPr/>
          </p:nvSpPr>
          <p:spPr>
            <a:xfrm>
              <a:off x="3691177" y="431190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2" name="rc142"/>
            <p:cNvSpPr/>
            <p:nvPr/>
          </p:nvSpPr>
          <p:spPr>
            <a:xfrm>
              <a:off x="3956361" y="431190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3" name="rc143"/>
            <p:cNvSpPr/>
            <p:nvPr/>
          </p:nvSpPr>
          <p:spPr>
            <a:xfrm>
              <a:off x="4221545" y="43119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 name="rc144"/>
            <p:cNvSpPr/>
            <p:nvPr/>
          </p:nvSpPr>
          <p:spPr>
            <a:xfrm>
              <a:off x="4486728" y="43119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 name="rc145"/>
            <p:cNvSpPr/>
            <p:nvPr/>
          </p:nvSpPr>
          <p:spPr>
            <a:xfrm>
              <a:off x="4751912" y="431190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6" name="rc146"/>
            <p:cNvSpPr/>
            <p:nvPr/>
          </p:nvSpPr>
          <p:spPr>
            <a:xfrm>
              <a:off x="5017096" y="43119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 name="rc147"/>
            <p:cNvSpPr/>
            <p:nvPr/>
          </p:nvSpPr>
          <p:spPr>
            <a:xfrm>
              <a:off x="5282280" y="431190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8" name="rc148"/>
            <p:cNvSpPr/>
            <p:nvPr/>
          </p:nvSpPr>
          <p:spPr>
            <a:xfrm>
              <a:off x="5547464" y="43119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9" name="rc149"/>
            <p:cNvSpPr/>
            <p:nvPr/>
          </p:nvSpPr>
          <p:spPr>
            <a:xfrm>
              <a:off x="5812648" y="431190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0" name="rc150"/>
            <p:cNvSpPr/>
            <p:nvPr/>
          </p:nvSpPr>
          <p:spPr>
            <a:xfrm>
              <a:off x="6077832" y="431190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1" name="rc151"/>
            <p:cNvSpPr/>
            <p:nvPr/>
          </p:nvSpPr>
          <p:spPr>
            <a:xfrm>
              <a:off x="6343016" y="43119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 name="rc152"/>
            <p:cNvSpPr/>
            <p:nvPr/>
          </p:nvSpPr>
          <p:spPr>
            <a:xfrm>
              <a:off x="6608200" y="431190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 name="rc153"/>
            <p:cNvSpPr/>
            <p:nvPr/>
          </p:nvSpPr>
          <p:spPr>
            <a:xfrm>
              <a:off x="6873384" y="431190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4" name="rc154"/>
            <p:cNvSpPr/>
            <p:nvPr/>
          </p:nvSpPr>
          <p:spPr>
            <a:xfrm>
              <a:off x="7138568" y="431190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5" name="rc155"/>
            <p:cNvSpPr/>
            <p:nvPr/>
          </p:nvSpPr>
          <p:spPr>
            <a:xfrm>
              <a:off x="7403752" y="431190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6" name="rc156"/>
            <p:cNvSpPr/>
            <p:nvPr/>
          </p:nvSpPr>
          <p:spPr>
            <a:xfrm>
              <a:off x="7668936" y="431190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7" name="rc157"/>
            <p:cNvSpPr/>
            <p:nvPr/>
          </p:nvSpPr>
          <p:spPr>
            <a:xfrm>
              <a:off x="7934120" y="431190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8" name="rc158"/>
            <p:cNvSpPr/>
            <p:nvPr/>
          </p:nvSpPr>
          <p:spPr>
            <a:xfrm>
              <a:off x="8199303" y="431190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9" name="rc159"/>
            <p:cNvSpPr/>
            <p:nvPr/>
          </p:nvSpPr>
          <p:spPr>
            <a:xfrm>
              <a:off x="8464487" y="431190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60" name="rc160"/>
            <p:cNvSpPr/>
            <p:nvPr/>
          </p:nvSpPr>
          <p:spPr>
            <a:xfrm>
              <a:off x="1834889" y="374752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61" name="rc161"/>
            <p:cNvSpPr/>
            <p:nvPr/>
          </p:nvSpPr>
          <p:spPr>
            <a:xfrm>
              <a:off x="2100073" y="374752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62" name="rc162"/>
            <p:cNvSpPr/>
            <p:nvPr/>
          </p:nvSpPr>
          <p:spPr>
            <a:xfrm>
              <a:off x="2365257" y="374752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63" name="rc163"/>
            <p:cNvSpPr/>
            <p:nvPr/>
          </p:nvSpPr>
          <p:spPr>
            <a:xfrm>
              <a:off x="2630441" y="374752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4" name="rc164"/>
            <p:cNvSpPr/>
            <p:nvPr/>
          </p:nvSpPr>
          <p:spPr>
            <a:xfrm>
              <a:off x="2895625" y="374752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5" name="rc165"/>
            <p:cNvSpPr/>
            <p:nvPr/>
          </p:nvSpPr>
          <p:spPr>
            <a:xfrm>
              <a:off x="3160809" y="374752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6" name="rc166"/>
            <p:cNvSpPr/>
            <p:nvPr/>
          </p:nvSpPr>
          <p:spPr>
            <a:xfrm>
              <a:off x="3425993" y="374752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67" name="rc167"/>
            <p:cNvSpPr/>
            <p:nvPr/>
          </p:nvSpPr>
          <p:spPr>
            <a:xfrm>
              <a:off x="3691177" y="374752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8" name="rc168"/>
            <p:cNvSpPr/>
            <p:nvPr/>
          </p:nvSpPr>
          <p:spPr>
            <a:xfrm>
              <a:off x="3956361" y="374752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69" name="rc169"/>
            <p:cNvSpPr/>
            <p:nvPr/>
          </p:nvSpPr>
          <p:spPr>
            <a:xfrm>
              <a:off x="4221545" y="374752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0" name="rc170"/>
            <p:cNvSpPr/>
            <p:nvPr/>
          </p:nvSpPr>
          <p:spPr>
            <a:xfrm>
              <a:off x="4486728" y="374752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71" name="rc171"/>
            <p:cNvSpPr/>
            <p:nvPr/>
          </p:nvSpPr>
          <p:spPr>
            <a:xfrm>
              <a:off x="4751912" y="374752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72" name="rc172"/>
            <p:cNvSpPr/>
            <p:nvPr/>
          </p:nvSpPr>
          <p:spPr>
            <a:xfrm>
              <a:off x="5017096" y="374752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3" name="rc173"/>
            <p:cNvSpPr/>
            <p:nvPr/>
          </p:nvSpPr>
          <p:spPr>
            <a:xfrm>
              <a:off x="5282280" y="374752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4" name="rc174"/>
            <p:cNvSpPr/>
            <p:nvPr/>
          </p:nvSpPr>
          <p:spPr>
            <a:xfrm>
              <a:off x="5547464" y="374752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5" name="rc175"/>
            <p:cNvSpPr/>
            <p:nvPr/>
          </p:nvSpPr>
          <p:spPr>
            <a:xfrm>
              <a:off x="5812648" y="374752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6" name="rc176"/>
            <p:cNvSpPr/>
            <p:nvPr/>
          </p:nvSpPr>
          <p:spPr>
            <a:xfrm>
              <a:off x="6077832" y="374752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7" name="rc177"/>
            <p:cNvSpPr/>
            <p:nvPr/>
          </p:nvSpPr>
          <p:spPr>
            <a:xfrm>
              <a:off x="6343016" y="374752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78" name="rc178"/>
            <p:cNvSpPr/>
            <p:nvPr/>
          </p:nvSpPr>
          <p:spPr>
            <a:xfrm>
              <a:off x="6608200" y="374752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79" name="rc179"/>
            <p:cNvSpPr/>
            <p:nvPr/>
          </p:nvSpPr>
          <p:spPr>
            <a:xfrm>
              <a:off x="6873384" y="374752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80" name="rc180"/>
            <p:cNvSpPr/>
            <p:nvPr/>
          </p:nvSpPr>
          <p:spPr>
            <a:xfrm>
              <a:off x="7138568" y="374752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1" name="rc181"/>
            <p:cNvSpPr/>
            <p:nvPr/>
          </p:nvSpPr>
          <p:spPr>
            <a:xfrm>
              <a:off x="7403752" y="374752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2" name="rc182"/>
            <p:cNvSpPr/>
            <p:nvPr/>
          </p:nvSpPr>
          <p:spPr>
            <a:xfrm>
              <a:off x="7668936" y="374752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3" name="rc183"/>
            <p:cNvSpPr/>
            <p:nvPr/>
          </p:nvSpPr>
          <p:spPr>
            <a:xfrm>
              <a:off x="7934120" y="374752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4" name="rc184"/>
            <p:cNvSpPr/>
            <p:nvPr/>
          </p:nvSpPr>
          <p:spPr>
            <a:xfrm>
              <a:off x="8199303" y="374752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5" name="rc185"/>
            <p:cNvSpPr/>
            <p:nvPr/>
          </p:nvSpPr>
          <p:spPr>
            <a:xfrm>
              <a:off x="8464487" y="374752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6" name="rc186"/>
            <p:cNvSpPr/>
            <p:nvPr/>
          </p:nvSpPr>
          <p:spPr>
            <a:xfrm>
              <a:off x="1834889" y="450003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7" name="rc187"/>
            <p:cNvSpPr/>
            <p:nvPr/>
          </p:nvSpPr>
          <p:spPr>
            <a:xfrm>
              <a:off x="2100073" y="450003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8" name="rc188"/>
            <p:cNvSpPr/>
            <p:nvPr/>
          </p:nvSpPr>
          <p:spPr>
            <a:xfrm>
              <a:off x="2365257" y="450003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9" name="rc189"/>
            <p:cNvSpPr/>
            <p:nvPr/>
          </p:nvSpPr>
          <p:spPr>
            <a:xfrm>
              <a:off x="2630441" y="450003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90" name="rc190"/>
            <p:cNvSpPr/>
            <p:nvPr/>
          </p:nvSpPr>
          <p:spPr>
            <a:xfrm>
              <a:off x="2895625" y="450003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1" name="rc191"/>
            <p:cNvSpPr/>
            <p:nvPr/>
          </p:nvSpPr>
          <p:spPr>
            <a:xfrm>
              <a:off x="3160809" y="450003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92" name="rc192"/>
            <p:cNvSpPr/>
            <p:nvPr/>
          </p:nvSpPr>
          <p:spPr>
            <a:xfrm>
              <a:off x="3425993" y="450003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3" name="rc193"/>
            <p:cNvSpPr/>
            <p:nvPr/>
          </p:nvSpPr>
          <p:spPr>
            <a:xfrm>
              <a:off x="3691177" y="450003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94" name="rc194"/>
            <p:cNvSpPr/>
            <p:nvPr/>
          </p:nvSpPr>
          <p:spPr>
            <a:xfrm>
              <a:off x="3956361" y="450003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95" name="rc195"/>
            <p:cNvSpPr/>
            <p:nvPr/>
          </p:nvSpPr>
          <p:spPr>
            <a:xfrm>
              <a:off x="4221545" y="450003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96" name="rc196"/>
            <p:cNvSpPr/>
            <p:nvPr/>
          </p:nvSpPr>
          <p:spPr>
            <a:xfrm>
              <a:off x="4486728" y="450003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7" name="rc197"/>
            <p:cNvSpPr/>
            <p:nvPr/>
          </p:nvSpPr>
          <p:spPr>
            <a:xfrm>
              <a:off x="4751912" y="450003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98" name="rc198"/>
            <p:cNvSpPr/>
            <p:nvPr/>
          </p:nvSpPr>
          <p:spPr>
            <a:xfrm>
              <a:off x="5017096" y="450003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9" name="rc199"/>
            <p:cNvSpPr/>
            <p:nvPr/>
          </p:nvSpPr>
          <p:spPr>
            <a:xfrm>
              <a:off x="5282280" y="450003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0" name="rc200"/>
            <p:cNvSpPr/>
            <p:nvPr/>
          </p:nvSpPr>
          <p:spPr>
            <a:xfrm>
              <a:off x="5547464" y="450003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1" name="rc201"/>
            <p:cNvSpPr/>
            <p:nvPr/>
          </p:nvSpPr>
          <p:spPr>
            <a:xfrm>
              <a:off x="5812648" y="450003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2" name="rc202"/>
            <p:cNvSpPr/>
            <p:nvPr/>
          </p:nvSpPr>
          <p:spPr>
            <a:xfrm>
              <a:off x="6077832" y="450003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3" name="rc203"/>
            <p:cNvSpPr/>
            <p:nvPr/>
          </p:nvSpPr>
          <p:spPr>
            <a:xfrm>
              <a:off x="6343016" y="450003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4" name="rc204"/>
            <p:cNvSpPr/>
            <p:nvPr/>
          </p:nvSpPr>
          <p:spPr>
            <a:xfrm>
              <a:off x="6608200" y="450003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5" name="rc205"/>
            <p:cNvSpPr/>
            <p:nvPr/>
          </p:nvSpPr>
          <p:spPr>
            <a:xfrm>
              <a:off x="6873384" y="450003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6" name="rc206"/>
            <p:cNvSpPr/>
            <p:nvPr/>
          </p:nvSpPr>
          <p:spPr>
            <a:xfrm>
              <a:off x="7138568" y="450003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7" name="rc207"/>
            <p:cNvSpPr/>
            <p:nvPr/>
          </p:nvSpPr>
          <p:spPr>
            <a:xfrm>
              <a:off x="7403752" y="450003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8" name="rc208"/>
            <p:cNvSpPr/>
            <p:nvPr/>
          </p:nvSpPr>
          <p:spPr>
            <a:xfrm>
              <a:off x="7668936" y="450003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9" name="rc209"/>
            <p:cNvSpPr/>
            <p:nvPr/>
          </p:nvSpPr>
          <p:spPr>
            <a:xfrm>
              <a:off x="7934120" y="450003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0" name="rc210"/>
            <p:cNvSpPr/>
            <p:nvPr/>
          </p:nvSpPr>
          <p:spPr>
            <a:xfrm>
              <a:off x="8199303" y="450003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1" name="rc211"/>
            <p:cNvSpPr/>
            <p:nvPr/>
          </p:nvSpPr>
          <p:spPr>
            <a:xfrm>
              <a:off x="8464487" y="450003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2" name="rc212"/>
            <p:cNvSpPr/>
            <p:nvPr/>
          </p:nvSpPr>
          <p:spPr>
            <a:xfrm>
              <a:off x="1834889" y="3559397"/>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13" name="rc213"/>
            <p:cNvSpPr/>
            <p:nvPr/>
          </p:nvSpPr>
          <p:spPr>
            <a:xfrm>
              <a:off x="2100073" y="3559397"/>
              <a:ext cx="265183" cy="9406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14" name="rc214"/>
            <p:cNvSpPr/>
            <p:nvPr/>
          </p:nvSpPr>
          <p:spPr>
            <a:xfrm>
              <a:off x="2365257" y="3559397"/>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15" name="rc215"/>
            <p:cNvSpPr/>
            <p:nvPr/>
          </p:nvSpPr>
          <p:spPr>
            <a:xfrm>
              <a:off x="2630441" y="3559397"/>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6" name="rc216"/>
            <p:cNvSpPr/>
            <p:nvPr/>
          </p:nvSpPr>
          <p:spPr>
            <a:xfrm>
              <a:off x="2895625" y="3559397"/>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17" name="rc217"/>
            <p:cNvSpPr/>
            <p:nvPr/>
          </p:nvSpPr>
          <p:spPr>
            <a:xfrm>
              <a:off x="3160809" y="3559397"/>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18" name="rc218"/>
            <p:cNvSpPr/>
            <p:nvPr/>
          </p:nvSpPr>
          <p:spPr>
            <a:xfrm>
              <a:off x="3425993" y="355939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19" name="rc219"/>
            <p:cNvSpPr/>
            <p:nvPr/>
          </p:nvSpPr>
          <p:spPr>
            <a:xfrm>
              <a:off x="3691177" y="355939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20" name="rc220"/>
            <p:cNvSpPr/>
            <p:nvPr/>
          </p:nvSpPr>
          <p:spPr>
            <a:xfrm>
              <a:off x="3956361" y="355939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1" name="rc221"/>
            <p:cNvSpPr/>
            <p:nvPr/>
          </p:nvSpPr>
          <p:spPr>
            <a:xfrm>
              <a:off x="4221545" y="355939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2" name="rc222"/>
            <p:cNvSpPr/>
            <p:nvPr/>
          </p:nvSpPr>
          <p:spPr>
            <a:xfrm>
              <a:off x="4486728" y="355939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23" name="rc223"/>
            <p:cNvSpPr/>
            <p:nvPr/>
          </p:nvSpPr>
          <p:spPr>
            <a:xfrm>
              <a:off x="4751912" y="355939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4" name="rc224"/>
            <p:cNvSpPr/>
            <p:nvPr/>
          </p:nvSpPr>
          <p:spPr>
            <a:xfrm>
              <a:off x="5017096" y="355939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25" name="rc225"/>
            <p:cNvSpPr/>
            <p:nvPr/>
          </p:nvSpPr>
          <p:spPr>
            <a:xfrm>
              <a:off x="5282280" y="355939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26" name="rc226"/>
            <p:cNvSpPr/>
            <p:nvPr/>
          </p:nvSpPr>
          <p:spPr>
            <a:xfrm>
              <a:off x="5547464" y="355939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7" name="rc227"/>
            <p:cNvSpPr/>
            <p:nvPr/>
          </p:nvSpPr>
          <p:spPr>
            <a:xfrm>
              <a:off x="5812648" y="355939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8" name="rc228"/>
            <p:cNvSpPr/>
            <p:nvPr/>
          </p:nvSpPr>
          <p:spPr>
            <a:xfrm>
              <a:off x="6077832" y="3559397"/>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29" name="rc229"/>
            <p:cNvSpPr/>
            <p:nvPr/>
          </p:nvSpPr>
          <p:spPr>
            <a:xfrm>
              <a:off x="6343016" y="355939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30" name="rc230"/>
            <p:cNvSpPr/>
            <p:nvPr/>
          </p:nvSpPr>
          <p:spPr>
            <a:xfrm>
              <a:off x="6608200" y="355939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1" name="rc231"/>
            <p:cNvSpPr/>
            <p:nvPr/>
          </p:nvSpPr>
          <p:spPr>
            <a:xfrm>
              <a:off x="6873384" y="355939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2" name="rc232"/>
            <p:cNvSpPr/>
            <p:nvPr/>
          </p:nvSpPr>
          <p:spPr>
            <a:xfrm>
              <a:off x="7138568" y="355939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33" name="rc233"/>
            <p:cNvSpPr/>
            <p:nvPr/>
          </p:nvSpPr>
          <p:spPr>
            <a:xfrm>
              <a:off x="7403752" y="355939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4" name="rc234"/>
            <p:cNvSpPr/>
            <p:nvPr/>
          </p:nvSpPr>
          <p:spPr>
            <a:xfrm>
              <a:off x="7668936" y="355939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5" name="rc235"/>
            <p:cNvSpPr/>
            <p:nvPr/>
          </p:nvSpPr>
          <p:spPr>
            <a:xfrm>
              <a:off x="7934120" y="355939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6" name="rc236"/>
            <p:cNvSpPr/>
            <p:nvPr/>
          </p:nvSpPr>
          <p:spPr>
            <a:xfrm>
              <a:off x="8199303" y="355939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37" name="rc237"/>
            <p:cNvSpPr/>
            <p:nvPr/>
          </p:nvSpPr>
          <p:spPr>
            <a:xfrm>
              <a:off x="8464487" y="355939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38" name="rc238"/>
            <p:cNvSpPr/>
            <p:nvPr/>
          </p:nvSpPr>
          <p:spPr>
            <a:xfrm>
              <a:off x="1834889" y="468815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39" name="rc239"/>
            <p:cNvSpPr/>
            <p:nvPr/>
          </p:nvSpPr>
          <p:spPr>
            <a:xfrm>
              <a:off x="2100073" y="468815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40" name="rc240"/>
            <p:cNvSpPr/>
            <p:nvPr/>
          </p:nvSpPr>
          <p:spPr>
            <a:xfrm>
              <a:off x="2365257" y="468815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1" name="rc241"/>
            <p:cNvSpPr/>
            <p:nvPr/>
          </p:nvSpPr>
          <p:spPr>
            <a:xfrm>
              <a:off x="2630441" y="468815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42" name="rc242"/>
            <p:cNvSpPr/>
            <p:nvPr/>
          </p:nvSpPr>
          <p:spPr>
            <a:xfrm>
              <a:off x="2895625" y="468815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43" name="rc243"/>
            <p:cNvSpPr/>
            <p:nvPr/>
          </p:nvSpPr>
          <p:spPr>
            <a:xfrm>
              <a:off x="3160809" y="468815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44" name="rc244"/>
            <p:cNvSpPr/>
            <p:nvPr/>
          </p:nvSpPr>
          <p:spPr>
            <a:xfrm>
              <a:off x="3425993" y="468815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45" name="rc245"/>
            <p:cNvSpPr/>
            <p:nvPr/>
          </p:nvSpPr>
          <p:spPr>
            <a:xfrm>
              <a:off x="3691177" y="468815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6" name="rc246"/>
            <p:cNvSpPr/>
            <p:nvPr/>
          </p:nvSpPr>
          <p:spPr>
            <a:xfrm>
              <a:off x="3956361" y="468815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47" name="rc247"/>
            <p:cNvSpPr/>
            <p:nvPr/>
          </p:nvSpPr>
          <p:spPr>
            <a:xfrm>
              <a:off x="4221545" y="468815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8" name="rc248"/>
            <p:cNvSpPr/>
            <p:nvPr/>
          </p:nvSpPr>
          <p:spPr>
            <a:xfrm>
              <a:off x="4486728" y="468815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9" name="rc249"/>
            <p:cNvSpPr/>
            <p:nvPr/>
          </p:nvSpPr>
          <p:spPr>
            <a:xfrm>
              <a:off x="4751912" y="468815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50" name="rc250"/>
            <p:cNvSpPr/>
            <p:nvPr/>
          </p:nvSpPr>
          <p:spPr>
            <a:xfrm>
              <a:off x="5017096" y="468815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51" name="rc251"/>
            <p:cNvSpPr/>
            <p:nvPr/>
          </p:nvSpPr>
          <p:spPr>
            <a:xfrm>
              <a:off x="5282280" y="468815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2" name="rc252"/>
            <p:cNvSpPr/>
            <p:nvPr/>
          </p:nvSpPr>
          <p:spPr>
            <a:xfrm>
              <a:off x="5547464" y="468815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3" name="rc253"/>
            <p:cNvSpPr/>
            <p:nvPr/>
          </p:nvSpPr>
          <p:spPr>
            <a:xfrm>
              <a:off x="5812648"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4" name="rc254"/>
            <p:cNvSpPr/>
            <p:nvPr/>
          </p:nvSpPr>
          <p:spPr>
            <a:xfrm>
              <a:off x="6077832" y="468815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5" name="rc255"/>
            <p:cNvSpPr/>
            <p:nvPr/>
          </p:nvSpPr>
          <p:spPr>
            <a:xfrm>
              <a:off x="6343016" y="468815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6" name="rc256"/>
            <p:cNvSpPr/>
            <p:nvPr/>
          </p:nvSpPr>
          <p:spPr>
            <a:xfrm>
              <a:off x="6608200"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57" name="rc257"/>
            <p:cNvSpPr/>
            <p:nvPr/>
          </p:nvSpPr>
          <p:spPr>
            <a:xfrm>
              <a:off x="6873384"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8" name="rc258"/>
            <p:cNvSpPr/>
            <p:nvPr/>
          </p:nvSpPr>
          <p:spPr>
            <a:xfrm>
              <a:off x="7138568" y="468815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9" name="rc259"/>
            <p:cNvSpPr/>
            <p:nvPr/>
          </p:nvSpPr>
          <p:spPr>
            <a:xfrm>
              <a:off x="7403752" y="468815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0" name="rc260"/>
            <p:cNvSpPr/>
            <p:nvPr/>
          </p:nvSpPr>
          <p:spPr>
            <a:xfrm>
              <a:off x="7668936" y="468815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61" name="rc261"/>
            <p:cNvSpPr/>
            <p:nvPr/>
          </p:nvSpPr>
          <p:spPr>
            <a:xfrm>
              <a:off x="7934120" y="468815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62" name="rc262"/>
            <p:cNvSpPr/>
            <p:nvPr/>
          </p:nvSpPr>
          <p:spPr>
            <a:xfrm>
              <a:off x="8199303" y="468815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3" name="rc263"/>
            <p:cNvSpPr/>
            <p:nvPr/>
          </p:nvSpPr>
          <p:spPr>
            <a:xfrm>
              <a:off x="8464487" y="468815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4" name="rc264"/>
            <p:cNvSpPr/>
            <p:nvPr/>
          </p:nvSpPr>
          <p:spPr>
            <a:xfrm>
              <a:off x="1834889" y="3841586"/>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65" name="rc265"/>
            <p:cNvSpPr/>
            <p:nvPr/>
          </p:nvSpPr>
          <p:spPr>
            <a:xfrm>
              <a:off x="2100073" y="384158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66" name="rc266"/>
            <p:cNvSpPr/>
            <p:nvPr/>
          </p:nvSpPr>
          <p:spPr>
            <a:xfrm>
              <a:off x="2365257" y="384158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7" name="rc267"/>
            <p:cNvSpPr/>
            <p:nvPr/>
          </p:nvSpPr>
          <p:spPr>
            <a:xfrm>
              <a:off x="2630441" y="384158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8" name="rc268"/>
            <p:cNvSpPr/>
            <p:nvPr/>
          </p:nvSpPr>
          <p:spPr>
            <a:xfrm>
              <a:off x="2895625" y="384158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69" name="rc269"/>
            <p:cNvSpPr/>
            <p:nvPr/>
          </p:nvSpPr>
          <p:spPr>
            <a:xfrm>
              <a:off x="3160809" y="384158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70" name="rc270"/>
            <p:cNvSpPr/>
            <p:nvPr/>
          </p:nvSpPr>
          <p:spPr>
            <a:xfrm>
              <a:off x="3425993" y="384158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71" name="rc271"/>
            <p:cNvSpPr/>
            <p:nvPr/>
          </p:nvSpPr>
          <p:spPr>
            <a:xfrm>
              <a:off x="3691177" y="384158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2" name="rc272"/>
            <p:cNvSpPr/>
            <p:nvPr/>
          </p:nvSpPr>
          <p:spPr>
            <a:xfrm>
              <a:off x="3956361" y="384158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3" name="rc273"/>
            <p:cNvSpPr/>
            <p:nvPr/>
          </p:nvSpPr>
          <p:spPr>
            <a:xfrm>
              <a:off x="4221545" y="384158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4" name="rc274"/>
            <p:cNvSpPr/>
            <p:nvPr/>
          </p:nvSpPr>
          <p:spPr>
            <a:xfrm>
              <a:off x="4486728" y="384158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5" name="rc275"/>
            <p:cNvSpPr/>
            <p:nvPr/>
          </p:nvSpPr>
          <p:spPr>
            <a:xfrm>
              <a:off x="4751912" y="384158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6" name="rc276"/>
            <p:cNvSpPr/>
            <p:nvPr/>
          </p:nvSpPr>
          <p:spPr>
            <a:xfrm>
              <a:off x="5017096" y="384158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384158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8" name="rc278"/>
            <p:cNvSpPr/>
            <p:nvPr/>
          </p:nvSpPr>
          <p:spPr>
            <a:xfrm>
              <a:off x="5547464" y="384158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79" name="rc279"/>
            <p:cNvSpPr/>
            <p:nvPr/>
          </p:nvSpPr>
          <p:spPr>
            <a:xfrm>
              <a:off x="5812648" y="384158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80" name="rc280"/>
            <p:cNvSpPr/>
            <p:nvPr/>
          </p:nvSpPr>
          <p:spPr>
            <a:xfrm>
              <a:off x="6077832" y="384158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81" name="rc281"/>
            <p:cNvSpPr/>
            <p:nvPr/>
          </p:nvSpPr>
          <p:spPr>
            <a:xfrm>
              <a:off x="6343016" y="384158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82" name="rc282"/>
            <p:cNvSpPr/>
            <p:nvPr/>
          </p:nvSpPr>
          <p:spPr>
            <a:xfrm>
              <a:off x="6608200" y="384158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83" name="rc283"/>
            <p:cNvSpPr/>
            <p:nvPr/>
          </p:nvSpPr>
          <p:spPr>
            <a:xfrm>
              <a:off x="6873384" y="384158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4" name="rc284"/>
            <p:cNvSpPr/>
            <p:nvPr/>
          </p:nvSpPr>
          <p:spPr>
            <a:xfrm>
              <a:off x="7138568" y="384158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85" name="rc285"/>
            <p:cNvSpPr/>
            <p:nvPr/>
          </p:nvSpPr>
          <p:spPr>
            <a:xfrm>
              <a:off x="7403752" y="384158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86" name="rc286"/>
            <p:cNvSpPr/>
            <p:nvPr/>
          </p:nvSpPr>
          <p:spPr>
            <a:xfrm>
              <a:off x="7668936" y="384158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87" name="rc287"/>
            <p:cNvSpPr/>
            <p:nvPr/>
          </p:nvSpPr>
          <p:spPr>
            <a:xfrm>
              <a:off x="7934120" y="384158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88" name="rc288"/>
            <p:cNvSpPr/>
            <p:nvPr/>
          </p:nvSpPr>
          <p:spPr>
            <a:xfrm>
              <a:off x="8199303" y="384158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9" name="rc289"/>
            <p:cNvSpPr/>
            <p:nvPr/>
          </p:nvSpPr>
          <p:spPr>
            <a:xfrm>
              <a:off x="8464487" y="384158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0" name="rc290"/>
            <p:cNvSpPr/>
            <p:nvPr/>
          </p:nvSpPr>
          <p:spPr>
            <a:xfrm>
              <a:off x="1834889"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1" name="rc291"/>
            <p:cNvSpPr/>
            <p:nvPr/>
          </p:nvSpPr>
          <p:spPr>
            <a:xfrm>
              <a:off x="2100073"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365257"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3" name="rc293"/>
            <p:cNvSpPr/>
            <p:nvPr/>
          </p:nvSpPr>
          <p:spPr>
            <a:xfrm>
              <a:off x="2630441"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4" name="rc294"/>
            <p:cNvSpPr/>
            <p:nvPr/>
          </p:nvSpPr>
          <p:spPr>
            <a:xfrm>
              <a:off x="2895625"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5" name="rc295"/>
            <p:cNvSpPr/>
            <p:nvPr/>
          </p:nvSpPr>
          <p:spPr>
            <a:xfrm>
              <a:off x="3160809"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6" name="rc296"/>
            <p:cNvSpPr/>
            <p:nvPr/>
          </p:nvSpPr>
          <p:spPr>
            <a:xfrm>
              <a:off x="3425993"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7" name="rc297"/>
            <p:cNvSpPr/>
            <p:nvPr/>
          </p:nvSpPr>
          <p:spPr>
            <a:xfrm>
              <a:off x="3691177"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56361"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21545"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0" name="rc300"/>
            <p:cNvSpPr/>
            <p:nvPr/>
          </p:nvSpPr>
          <p:spPr>
            <a:xfrm>
              <a:off x="4486728"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51912"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2" name="rc302"/>
            <p:cNvSpPr/>
            <p:nvPr/>
          </p:nvSpPr>
          <p:spPr>
            <a:xfrm>
              <a:off x="5017096" y="149000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3" name="rc303"/>
            <p:cNvSpPr/>
            <p:nvPr/>
          </p:nvSpPr>
          <p:spPr>
            <a:xfrm>
              <a:off x="5282280"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47464"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5" name="rc305"/>
            <p:cNvSpPr/>
            <p:nvPr/>
          </p:nvSpPr>
          <p:spPr>
            <a:xfrm>
              <a:off x="5812648" y="149000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6" name="rc306"/>
            <p:cNvSpPr/>
            <p:nvPr/>
          </p:nvSpPr>
          <p:spPr>
            <a:xfrm>
              <a:off x="6077832"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7" name="rc307"/>
            <p:cNvSpPr/>
            <p:nvPr/>
          </p:nvSpPr>
          <p:spPr>
            <a:xfrm>
              <a:off x="6343016"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8" name="rc308"/>
            <p:cNvSpPr/>
            <p:nvPr/>
          </p:nvSpPr>
          <p:spPr>
            <a:xfrm>
              <a:off x="6608200"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9" name="rc309"/>
            <p:cNvSpPr/>
            <p:nvPr/>
          </p:nvSpPr>
          <p:spPr>
            <a:xfrm>
              <a:off x="6873384"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0" name="rc310"/>
            <p:cNvSpPr/>
            <p:nvPr/>
          </p:nvSpPr>
          <p:spPr>
            <a:xfrm>
              <a:off x="7138568"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1" name="rc311"/>
            <p:cNvSpPr/>
            <p:nvPr/>
          </p:nvSpPr>
          <p:spPr>
            <a:xfrm>
              <a:off x="7403752"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2" name="rc312"/>
            <p:cNvSpPr/>
            <p:nvPr/>
          </p:nvSpPr>
          <p:spPr>
            <a:xfrm>
              <a:off x="7668936"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34120"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4" name="rc314"/>
            <p:cNvSpPr/>
            <p:nvPr/>
          </p:nvSpPr>
          <p:spPr>
            <a:xfrm>
              <a:off x="8199303"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64487"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6" name="rc316"/>
            <p:cNvSpPr/>
            <p:nvPr/>
          </p:nvSpPr>
          <p:spPr>
            <a:xfrm>
              <a:off x="1834889"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7" name="rc317"/>
            <p:cNvSpPr/>
            <p:nvPr/>
          </p:nvSpPr>
          <p:spPr>
            <a:xfrm>
              <a:off x="2100073"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8" name="rc318"/>
            <p:cNvSpPr/>
            <p:nvPr/>
          </p:nvSpPr>
          <p:spPr>
            <a:xfrm>
              <a:off x="2365257" y="365346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9" name="rc319"/>
            <p:cNvSpPr/>
            <p:nvPr/>
          </p:nvSpPr>
          <p:spPr>
            <a:xfrm>
              <a:off x="2630441" y="365346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0" name="rc320"/>
            <p:cNvSpPr/>
            <p:nvPr/>
          </p:nvSpPr>
          <p:spPr>
            <a:xfrm>
              <a:off x="2895625" y="365346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21" name="rc321"/>
            <p:cNvSpPr/>
            <p:nvPr/>
          </p:nvSpPr>
          <p:spPr>
            <a:xfrm>
              <a:off x="3160809" y="365346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22" name="rc322"/>
            <p:cNvSpPr/>
            <p:nvPr/>
          </p:nvSpPr>
          <p:spPr>
            <a:xfrm>
              <a:off x="3425993" y="365346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3" name="rc323"/>
            <p:cNvSpPr/>
            <p:nvPr/>
          </p:nvSpPr>
          <p:spPr>
            <a:xfrm>
              <a:off x="3691177" y="365346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4" name="rc324"/>
            <p:cNvSpPr/>
            <p:nvPr/>
          </p:nvSpPr>
          <p:spPr>
            <a:xfrm>
              <a:off x="3956361" y="365346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5" name="rc325"/>
            <p:cNvSpPr/>
            <p:nvPr/>
          </p:nvSpPr>
          <p:spPr>
            <a:xfrm>
              <a:off x="4221545" y="365346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6" name="rc326"/>
            <p:cNvSpPr/>
            <p:nvPr/>
          </p:nvSpPr>
          <p:spPr>
            <a:xfrm>
              <a:off x="4486728" y="365346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7" name="rc327"/>
            <p:cNvSpPr/>
            <p:nvPr/>
          </p:nvSpPr>
          <p:spPr>
            <a:xfrm>
              <a:off x="4751912" y="365346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8" name="rc328"/>
            <p:cNvSpPr/>
            <p:nvPr/>
          </p:nvSpPr>
          <p:spPr>
            <a:xfrm>
              <a:off x="5017096" y="365346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365346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47464" y="365346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1" name="rc331"/>
            <p:cNvSpPr/>
            <p:nvPr/>
          </p:nvSpPr>
          <p:spPr>
            <a:xfrm>
              <a:off x="5812648"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2" name="rc332"/>
            <p:cNvSpPr/>
            <p:nvPr/>
          </p:nvSpPr>
          <p:spPr>
            <a:xfrm>
              <a:off x="6077832"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3" name="rc333"/>
            <p:cNvSpPr/>
            <p:nvPr/>
          </p:nvSpPr>
          <p:spPr>
            <a:xfrm>
              <a:off x="6343016"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4" name="rc334"/>
            <p:cNvSpPr/>
            <p:nvPr/>
          </p:nvSpPr>
          <p:spPr>
            <a:xfrm>
              <a:off x="6608200"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5" name="rc335"/>
            <p:cNvSpPr/>
            <p:nvPr/>
          </p:nvSpPr>
          <p:spPr>
            <a:xfrm>
              <a:off x="6873384" y="365346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6" name="rc336"/>
            <p:cNvSpPr/>
            <p:nvPr/>
          </p:nvSpPr>
          <p:spPr>
            <a:xfrm>
              <a:off x="7138568" y="365346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7" name="rc337"/>
            <p:cNvSpPr/>
            <p:nvPr/>
          </p:nvSpPr>
          <p:spPr>
            <a:xfrm>
              <a:off x="7403752" y="365346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38" name="rc338"/>
            <p:cNvSpPr/>
            <p:nvPr/>
          </p:nvSpPr>
          <p:spPr>
            <a:xfrm>
              <a:off x="7668936" y="365346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9" name="rc339"/>
            <p:cNvSpPr/>
            <p:nvPr/>
          </p:nvSpPr>
          <p:spPr>
            <a:xfrm>
              <a:off x="7934120" y="365346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40" name="rc340"/>
            <p:cNvSpPr/>
            <p:nvPr/>
          </p:nvSpPr>
          <p:spPr>
            <a:xfrm>
              <a:off x="8199303"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1" name="rc341"/>
            <p:cNvSpPr/>
            <p:nvPr/>
          </p:nvSpPr>
          <p:spPr>
            <a:xfrm>
              <a:off x="8464487" y="365346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2" name="rc342"/>
            <p:cNvSpPr/>
            <p:nvPr/>
          </p:nvSpPr>
          <p:spPr>
            <a:xfrm>
              <a:off x="1834889" y="130187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3" name="rc343"/>
            <p:cNvSpPr/>
            <p:nvPr/>
          </p:nvSpPr>
          <p:spPr>
            <a:xfrm>
              <a:off x="2100073" y="130187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4" name="rc344"/>
            <p:cNvSpPr/>
            <p:nvPr/>
          </p:nvSpPr>
          <p:spPr>
            <a:xfrm>
              <a:off x="2365257" y="130187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45" name="rc345"/>
            <p:cNvSpPr/>
            <p:nvPr/>
          </p:nvSpPr>
          <p:spPr>
            <a:xfrm>
              <a:off x="2630441" y="130187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6" name="rc346"/>
            <p:cNvSpPr/>
            <p:nvPr/>
          </p:nvSpPr>
          <p:spPr>
            <a:xfrm>
              <a:off x="2895625" y="130187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7" name="rc347"/>
            <p:cNvSpPr/>
            <p:nvPr/>
          </p:nvSpPr>
          <p:spPr>
            <a:xfrm>
              <a:off x="3160809" y="130187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8" name="rc348"/>
            <p:cNvSpPr/>
            <p:nvPr/>
          </p:nvSpPr>
          <p:spPr>
            <a:xfrm>
              <a:off x="3425993" y="130187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9" name="rc349"/>
            <p:cNvSpPr/>
            <p:nvPr/>
          </p:nvSpPr>
          <p:spPr>
            <a:xfrm>
              <a:off x="3691177"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0" name="rc350"/>
            <p:cNvSpPr/>
            <p:nvPr/>
          </p:nvSpPr>
          <p:spPr>
            <a:xfrm>
              <a:off x="3956361" y="130187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1" name="rc351"/>
            <p:cNvSpPr/>
            <p:nvPr/>
          </p:nvSpPr>
          <p:spPr>
            <a:xfrm>
              <a:off x="4221545"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2" name="rc352"/>
            <p:cNvSpPr/>
            <p:nvPr/>
          </p:nvSpPr>
          <p:spPr>
            <a:xfrm>
              <a:off x="4486728"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3" name="rc353"/>
            <p:cNvSpPr/>
            <p:nvPr/>
          </p:nvSpPr>
          <p:spPr>
            <a:xfrm>
              <a:off x="4751912" y="130187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4" name="rc354"/>
            <p:cNvSpPr/>
            <p:nvPr/>
          </p:nvSpPr>
          <p:spPr>
            <a:xfrm>
              <a:off x="5017096" y="130187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55" name="rc355"/>
            <p:cNvSpPr/>
            <p:nvPr/>
          </p:nvSpPr>
          <p:spPr>
            <a:xfrm>
              <a:off x="5282280" y="130187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6" name="rc356"/>
            <p:cNvSpPr/>
            <p:nvPr/>
          </p:nvSpPr>
          <p:spPr>
            <a:xfrm>
              <a:off x="5547464"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7" name="rc357"/>
            <p:cNvSpPr/>
            <p:nvPr/>
          </p:nvSpPr>
          <p:spPr>
            <a:xfrm>
              <a:off x="5812648" y="130187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8" name="rc358"/>
            <p:cNvSpPr/>
            <p:nvPr/>
          </p:nvSpPr>
          <p:spPr>
            <a:xfrm>
              <a:off x="6077832" y="130187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9" name="rc359"/>
            <p:cNvSpPr/>
            <p:nvPr/>
          </p:nvSpPr>
          <p:spPr>
            <a:xfrm>
              <a:off x="6343016"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0" name="rc360"/>
            <p:cNvSpPr/>
            <p:nvPr/>
          </p:nvSpPr>
          <p:spPr>
            <a:xfrm>
              <a:off x="6608200"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1" name="rc361"/>
            <p:cNvSpPr/>
            <p:nvPr/>
          </p:nvSpPr>
          <p:spPr>
            <a:xfrm>
              <a:off x="6873384"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2" name="rc362"/>
            <p:cNvSpPr/>
            <p:nvPr/>
          </p:nvSpPr>
          <p:spPr>
            <a:xfrm>
              <a:off x="7138568"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3" name="rc363"/>
            <p:cNvSpPr/>
            <p:nvPr/>
          </p:nvSpPr>
          <p:spPr>
            <a:xfrm>
              <a:off x="7403752"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4" name="rc364"/>
            <p:cNvSpPr/>
            <p:nvPr/>
          </p:nvSpPr>
          <p:spPr>
            <a:xfrm>
              <a:off x="7668936"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5" name="rc365"/>
            <p:cNvSpPr/>
            <p:nvPr/>
          </p:nvSpPr>
          <p:spPr>
            <a:xfrm>
              <a:off x="7934120" y="130187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6" name="rc366"/>
            <p:cNvSpPr/>
            <p:nvPr/>
          </p:nvSpPr>
          <p:spPr>
            <a:xfrm>
              <a:off x="8199303" y="130187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8464487"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8" name="rc368"/>
            <p:cNvSpPr/>
            <p:nvPr/>
          </p:nvSpPr>
          <p:spPr>
            <a:xfrm>
              <a:off x="1834889" y="4970346"/>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69" name="rc369"/>
            <p:cNvSpPr/>
            <p:nvPr/>
          </p:nvSpPr>
          <p:spPr>
            <a:xfrm>
              <a:off x="2100073"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70" name="rc370"/>
            <p:cNvSpPr/>
            <p:nvPr/>
          </p:nvSpPr>
          <p:spPr>
            <a:xfrm>
              <a:off x="2365257"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71" name="rc371"/>
            <p:cNvSpPr/>
            <p:nvPr/>
          </p:nvSpPr>
          <p:spPr>
            <a:xfrm>
              <a:off x="2630441" y="497034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72" name="rc372"/>
            <p:cNvSpPr/>
            <p:nvPr/>
          </p:nvSpPr>
          <p:spPr>
            <a:xfrm>
              <a:off x="2895625" y="497034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73" name="rc373"/>
            <p:cNvSpPr/>
            <p:nvPr/>
          </p:nvSpPr>
          <p:spPr>
            <a:xfrm>
              <a:off x="3160809" y="497034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74" name="rc374"/>
            <p:cNvSpPr/>
            <p:nvPr/>
          </p:nvSpPr>
          <p:spPr>
            <a:xfrm>
              <a:off x="3425993" y="497034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75" name="rc375"/>
            <p:cNvSpPr/>
            <p:nvPr/>
          </p:nvSpPr>
          <p:spPr>
            <a:xfrm>
              <a:off x="3691177" y="497034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76" name="rc376"/>
            <p:cNvSpPr/>
            <p:nvPr/>
          </p:nvSpPr>
          <p:spPr>
            <a:xfrm>
              <a:off x="3956361" y="497034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77" name="rc377"/>
            <p:cNvSpPr/>
            <p:nvPr/>
          </p:nvSpPr>
          <p:spPr>
            <a:xfrm>
              <a:off x="4221545" y="497034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78" name="rc378"/>
            <p:cNvSpPr/>
            <p:nvPr/>
          </p:nvSpPr>
          <p:spPr>
            <a:xfrm>
              <a:off x="4486728" y="497034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79" name="rc379"/>
            <p:cNvSpPr/>
            <p:nvPr/>
          </p:nvSpPr>
          <p:spPr>
            <a:xfrm>
              <a:off x="4751912" y="497034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80" name="rc380"/>
            <p:cNvSpPr/>
            <p:nvPr/>
          </p:nvSpPr>
          <p:spPr>
            <a:xfrm>
              <a:off x="5017096" y="497034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81" name="rc381"/>
            <p:cNvSpPr/>
            <p:nvPr/>
          </p:nvSpPr>
          <p:spPr>
            <a:xfrm>
              <a:off x="5282280"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2" name="rc382"/>
            <p:cNvSpPr/>
            <p:nvPr/>
          </p:nvSpPr>
          <p:spPr>
            <a:xfrm>
              <a:off x="5547464" y="497034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83" name="rc383"/>
            <p:cNvSpPr/>
            <p:nvPr/>
          </p:nvSpPr>
          <p:spPr>
            <a:xfrm>
              <a:off x="5812648" y="497034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84" name="rc384"/>
            <p:cNvSpPr/>
            <p:nvPr/>
          </p:nvSpPr>
          <p:spPr>
            <a:xfrm>
              <a:off x="6077832" y="4970346"/>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85" name="rc385"/>
            <p:cNvSpPr/>
            <p:nvPr/>
          </p:nvSpPr>
          <p:spPr>
            <a:xfrm>
              <a:off x="6343016" y="497034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86" name="rc386"/>
            <p:cNvSpPr/>
            <p:nvPr/>
          </p:nvSpPr>
          <p:spPr>
            <a:xfrm>
              <a:off x="6608200" y="497034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7" name="rc387"/>
            <p:cNvSpPr/>
            <p:nvPr/>
          </p:nvSpPr>
          <p:spPr>
            <a:xfrm>
              <a:off x="6873384"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8" name="rc388"/>
            <p:cNvSpPr/>
            <p:nvPr/>
          </p:nvSpPr>
          <p:spPr>
            <a:xfrm>
              <a:off x="7138568"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9" name="rc389"/>
            <p:cNvSpPr/>
            <p:nvPr/>
          </p:nvSpPr>
          <p:spPr>
            <a:xfrm>
              <a:off x="7403752" y="497034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90" name="rc390"/>
            <p:cNvSpPr/>
            <p:nvPr/>
          </p:nvSpPr>
          <p:spPr>
            <a:xfrm>
              <a:off x="7668936" y="497034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91" name="rc391"/>
            <p:cNvSpPr/>
            <p:nvPr/>
          </p:nvSpPr>
          <p:spPr>
            <a:xfrm>
              <a:off x="7934120" y="497034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92" name="rc392"/>
            <p:cNvSpPr/>
            <p:nvPr/>
          </p:nvSpPr>
          <p:spPr>
            <a:xfrm>
              <a:off x="8199303" y="497034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93" name="rc393"/>
            <p:cNvSpPr/>
            <p:nvPr/>
          </p:nvSpPr>
          <p:spPr>
            <a:xfrm>
              <a:off x="8464487" y="497034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94" name="rc394"/>
            <p:cNvSpPr/>
            <p:nvPr/>
          </p:nvSpPr>
          <p:spPr>
            <a:xfrm>
              <a:off x="1834889" y="5252536"/>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95" name="rc395"/>
            <p:cNvSpPr/>
            <p:nvPr/>
          </p:nvSpPr>
          <p:spPr>
            <a:xfrm>
              <a:off x="2100073" y="5252536"/>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96" name="rc396"/>
            <p:cNvSpPr/>
            <p:nvPr/>
          </p:nvSpPr>
          <p:spPr>
            <a:xfrm>
              <a:off x="2365257" y="525253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7" name="rc397"/>
            <p:cNvSpPr/>
            <p:nvPr/>
          </p:nvSpPr>
          <p:spPr>
            <a:xfrm>
              <a:off x="2630441" y="525253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8" name="rc398"/>
            <p:cNvSpPr/>
            <p:nvPr/>
          </p:nvSpPr>
          <p:spPr>
            <a:xfrm>
              <a:off x="2895625" y="525253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99" name="rc399"/>
            <p:cNvSpPr/>
            <p:nvPr/>
          </p:nvSpPr>
          <p:spPr>
            <a:xfrm>
              <a:off x="3160809" y="525253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00" name="rc400"/>
            <p:cNvSpPr/>
            <p:nvPr/>
          </p:nvSpPr>
          <p:spPr>
            <a:xfrm>
              <a:off x="3425993" y="525253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01" name="rc401"/>
            <p:cNvSpPr/>
            <p:nvPr/>
          </p:nvSpPr>
          <p:spPr>
            <a:xfrm>
              <a:off x="3691177" y="525253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02" name="rc402"/>
            <p:cNvSpPr/>
            <p:nvPr/>
          </p:nvSpPr>
          <p:spPr>
            <a:xfrm>
              <a:off x="3956361" y="525253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3" name="rc403"/>
            <p:cNvSpPr/>
            <p:nvPr/>
          </p:nvSpPr>
          <p:spPr>
            <a:xfrm>
              <a:off x="4221545" y="525253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4" name="rc404"/>
            <p:cNvSpPr/>
            <p:nvPr/>
          </p:nvSpPr>
          <p:spPr>
            <a:xfrm>
              <a:off x="4486728" y="525253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05" name="rc405"/>
            <p:cNvSpPr/>
            <p:nvPr/>
          </p:nvSpPr>
          <p:spPr>
            <a:xfrm>
              <a:off x="4751912" y="525253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06" name="rc406"/>
            <p:cNvSpPr/>
            <p:nvPr/>
          </p:nvSpPr>
          <p:spPr>
            <a:xfrm>
              <a:off x="5017096" y="525253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07" name="rc407"/>
            <p:cNvSpPr/>
            <p:nvPr/>
          </p:nvSpPr>
          <p:spPr>
            <a:xfrm>
              <a:off x="5282280" y="525253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8" name="rc408"/>
            <p:cNvSpPr/>
            <p:nvPr/>
          </p:nvSpPr>
          <p:spPr>
            <a:xfrm>
              <a:off x="5547464" y="525253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09" name="rc409"/>
            <p:cNvSpPr/>
            <p:nvPr/>
          </p:nvSpPr>
          <p:spPr>
            <a:xfrm>
              <a:off x="5812648" y="525253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10" name="rc410"/>
            <p:cNvSpPr/>
            <p:nvPr/>
          </p:nvSpPr>
          <p:spPr>
            <a:xfrm>
              <a:off x="6077832" y="525253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11" name="rc411"/>
            <p:cNvSpPr/>
            <p:nvPr/>
          </p:nvSpPr>
          <p:spPr>
            <a:xfrm>
              <a:off x="6343016" y="525253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12" name="rc412"/>
            <p:cNvSpPr/>
            <p:nvPr/>
          </p:nvSpPr>
          <p:spPr>
            <a:xfrm>
              <a:off x="6608200" y="525253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13" name="rc413"/>
            <p:cNvSpPr/>
            <p:nvPr/>
          </p:nvSpPr>
          <p:spPr>
            <a:xfrm>
              <a:off x="6873384" y="525253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14" name="rc414"/>
            <p:cNvSpPr/>
            <p:nvPr/>
          </p:nvSpPr>
          <p:spPr>
            <a:xfrm>
              <a:off x="7138568" y="525253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15" name="rc415"/>
            <p:cNvSpPr/>
            <p:nvPr/>
          </p:nvSpPr>
          <p:spPr>
            <a:xfrm>
              <a:off x="7403752" y="525253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16" name="rc416"/>
            <p:cNvSpPr/>
            <p:nvPr/>
          </p:nvSpPr>
          <p:spPr>
            <a:xfrm>
              <a:off x="7668936" y="525253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17" name="rc417"/>
            <p:cNvSpPr/>
            <p:nvPr/>
          </p:nvSpPr>
          <p:spPr>
            <a:xfrm>
              <a:off x="7934120" y="525253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18" name="rc418"/>
            <p:cNvSpPr/>
            <p:nvPr/>
          </p:nvSpPr>
          <p:spPr>
            <a:xfrm>
              <a:off x="8199303" y="525253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19" name="rc419"/>
            <p:cNvSpPr/>
            <p:nvPr/>
          </p:nvSpPr>
          <p:spPr>
            <a:xfrm>
              <a:off x="8464487" y="525253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20" name="rc420"/>
            <p:cNvSpPr/>
            <p:nvPr/>
          </p:nvSpPr>
          <p:spPr>
            <a:xfrm>
              <a:off x="1834889" y="318314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1" name="rc421"/>
            <p:cNvSpPr/>
            <p:nvPr/>
          </p:nvSpPr>
          <p:spPr>
            <a:xfrm>
              <a:off x="2100073" y="318314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2" name="rc422"/>
            <p:cNvSpPr/>
            <p:nvPr/>
          </p:nvSpPr>
          <p:spPr>
            <a:xfrm>
              <a:off x="2365257" y="318314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3" name="rc423"/>
            <p:cNvSpPr/>
            <p:nvPr/>
          </p:nvSpPr>
          <p:spPr>
            <a:xfrm>
              <a:off x="2630441" y="318314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4" name="rc424"/>
            <p:cNvSpPr/>
            <p:nvPr/>
          </p:nvSpPr>
          <p:spPr>
            <a:xfrm>
              <a:off x="2895625" y="318314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5" name="rc425"/>
            <p:cNvSpPr/>
            <p:nvPr/>
          </p:nvSpPr>
          <p:spPr>
            <a:xfrm>
              <a:off x="3160809" y="318314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6" name="rc426"/>
            <p:cNvSpPr/>
            <p:nvPr/>
          </p:nvSpPr>
          <p:spPr>
            <a:xfrm>
              <a:off x="3425993" y="318314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7" name="rc427"/>
            <p:cNvSpPr/>
            <p:nvPr/>
          </p:nvSpPr>
          <p:spPr>
            <a:xfrm>
              <a:off x="3691177" y="318314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8" name="rc428"/>
            <p:cNvSpPr/>
            <p:nvPr/>
          </p:nvSpPr>
          <p:spPr>
            <a:xfrm>
              <a:off x="3956361" y="318314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9" name="rc429"/>
            <p:cNvSpPr/>
            <p:nvPr/>
          </p:nvSpPr>
          <p:spPr>
            <a:xfrm>
              <a:off x="4221545"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0" name="rc430"/>
            <p:cNvSpPr/>
            <p:nvPr/>
          </p:nvSpPr>
          <p:spPr>
            <a:xfrm>
              <a:off x="4486728"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1" name="rc431"/>
            <p:cNvSpPr/>
            <p:nvPr/>
          </p:nvSpPr>
          <p:spPr>
            <a:xfrm>
              <a:off x="4751912" y="318314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2" name="rc432"/>
            <p:cNvSpPr/>
            <p:nvPr/>
          </p:nvSpPr>
          <p:spPr>
            <a:xfrm>
              <a:off x="5017096" y="318314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3" name="rc433"/>
            <p:cNvSpPr/>
            <p:nvPr/>
          </p:nvSpPr>
          <p:spPr>
            <a:xfrm>
              <a:off x="5282280" y="318314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47464" y="318314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5" name="rc435"/>
            <p:cNvSpPr/>
            <p:nvPr/>
          </p:nvSpPr>
          <p:spPr>
            <a:xfrm>
              <a:off x="5812648" y="318314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6" name="rc436"/>
            <p:cNvSpPr/>
            <p:nvPr/>
          </p:nvSpPr>
          <p:spPr>
            <a:xfrm>
              <a:off x="6077832" y="318314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7" name="rc437"/>
            <p:cNvSpPr/>
            <p:nvPr/>
          </p:nvSpPr>
          <p:spPr>
            <a:xfrm>
              <a:off x="6343016" y="318314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8" name="rc438"/>
            <p:cNvSpPr/>
            <p:nvPr/>
          </p:nvSpPr>
          <p:spPr>
            <a:xfrm>
              <a:off x="6608200" y="318314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9" name="rc439"/>
            <p:cNvSpPr/>
            <p:nvPr/>
          </p:nvSpPr>
          <p:spPr>
            <a:xfrm>
              <a:off x="6873384" y="318314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0" name="rc440"/>
            <p:cNvSpPr/>
            <p:nvPr/>
          </p:nvSpPr>
          <p:spPr>
            <a:xfrm>
              <a:off x="7138568" y="318314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1" name="rc441"/>
            <p:cNvSpPr/>
            <p:nvPr/>
          </p:nvSpPr>
          <p:spPr>
            <a:xfrm>
              <a:off x="7403752" y="318314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2" name="rc442"/>
            <p:cNvSpPr/>
            <p:nvPr/>
          </p:nvSpPr>
          <p:spPr>
            <a:xfrm>
              <a:off x="7668936" y="318314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3" name="rc443"/>
            <p:cNvSpPr/>
            <p:nvPr/>
          </p:nvSpPr>
          <p:spPr>
            <a:xfrm>
              <a:off x="7934120" y="318314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4" name="rc444"/>
            <p:cNvSpPr/>
            <p:nvPr/>
          </p:nvSpPr>
          <p:spPr>
            <a:xfrm>
              <a:off x="8199303" y="318314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5" name="rc445"/>
            <p:cNvSpPr/>
            <p:nvPr/>
          </p:nvSpPr>
          <p:spPr>
            <a:xfrm>
              <a:off x="8464487" y="318314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6" name="rc446"/>
            <p:cNvSpPr/>
            <p:nvPr/>
          </p:nvSpPr>
          <p:spPr>
            <a:xfrm>
              <a:off x="1834889" y="205438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47" name="rc447"/>
            <p:cNvSpPr/>
            <p:nvPr/>
          </p:nvSpPr>
          <p:spPr>
            <a:xfrm>
              <a:off x="2100073" y="205438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48" name="rc448"/>
            <p:cNvSpPr/>
            <p:nvPr/>
          </p:nvSpPr>
          <p:spPr>
            <a:xfrm>
              <a:off x="2365257" y="205438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49" name="rc449"/>
            <p:cNvSpPr/>
            <p:nvPr/>
          </p:nvSpPr>
          <p:spPr>
            <a:xfrm>
              <a:off x="2630441" y="205438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50" name="rc450"/>
            <p:cNvSpPr/>
            <p:nvPr/>
          </p:nvSpPr>
          <p:spPr>
            <a:xfrm>
              <a:off x="2895625" y="205438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51" name="rc451"/>
            <p:cNvSpPr/>
            <p:nvPr/>
          </p:nvSpPr>
          <p:spPr>
            <a:xfrm>
              <a:off x="3160809" y="205438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52" name="rc452"/>
            <p:cNvSpPr/>
            <p:nvPr/>
          </p:nvSpPr>
          <p:spPr>
            <a:xfrm>
              <a:off x="3425993" y="205438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53" name="rc453"/>
            <p:cNvSpPr/>
            <p:nvPr/>
          </p:nvSpPr>
          <p:spPr>
            <a:xfrm>
              <a:off x="3691177" y="205438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54" name="rc454"/>
            <p:cNvSpPr/>
            <p:nvPr/>
          </p:nvSpPr>
          <p:spPr>
            <a:xfrm>
              <a:off x="3956361" y="205438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55" name="rc455"/>
            <p:cNvSpPr/>
            <p:nvPr/>
          </p:nvSpPr>
          <p:spPr>
            <a:xfrm>
              <a:off x="4221545" y="205438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56" name="rc456"/>
            <p:cNvSpPr/>
            <p:nvPr/>
          </p:nvSpPr>
          <p:spPr>
            <a:xfrm>
              <a:off x="4486728" y="205438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57" name="rc457"/>
            <p:cNvSpPr/>
            <p:nvPr/>
          </p:nvSpPr>
          <p:spPr>
            <a:xfrm>
              <a:off x="4751912" y="205438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58" name="rc458"/>
            <p:cNvSpPr/>
            <p:nvPr/>
          </p:nvSpPr>
          <p:spPr>
            <a:xfrm>
              <a:off x="5017096" y="205438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59" name="rc459"/>
            <p:cNvSpPr/>
            <p:nvPr/>
          </p:nvSpPr>
          <p:spPr>
            <a:xfrm>
              <a:off x="5282280" y="205438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60" name="rc460"/>
            <p:cNvSpPr/>
            <p:nvPr/>
          </p:nvSpPr>
          <p:spPr>
            <a:xfrm>
              <a:off x="5547464" y="20543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1" name="rc461"/>
            <p:cNvSpPr/>
            <p:nvPr/>
          </p:nvSpPr>
          <p:spPr>
            <a:xfrm>
              <a:off x="5812648" y="205438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2" name="rc462"/>
            <p:cNvSpPr/>
            <p:nvPr/>
          </p:nvSpPr>
          <p:spPr>
            <a:xfrm>
              <a:off x="6077832" y="205438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3" name="rc463"/>
            <p:cNvSpPr/>
            <p:nvPr/>
          </p:nvSpPr>
          <p:spPr>
            <a:xfrm>
              <a:off x="6343016" y="205438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4" name="rc464"/>
            <p:cNvSpPr/>
            <p:nvPr/>
          </p:nvSpPr>
          <p:spPr>
            <a:xfrm>
              <a:off x="6608200" y="205438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5" name="rc465"/>
            <p:cNvSpPr/>
            <p:nvPr/>
          </p:nvSpPr>
          <p:spPr>
            <a:xfrm>
              <a:off x="6873384"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6" name="rc466"/>
            <p:cNvSpPr/>
            <p:nvPr/>
          </p:nvSpPr>
          <p:spPr>
            <a:xfrm>
              <a:off x="7138568" y="20543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7" name="rc467"/>
            <p:cNvSpPr/>
            <p:nvPr/>
          </p:nvSpPr>
          <p:spPr>
            <a:xfrm>
              <a:off x="7403752" y="20543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8" name="rc468"/>
            <p:cNvSpPr/>
            <p:nvPr/>
          </p:nvSpPr>
          <p:spPr>
            <a:xfrm>
              <a:off x="7668936" y="205438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9" name="rc469"/>
            <p:cNvSpPr/>
            <p:nvPr/>
          </p:nvSpPr>
          <p:spPr>
            <a:xfrm>
              <a:off x="7934120"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0" name="rc470"/>
            <p:cNvSpPr/>
            <p:nvPr/>
          </p:nvSpPr>
          <p:spPr>
            <a:xfrm>
              <a:off x="8199303" y="205438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71" name="rc471"/>
            <p:cNvSpPr/>
            <p:nvPr/>
          </p:nvSpPr>
          <p:spPr>
            <a:xfrm>
              <a:off x="8464487"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2" name="rc472"/>
            <p:cNvSpPr/>
            <p:nvPr/>
          </p:nvSpPr>
          <p:spPr>
            <a:xfrm>
              <a:off x="1834889" y="26187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73" name="rc473"/>
            <p:cNvSpPr/>
            <p:nvPr/>
          </p:nvSpPr>
          <p:spPr>
            <a:xfrm>
              <a:off x="2100073" y="26187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4" name="rc474"/>
            <p:cNvSpPr/>
            <p:nvPr/>
          </p:nvSpPr>
          <p:spPr>
            <a:xfrm>
              <a:off x="2365257" y="261876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5" name="rc475"/>
            <p:cNvSpPr/>
            <p:nvPr/>
          </p:nvSpPr>
          <p:spPr>
            <a:xfrm>
              <a:off x="2630441" y="261876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76" name="rc476"/>
            <p:cNvSpPr/>
            <p:nvPr/>
          </p:nvSpPr>
          <p:spPr>
            <a:xfrm>
              <a:off x="2895625" y="261876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77" name="rc477"/>
            <p:cNvSpPr/>
            <p:nvPr/>
          </p:nvSpPr>
          <p:spPr>
            <a:xfrm>
              <a:off x="3160809" y="261876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78" name="rc478"/>
            <p:cNvSpPr/>
            <p:nvPr/>
          </p:nvSpPr>
          <p:spPr>
            <a:xfrm>
              <a:off x="3425993" y="26187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9" name="rc479"/>
            <p:cNvSpPr/>
            <p:nvPr/>
          </p:nvSpPr>
          <p:spPr>
            <a:xfrm>
              <a:off x="3691177" y="26187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80" name="rc480"/>
            <p:cNvSpPr/>
            <p:nvPr/>
          </p:nvSpPr>
          <p:spPr>
            <a:xfrm>
              <a:off x="3956361"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1" name="rc481"/>
            <p:cNvSpPr/>
            <p:nvPr/>
          </p:nvSpPr>
          <p:spPr>
            <a:xfrm>
              <a:off x="4221545"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2" name="rc482"/>
            <p:cNvSpPr/>
            <p:nvPr/>
          </p:nvSpPr>
          <p:spPr>
            <a:xfrm>
              <a:off x="4486728"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3" name="rc483"/>
            <p:cNvSpPr/>
            <p:nvPr/>
          </p:nvSpPr>
          <p:spPr>
            <a:xfrm>
              <a:off x="4751912" y="26187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4" name="rc484"/>
            <p:cNvSpPr/>
            <p:nvPr/>
          </p:nvSpPr>
          <p:spPr>
            <a:xfrm>
              <a:off x="5017096" y="26187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5" name="rc485"/>
            <p:cNvSpPr/>
            <p:nvPr/>
          </p:nvSpPr>
          <p:spPr>
            <a:xfrm>
              <a:off x="5282280" y="26187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86" name="rc486"/>
            <p:cNvSpPr/>
            <p:nvPr/>
          </p:nvSpPr>
          <p:spPr>
            <a:xfrm>
              <a:off x="5547464" y="261876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87" name="rc487"/>
            <p:cNvSpPr/>
            <p:nvPr/>
          </p:nvSpPr>
          <p:spPr>
            <a:xfrm>
              <a:off x="5812648" y="261876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8" name="rc488"/>
            <p:cNvSpPr/>
            <p:nvPr/>
          </p:nvSpPr>
          <p:spPr>
            <a:xfrm>
              <a:off x="6077832"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9" name="rc489"/>
            <p:cNvSpPr/>
            <p:nvPr/>
          </p:nvSpPr>
          <p:spPr>
            <a:xfrm>
              <a:off x="6343016" y="26187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90" name="rc490"/>
            <p:cNvSpPr/>
            <p:nvPr/>
          </p:nvSpPr>
          <p:spPr>
            <a:xfrm>
              <a:off x="6608200" y="261876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1" name="rc491"/>
            <p:cNvSpPr/>
            <p:nvPr/>
          </p:nvSpPr>
          <p:spPr>
            <a:xfrm>
              <a:off x="6873384"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92" name="rc492"/>
            <p:cNvSpPr/>
            <p:nvPr/>
          </p:nvSpPr>
          <p:spPr>
            <a:xfrm>
              <a:off x="7138568"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93" name="rc493"/>
            <p:cNvSpPr/>
            <p:nvPr/>
          </p:nvSpPr>
          <p:spPr>
            <a:xfrm>
              <a:off x="7403752" y="261876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4" name="rc494"/>
            <p:cNvSpPr/>
            <p:nvPr/>
          </p:nvSpPr>
          <p:spPr>
            <a:xfrm>
              <a:off x="7668936" y="261876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5" name="rc495"/>
            <p:cNvSpPr/>
            <p:nvPr/>
          </p:nvSpPr>
          <p:spPr>
            <a:xfrm>
              <a:off x="7934120"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96" name="rc496"/>
            <p:cNvSpPr/>
            <p:nvPr/>
          </p:nvSpPr>
          <p:spPr>
            <a:xfrm>
              <a:off x="8199303" y="261876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7" name="rc497"/>
            <p:cNvSpPr/>
            <p:nvPr/>
          </p:nvSpPr>
          <p:spPr>
            <a:xfrm>
              <a:off x="8464487"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8" name="rc498"/>
            <p:cNvSpPr/>
            <p:nvPr/>
          </p:nvSpPr>
          <p:spPr>
            <a:xfrm>
              <a:off x="1834889"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9" name="rc499"/>
            <p:cNvSpPr/>
            <p:nvPr/>
          </p:nvSpPr>
          <p:spPr>
            <a:xfrm>
              <a:off x="2100073" y="280689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00" name="rc500"/>
            <p:cNvSpPr/>
            <p:nvPr/>
          </p:nvSpPr>
          <p:spPr>
            <a:xfrm>
              <a:off x="2365257" y="280689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01" name="rc501"/>
            <p:cNvSpPr/>
            <p:nvPr/>
          </p:nvSpPr>
          <p:spPr>
            <a:xfrm>
              <a:off x="2630441" y="280689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02" name="rc502"/>
            <p:cNvSpPr/>
            <p:nvPr/>
          </p:nvSpPr>
          <p:spPr>
            <a:xfrm>
              <a:off x="2895625" y="280689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03" name="rc503"/>
            <p:cNvSpPr/>
            <p:nvPr/>
          </p:nvSpPr>
          <p:spPr>
            <a:xfrm>
              <a:off x="3160809" y="280689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04" name="rc504"/>
            <p:cNvSpPr/>
            <p:nvPr/>
          </p:nvSpPr>
          <p:spPr>
            <a:xfrm>
              <a:off x="3425993" y="280689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5" name="rc505"/>
            <p:cNvSpPr/>
            <p:nvPr/>
          </p:nvSpPr>
          <p:spPr>
            <a:xfrm>
              <a:off x="3691177"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6" name="rc506"/>
            <p:cNvSpPr/>
            <p:nvPr/>
          </p:nvSpPr>
          <p:spPr>
            <a:xfrm>
              <a:off x="3956361" y="280689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07" name="rc507"/>
            <p:cNvSpPr/>
            <p:nvPr/>
          </p:nvSpPr>
          <p:spPr>
            <a:xfrm>
              <a:off x="4221545" y="280689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8" name="rc508"/>
            <p:cNvSpPr/>
            <p:nvPr/>
          </p:nvSpPr>
          <p:spPr>
            <a:xfrm>
              <a:off x="4486728" y="280689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09" name="rc509"/>
            <p:cNvSpPr/>
            <p:nvPr/>
          </p:nvSpPr>
          <p:spPr>
            <a:xfrm>
              <a:off x="4751912" y="280689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17096"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1" name="rc511"/>
            <p:cNvSpPr/>
            <p:nvPr/>
          </p:nvSpPr>
          <p:spPr>
            <a:xfrm>
              <a:off x="5282280" y="280689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2" name="rc512"/>
            <p:cNvSpPr/>
            <p:nvPr/>
          </p:nvSpPr>
          <p:spPr>
            <a:xfrm>
              <a:off x="5547464" y="280689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13" name="rc513"/>
            <p:cNvSpPr/>
            <p:nvPr/>
          </p:nvSpPr>
          <p:spPr>
            <a:xfrm>
              <a:off x="5812648" y="280689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14" name="rc514"/>
            <p:cNvSpPr/>
            <p:nvPr/>
          </p:nvSpPr>
          <p:spPr>
            <a:xfrm>
              <a:off x="6077832" y="280689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15" name="rc515"/>
            <p:cNvSpPr/>
            <p:nvPr/>
          </p:nvSpPr>
          <p:spPr>
            <a:xfrm>
              <a:off x="6343016"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6" name="rc516"/>
            <p:cNvSpPr/>
            <p:nvPr/>
          </p:nvSpPr>
          <p:spPr>
            <a:xfrm>
              <a:off x="6608200" y="280689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7" name="rc517"/>
            <p:cNvSpPr/>
            <p:nvPr/>
          </p:nvSpPr>
          <p:spPr>
            <a:xfrm>
              <a:off x="6873384" y="280689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38568" y="280689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9" name="rc519"/>
            <p:cNvSpPr/>
            <p:nvPr/>
          </p:nvSpPr>
          <p:spPr>
            <a:xfrm>
              <a:off x="7403752"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0" name="rc520"/>
            <p:cNvSpPr/>
            <p:nvPr/>
          </p:nvSpPr>
          <p:spPr>
            <a:xfrm>
              <a:off x="7668936" y="280689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1" name="rc521"/>
            <p:cNvSpPr/>
            <p:nvPr/>
          </p:nvSpPr>
          <p:spPr>
            <a:xfrm>
              <a:off x="7934120"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2" name="rc522"/>
            <p:cNvSpPr/>
            <p:nvPr/>
          </p:nvSpPr>
          <p:spPr>
            <a:xfrm>
              <a:off x="8199303" y="280689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3" name="rc523"/>
            <p:cNvSpPr/>
            <p:nvPr/>
          </p:nvSpPr>
          <p:spPr>
            <a:xfrm>
              <a:off x="8464487" y="280689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4" name="rc524"/>
            <p:cNvSpPr/>
            <p:nvPr/>
          </p:nvSpPr>
          <p:spPr>
            <a:xfrm>
              <a:off x="1834889" y="412377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5" name="rc525"/>
            <p:cNvSpPr/>
            <p:nvPr/>
          </p:nvSpPr>
          <p:spPr>
            <a:xfrm>
              <a:off x="2100073" y="412377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6" name="rc526"/>
            <p:cNvSpPr/>
            <p:nvPr/>
          </p:nvSpPr>
          <p:spPr>
            <a:xfrm>
              <a:off x="2365257" y="412377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7" name="rc527"/>
            <p:cNvSpPr/>
            <p:nvPr/>
          </p:nvSpPr>
          <p:spPr>
            <a:xfrm>
              <a:off x="2630441" y="412377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8" name="rc528"/>
            <p:cNvSpPr/>
            <p:nvPr/>
          </p:nvSpPr>
          <p:spPr>
            <a:xfrm>
              <a:off x="2895625" y="4123776"/>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9" name="rc529"/>
            <p:cNvSpPr/>
            <p:nvPr/>
          </p:nvSpPr>
          <p:spPr>
            <a:xfrm>
              <a:off x="3160809" y="4123776"/>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0" name="rc530"/>
            <p:cNvSpPr/>
            <p:nvPr/>
          </p:nvSpPr>
          <p:spPr>
            <a:xfrm>
              <a:off x="3425993" y="412377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1" name="rc531"/>
            <p:cNvSpPr/>
            <p:nvPr/>
          </p:nvSpPr>
          <p:spPr>
            <a:xfrm>
              <a:off x="3691177" y="412377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2" name="rc532"/>
            <p:cNvSpPr/>
            <p:nvPr/>
          </p:nvSpPr>
          <p:spPr>
            <a:xfrm>
              <a:off x="3956361" y="412377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3" name="rc533"/>
            <p:cNvSpPr/>
            <p:nvPr/>
          </p:nvSpPr>
          <p:spPr>
            <a:xfrm>
              <a:off x="4221545" y="412377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4" name="rc534"/>
            <p:cNvSpPr/>
            <p:nvPr/>
          </p:nvSpPr>
          <p:spPr>
            <a:xfrm>
              <a:off x="4486728" y="412377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5" name="rc535"/>
            <p:cNvSpPr/>
            <p:nvPr/>
          </p:nvSpPr>
          <p:spPr>
            <a:xfrm>
              <a:off x="4751912" y="412377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6" name="rc536"/>
            <p:cNvSpPr/>
            <p:nvPr/>
          </p:nvSpPr>
          <p:spPr>
            <a:xfrm>
              <a:off x="5017096" y="412377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7" name="rc537"/>
            <p:cNvSpPr/>
            <p:nvPr/>
          </p:nvSpPr>
          <p:spPr>
            <a:xfrm>
              <a:off x="5282280" y="4123776"/>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8" name="rc538"/>
            <p:cNvSpPr/>
            <p:nvPr/>
          </p:nvSpPr>
          <p:spPr>
            <a:xfrm>
              <a:off x="5547464" y="412377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9" name="rc539"/>
            <p:cNvSpPr/>
            <p:nvPr/>
          </p:nvSpPr>
          <p:spPr>
            <a:xfrm>
              <a:off x="5812648" y="4123776"/>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0" name="rc540"/>
            <p:cNvSpPr/>
            <p:nvPr/>
          </p:nvSpPr>
          <p:spPr>
            <a:xfrm>
              <a:off x="6077832" y="412377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1" name="rc541"/>
            <p:cNvSpPr/>
            <p:nvPr/>
          </p:nvSpPr>
          <p:spPr>
            <a:xfrm>
              <a:off x="6343016" y="412377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2" name="rc542"/>
            <p:cNvSpPr/>
            <p:nvPr/>
          </p:nvSpPr>
          <p:spPr>
            <a:xfrm>
              <a:off x="6608200" y="412377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3" name="rc543"/>
            <p:cNvSpPr/>
            <p:nvPr/>
          </p:nvSpPr>
          <p:spPr>
            <a:xfrm>
              <a:off x="6873384" y="412377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4" name="rc544"/>
            <p:cNvSpPr/>
            <p:nvPr/>
          </p:nvSpPr>
          <p:spPr>
            <a:xfrm>
              <a:off x="7138568" y="412377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45" name="rc545"/>
            <p:cNvSpPr/>
            <p:nvPr/>
          </p:nvSpPr>
          <p:spPr>
            <a:xfrm>
              <a:off x="7403752" y="412377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6" name="rc546"/>
            <p:cNvSpPr/>
            <p:nvPr/>
          </p:nvSpPr>
          <p:spPr>
            <a:xfrm>
              <a:off x="7668936" y="412377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7" name="rc547"/>
            <p:cNvSpPr/>
            <p:nvPr/>
          </p:nvSpPr>
          <p:spPr>
            <a:xfrm>
              <a:off x="7934120" y="412377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48" name="rc548"/>
            <p:cNvSpPr/>
            <p:nvPr/>
          </p:nvSpPr>
          <p:spPr>
            <a:xfrm>
              <a:off x="8199303" y="412377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49" name="rc549"/>
            <p:cNvSpPr/>
            <p:nvPr/>
          </p:nvSpPr>
          <p:spPr>
            <a:xfrm>
              <a:off x="8464487" y="412377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50" name="rc550"/>
            <p:cNvSpPr/>
            <p:nvPr/>
          </p:nvSpPr>
          <p:spPr>
            <a:xfrm>
              <a:off x="1834889"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1" name="rc551"/>
            <p:cNvSpPr/>
            <p:nvPr/>
          </p:nvSpPr>
          <p:spPr>
            <a:xfrm>
              <a:off x="2100073" y="4876283"/>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52" name="rc552"/>
            <p:cNvSpPr/>
            <p:nvPr/>
          </p:nvSpPr>
          <p:spPr>
            <a:xfrm>
              <a:off x="2365257" y="487628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3" name="rc553"/>
            <p:cNvSpPr/>
            <p:nvPr/>
          </p:nvSpPr>
          <p:spPr>
            <a:xfrm>
              <a:off x="2630441" y="487628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54" name="rc554"/>
            <p:cNvSpPr/>
            <p:nvPr/>
          </p:nvSpPr>
          <p:spPr>
            <a:xfrm>
              <a:off x="2895625" y="4876283"/>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55" name="rc555"/>
            <p:cNvSpPr/>
            <p:nvPr/>
          </p:nvSpPr>
          <p:spPr>
            <a:xfrm>
              <a:off x="3160809" y="487628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56" name="rc556"/>
            <p:cNvSpPr/>
            <p:nvPr/>
          </p:nvSpPr>
          <p:spPr>
            <a:xfrm>
              <a:off x="3425993" y="487628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57" name="rc557"/>
            <p:cNvSpPr/>
            <p:nvPr/>
          </p:nvSpPr>
          <p:spPr>
            <a:xfrm>
              <a:off x="3691177"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8" name="rc558"/>
            <p:cNvSpPr/>
            <p:nvPr/>
          </p:nvSpPr>
          <p:spPr>
            <a:xfrm>
              <a:off x="3956361" y="487628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59" name="rc559"/>
            <p:cNvSpPr/>
            <p:nvPr/>
          </p:nvSpPr>
          <p:spPr>
            <a:xfrm>
              <a:off x="4221545" y="487628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60" name="rc560"/>
            <p:cNvSpPr/>
            <p:nvPr/>
          </p:nvSpPr>
          <p:spPr>
            <a:xfrm>
              <a:off x="4486728" y="487628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61" name="rc561"/>
            <p:cNvSpPr/>
            <p:nvPr/>
          </p:nvSpPr>
          <p:spPr>
            <a:xfrm>
              <a:off x="4751912" y="487628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2" name="rc562"/>
            <p:cNvSpPr/>
            <p:nvPr/>
          </p:nvSpPr>
          <p:spPr>
            <a:xfrm>
              <a:off x="5017096" y="487628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487628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64" name="rc564"/>
            <p:cNvSpPr/>
            <p:nvPr/>
          </p:nvSpPr>
          <p:spPr>
            <a:xfrm>
              <a:off x="5547464" y="487628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65" name="rc565"/>
            <p:cNvSpPr/>
            <p:nvPr/>
          </p:nvSpPr>
          <p:spPr>
            <a:xfrm>
              <a:off x="5812648" y="487628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66" name="rc566"/>
            <p:cNvSpPr/>
            <p:nvPr/>
          </p:nvSpPr>
          <p:spPr>
            <a:xfrm>
              <a:off x="6077832" y="487628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67" name="rc567"/>
            <p:cNvSpPr/>
            <p:nvPr/>
          </p:nvSpPr>
          <p:spPr>
            <a:xfrm>
              <a:off x="6343016" y="487628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68" name="rc568"/>
            <p:cNvSpPr/>
            <p:nvPr/>
          </p:nvSpPr>
          <p:spPr>
            <a:xfrm>
              <a:off x="6608200" y="487628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69" name="rc569"/>
            <p:cNvSpPr/>
            <p:nvPr/>
          </p:nvSpPr>
          <p:spPr>
            <a:xfrm>
              <a:off x="6873384" y="487628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70" name="rc570"/>
            <p:cNvSpPr/>
            <p:nvPr/>
          </p:nvSpPr>
          <p:spPr>
            <a:xfrm>
              <a:off x="7138568" y="487628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71" name="rc571"/>
            <p:cNvSpPr/>
            <p:nvPr/>
          </p:nvSpPr>
          <p:spPr>
            <a:xfrm>
              <a:off x="7403752" y="487628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72" name="rc572"/>
            <p:cNvSpPr/>
            <p:nvPr/>
          </p:nvSpPr>
          <p:spPr>
            <a:xfrm>
              <a:off x="7668936" y="487628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73" name="rc573"/>
            <p:cNvSpPr/>
            <p:nvPr/>
          </p:nvSpPr>
          <p:spPr>
            <a:xfrm>
              <a:off x="7934120" y="487628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4" name="rc574"/>
            <p:cNvSpPr/>
            <p:nvPr/>
          </p:nvSpPr>
          <p:spPr>
            <a:xfrm>
              <a:off x="8199303" y="487628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75" name="rc575"/>
            <p:cNvSpPr/>
            <p:nvPr/>
          </p:nvSpPr>
          <p:spPr>
            <a:xfrm>
              <a:off x="8464487" y="487628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76" name="rc576"/>
            <p:cNvSpPr/>
            <p:nvPr/>
          </p:nvSpPr>
          <p:spPr>
            <a:xfrm>
              <a:off x="1834889"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7" name="rc577"/>
            <p:cNvSpPr/>
            <p:nvPr/>
          </p:nvSpPr>
          <p:spPr>
            <a:xfrm>
              <a:off x="2100073" y="54406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78" name="rc578"/>
            <p:cNvSpPr/>
            <p:nvPr/>
          </p:nvSpPr>
          <p:spPr>
            <a:xfrm>
              <a:off x="2365257" y="544066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9" name="rc579"/>
            <p:cNvSpPr/>
            <p:nvPr/>
          </p:nvSpPr>
          <p:spPr>
            <a:xfrm>
              <a:off x="2630441" y="544066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0" name="rc580"/>
            <p:cNvSpPr/>
            <p:nvPr/>
          </p:nvSpPr>
          <p:spPr>
            <a:xfrm>
              <a:off x="2895625" y="544066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81" name="rc581"/>
            <p:cNvSpPr/>
            <p:nvPr/>
          </p:nvSpPr>
          <p:spPr>
            <a:xfrm>
              <a:off x="3160809" y="544066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82" name="rc582"/>
            <p:cNvSpPr/>
            <p:nvPr/>
          </p:nvSpPr>
          <p:spPr>
            <a:xfrm>
              <a:off x="3425993" y="544066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83" name="rc583"/>
            <p:cNvSpPr/>
            <p:nvPr/>
          </p:nvSpPr>
          <p:spPr>
            <a:xfrm>
              <a:off x="3691177" y="54406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84" name="rc584"/>
            <p:cNvSpPr/>
            <p:nvPr/>
          </p:nvSpPr>
          <p:spPr>
            <a:xfrm>
              <a:off x="3956361" y="54406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85" name="rc585"/>
            <p:cNvSpPr/>
            <p:nvPr/>
          </p:nvSpPr>
          <p:spPr>
            <a:xfrm>
              <a:off x="4221545" y="544066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86" name="rc586"/>
            <p:cNvSpPr/>
            <p:nvPr/>
          </p:nvSpPr>
          <p:spPr>
            <a:xfrm>
              <a:off x="4486728" y="54406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87" name="rc587"/>
            <p:cNvSpPr/>
            <p:nvPr/>
          </p:nvSpPr>
          <p:spPr>
            <a:xfrm>
              <a:off x="4751912" y="54406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88" name="rc588"/>
            <p:cNvSpPr/>
            <p:nvPr/>
          </p:nvSpPr>
          <p:spPr>
            <a:xfrm>
              <a:off x="5017096"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0" name="rc590"/>
            <p:cNvSpPr/>
            <p:nvPr/>
          </p:nvSpPr>
          <p:spPr>
            <a:xfrm>
              <a:off x="5547464"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1" name="rc591"/>
            <p:cNvSpPr/>
            <p:nvPr/>
          </p:nvSpPr>
          <p:spPr>
            <a:xfrm>
              <a:off x="5812648"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2" name="rc592"/>
            <p:cNvSpPr/>
            <p:nvPr/>
          </p:nvSpPr>
          <p:spPr>
            <a:xfrm>
              <a:off x="6077832"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3" name="rc593"/>
            <p:cNvSpPr/>
            <p:nvPr/>
          </p:nvSpPr>
          <p:spPr>
            <a:xfrm>
              <a:off x="6343016"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4" name="rc594"/>
            <p:cNvSpPr/>
            <p:nvPr/>
          </p:nvSpPr>
          <p:spPr>
            <a:xfrm>
              <a:off x="6608200"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5" name="rc595"/>
            <p:cNvSpPr/>
            <p:nvPr/>
          </p:nvSpPr>
          <p:spPr>
            <a:xfrm>
              <a:off x="6873384"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6" name="rc596"/>
            <p:cNvSpPr/>
            <p:nvPr/>
          </p:nvSpPr>
          <p:spPr>
            <a:xfrm>
              <a:off x="7138568" y="544066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97" name="rc597"/>
            <p:cNvSpPr/>
            <p:nvPr/>
          </p:nvSpPr>
          <p:spPr>
            <a:xfrm>
              <a:off x="7403752" y="544066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98" name="rc598"/>
            <p:cNvSpPr/>
            <p:nvPr/>
          </p:nvSpPr>
          <p:spPr>
            <a:xfrm>
              <a:off x="7668936" y="544066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99" name="rc599"/>
            <p:cNvSpPr/>
            <p:nvPr/>
          </p:nvSpPr>
          <p:spPr>
            <a:xfrm>
              <a:off x="7934120" y="544066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00" name="rc600"/>
            <p:cNvSpPr/>
            <p:nvPr/>
          </p:nvSpPr>
          <p:spPr>
            <a:xfrm>
              <a:off x="8199303" y="544066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601" name="rc601"/>
            <p:cNvSpPr/>
            <p:nvPr/>
          </p:nvSpPr>
          <p:spPr>
            <a:xfrm>
              <a:off x="8464487" y="5440663"/>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02" name="rc602"/>
            <p:cNvSpPr/>
            <p:nvPr/>
          </p:nvSpPr>
          <p:spPr>
            <a:xfrm>
              <a:off x="1834889" y="271282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3" name="rc603"/>
            <p:cNvSpPr/>
            <p:nvPr/>
          </p:nvSpPr>
          <p:spPr>
            <a:xfrm>
              <a:off x="2100073" y="271282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04" name="rc604"/>
            <p:cNvSpPr/>
            <p:nvPr/>
          </p:nvSpPr>
          <p:spPr>
            <a:xfrm>
              <a:off x="2365257" y="271282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05" name="rc605"/>
            <p:cNvSpPr/>
            <p:nvPr/>
          </p:nvSpPr>
          <p:spPr>
            <a:xfrm>
              <a:off x="2630441"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6" name="rc606"/>
            <p:cNvSpPr/>
            <p:nvPr/>
          </p:nvSpPr>
          <p:spPr>
            <a:xfrm>
              <a:off x="2895625"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7" name="rc607"/>
            <p:cNvSpPr/>
            <p:nvPr/>
          </p:nvSpPr>
          <p:spPr>
            <a:xfrm>
              <a:off x="3160809" y="271282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8" name="rc608"/>
            <p:cNvSpPr/>
            <p:nvPr/>
          </p:nvSpPr>
          <p:spPr>
            <a:xfrm>
              <a:off x="3425993" y="271282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9" name="rc609"/>
            <p:cNvSpPr/>
            <p:nvPr/>
          </p:nvSpPr>
          <p:spPr>
            <a:xfrm>
              <a:off x="3691177" y="271282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0" name="rc610"/>
            <p:cNvSpPr/>
            <p:nvPr/>
          </p:nvSpPr>
          <p:spPr>
            <a:xfrm>
              <a:off x="3956361" y="271282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1" name="rc611"/>
            <p:cNvSpPr/>
            <p:nvPr/>
          </p:nvSpPr>
          <p:spPr>
            <a:xfrm>
              <a:off x="4221545" y="271282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12" name="rc612"/>
            <p:cNvSpPr/>
            <p:nvPr/>
          </p:nvSpPr>
          <p:spPr>
            <a:xfrm>
              <a:off x="4486728"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3" name="rc613"/>
            <p:cNvSpPr/>
            <p:nvPr/>
          </p:nvSpPr>
          <p:spPr>
            <a:xfrm>
              <a:off x="4751912" y="271282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4" name="rc614"/>
            <p:cNvSpPr/>
            <p:nvPr/>
          </p:nvSpPr>
          <p:spPr>
            <a:xfrm>
              <a:off x="5017096" y="271282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5" name="rc615"/>
            <p:cNvSpPr/>
            <p:nvPr/>
          </p:nvSpPr>
          <p:spPr>
            <a:xfrm>
              <a:off x="5282280"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6" name="rc616"/>
            <p:cNvSpPr/>
            <p:nvPr/>
          </p:nvSpPr>
          <p:spPr>
            <a:xfrm>
              <a:off x="5547464" y="271282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7" name="rc617"/>
            <p:cNvSpPr/>
            <p:nvPr/>
          </p:nvSpPr>
          <p:spPr>
            <a:xfrm>
              <a:off x="5812648" y="271282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18" name="rc618"/>
            <p:cNvSpPr/>
            <p:nvPr/>
          </p:nvSpPr>
          <p:spPr>
            <a:xfrm>
              <a:off x="6077832" y="271282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9" name="rc619"/>
            <p:cNvSpPr/>
            <p:nvPr/>
          </p:nvSpPr>
          <p:spPr>
            <a:xfrm>
              <a:off x="6343016" y="271282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0" name="rc620"/>
            <p:cNvSpPr/>
            <p:nvPr/>
          </p:nvSpPr>
          <p:spPr>
            <a:xfrm>
              <a:off x="6608200"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1" name="rc621"/>
            <p:cNvSpPr/>
            <p:nvPr/>
          </p:nvSpPr>
          <p:spPr>
            <a:xfrm>
              <a:off x="6873384"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2" name="rc622"/>
            <p:cNvSpPr/>
            <p:nvPr/>
          </p:nvSpPr>
          <p:spPr>
            <a:xfrm>
              <a:off x="7138568"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3" name="rc623"/>
            <p:cNvSpPr/>
            <p:nvPr/>
          </p:nvSpPr>
          <p:spPr>
            <a:xfrm>
              <a:off x="7403752" y="271282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4" name="rc624"/>
            <p:cNvSpPr/>
            <p:nvPr/>
          </p:nvSpPr>
          <p:spPr>
            <a:xfrm>
              <a:off x="7668936"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5" name="rc625"/>
            <p:cNvSpPr/>
            <p:nvPr/>
          </p:nvSpPr>
          <p:spPr>
            <a:xfrm>
              <a:off x="7934120" y="271282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6" name="rc626"/>
            <p:cNvSpPr/>
            <p:nvPr/>
          </p:nvSpPr>
          <p:spPr>
            <a:xfrm>
              <a:off x="8199303" y="271282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27" name="rc627"/>
            <p:cNvSpPr/>
            <p:nvPr/>
          </p:nvSpPr>
          <p:spPr>
            <a:xfrm>
              <a:off x="8464487" y="271282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8" name="rc628"/>
            <p:cNvSpPr/>
            <p:nvPr/>
          </p:nvSpPr>
          <p:spPr>
            <a:xfrm>
              <a:off x="1834889" y="3277207"/>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29" name="rc629"/>
            <p:cNvSpPr/>
            <p:nvPr/>
          </p:nvSpPr>
          <p:spPr>
            <a:xfrm>
              <a:off x="2100073" y="327720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30" name="rc630"/>
            <p:cNvSpPr/>
            <p:nvPr/>
          </p:nvSpPr>
          <p:spPr>
            <a:xfrm>
              <a:off x="2365257" y="327720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1" name="rc631"/>
            <p:cNvSpPr/>
            <p:nvPr/>
          </p:nvSpPr>
          <p:spPr>
            <a:xfrm>
              <a:off x="2630441" y="327720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2" name="rc632"/>
            <p:cNvSpPr/>
            <p:nvPr/>
          </p:nvSpPr>
          <p:spPr>
            <a:xfrm>
              <a:off x="2895625" y="327720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33" name="rc633"/>
            <p:cNvSpPr/>
            <p:nvPr/>
          </p:nvSpPr>
          <p:spPr>
            <a:xfrm>
              <a:off x="3160809" y="3277207"/>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34" name="rc634"/>
            <p:cNvSpPr/>
            <p:nvPr/>
          </p:nvSpPr>
          <p:spPr>
            <a:xfrm>
              <a:off x="3425993" y="3277207"/>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35" name="rc635"/>
            <p:cNvSpPr/>
            <p:nvPr/>
          </p:nvSpPr>
          <p:spPr>
            <a:xfrm>
              <a:off x="3691177" y="327720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36" name="rc636"/>
            <p:cNvSpPr/>
            <p:nvPr/>
          </p:nvSpPr>
          <p:spPr>
            <a:xfrm>
              <a:off x="3956361" y="327720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7" name="rc637"/>
            <p:cNvSpPr/>
            <p:nvPr/>
          </p:nvSpPr>
          <p:spPr>
            <a:xfrm>
              <a:off x="4221545" y="3277207"/>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38" name="rc638"/>
            <p:cNvSpPr/>
            <p:nvPr/>
          </p:nvSpPr>
          <p:spPr>
            <a:xfrm>
              <a:off x="4486728" y="3277207"/>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39" name="rc639"/>
            <p:cNvSpPr/>
            <p:nvPr/>
          </p:nvSpPr>
          <p:spPr>
            <a:xfrm>
              <a:off x="4751912" y="327720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40" name="rc640"/>
            <p:cNvSpPr/>
            <p:nvPr/>
          </p:nvSpPr>
          <p:spPr>
            <a:xfrm>
              <a:off x="5017096"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1" name="rc641"/>
            <p:cNvSpPr/>
            <p:nvPr/>
          </p:nvSpPr>
          <p:spPr>
            <a:xfrm>
              <a:off x="5282280"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2" name="rc642"/>
            <p:cNvSpPr/>
            <p:nvPr/>
          </p:nvSpPr>
          <p:spPr>
            <a:xfrm>
              <a:off x="5547464" y="327720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43" name="rc643"/>
            <p:cNvSpPr/>
            <p:nvPr/>
          </p:nvSpPr>
          <p:spPr>
            <a:xfrm>
              <a:off x="5812648" y="327720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4" name="rc644"/>
            <p:cNvSpPr/>
            <p:nvPr/>
          </p:nvSpPr>
          <p:spPr>
            <a:xfrm>
              <a:off x="6077832" y="327720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45" name="rc645"/>
            <p:cNvSpPr/>
            <p:nvPr/>
          </p:nvSpPr>
          <p:spPr>
            <a:xfrm>
              <a:off x="6343016" y="327720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46" name="rc646"/>
            <p:cNvSpPr/>
            <p:nvPr/>
          </p:nvSpPr>
          <p:spPr>
            <a:xfrm>
              <a:off x="6608200" y="327720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47" name="rc647"/>
            <p:cNvSpPr/>
            <p:nvPr/>
          </p:nvSpPr>
          <p:spPr>
            <a:xfrm>
              <a:off x="6873384"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8" name="rc648"/>
            <p:cNvSpPr/>
            <p:nvPr/>
          </p:nvSpPr>
          <p:spPr>
            <a:xfrm>
              <a:off x="7138568" y="327720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49" name="rc649"/>
            <p:cNvSpPr/>
            <p:nvPr/>
          </p:nvSpPr>
          <p:spPr>
            <a:xfrm>
              <a:off x="7403752" y="327720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50" name="rc650"/>
            <p:cNvSpPr/>
            <p:nvPr/>
          </p:nvSpPr>
          <p:spPr>
            <a:xfrm>
              <a:off x="7668936"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1" name="rc651"/>
            <p:cNvSpPr/>
            <p:nvPr/>
          </p:nvSpPr>
          <p:spPr>
            <a:xfrm>
              <a:off x="7934120" y="327720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2" name="rc652"/>
            <p:cNvSpPr/>
            <p:nvPr/>
          </p:nvSpPr>
          <p:spPr>
            <a:xfrm>
              <a:off x="8199303" y="327720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3" name="rc653"/>
            <p:cNvSpPr/>
            <p:nvPr/>
          </p:nvSpPr>
          <p:spPr>
            <a:xfrm>
              <a:off x="8464487" y="327720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4" name="rc654"/>
            <p:cNvSpPr/>
            <p:nvPr/>
          </p:nvSpPr>
          <p:spPr>
            <a:xfrm>
              <a:off x="1834889" y="17721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5" name="rc655"/>
            <p:cNvSpPr/>
            <p:nvPr/>
          </p:nvSpPr>
          <p:spPr>
            <a:xfrm>
              <a:off x="2100073"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6" name="rc656"/>
            <p:cNvSpPr/>
            <p:nvPr/>
          </p:nvSpPr>
          <p:spPr>
            <a:xfrm>
              <a:off x="2365257" y="177219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7" name="rc657"/>
            <p:cNvSpPr/>
            <p:nvPr/>
          </p:nvSpPr>
          <p:spPr>
            <a:xfrm>
              <a:off x="2630441" y="177219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8" name="rc658"/>
            <p:cNvSpPr/>
            <p:nvPr/>
          </p:nvSpPr>
          <p:spPr>
            <a:xfrm>
              <a:off x="2895625"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9" name="rc659"/>
            <p:cNvSpPr/>
            <p:nvPr/>
          </p:nvSpPr>
          <p:spPr>
            <a:xfrm>
              <a:off x="3160809"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0" name="rc660"/>
            <p:cNvSpPr/>
            <p:nvPr/>
          </p:nvSpPr>
          <p:spPr>
            <a:xfrm>
              <a:off x="3425993"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1" name="rc661"/>
            <p:cNvSpPr/>
            <p:nvPr/>
          </p:nvSpPr>
          <p:spPr>
            <a:xfrm>
              <a:off x="3691177" y="177219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2" name="rc662"/>
            <p:cNvSpPr/>
            <p:nvPr/>
          </p:nvSpPr>
          <p:spPr>
            <a:xfrm>
              <a:off x="3956361"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3" name="rc663"/>
            <p:cNvSpPr/>
            <p:nvPr/>
          </p:nvSpPr>
          <p:spPr>
            <a:xfrm>
              <a:off x="4221545"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4" name="rc664"/>
            <p:cNvSpPr/>
            <p:nvPr/>
          </p:nvSpPr>
          <p:spPr>
            <a:xfrm>
              <a:off x="4486728"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5" name="rc665"/>
            <p:cNvSpPr/>
            <p:nvPr/>
          </p:nvSpPr>
          <p:spPr>
            <a:xfrm>
              <a:off x="4751912"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6" name="rc666"/>
            <p:cNvSpPr/>
            <p:nvPr/>
          </p:nvSpPr>
          <p:spPr>
            <a:xfrm>
              <a:off x="5017096"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7" name="rc667"/>
            <p:cNvSpPr/>
            <p:nvPr/>
          </p:nvSpPr>
          <p:spPr>
            <a:xfrm>
              <a:off x="5282280"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47464"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9" name="rc669"/>
            <p:cNvSpPr/>
            <p:nvPr/>
          </p:nvSpPr>
          <p:spPr>
            <a:xfrm>
              <a:off x="5812648"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77832"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43016"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2" name="rc672"/>
            <p:cNvSpPr/>
            <p:nvPr/>
          </p:nvSpPr>
          <p:spPr>
            <a:xfrm>
              <a:off x="6608200"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3" name="rc673"/>
            <p:cNvSpPr/>
            <p:nvPr/>
          </p:nvSpPr>
          <p:spPr>
            <a:xfrm>
              <a:off x="6873384"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38568"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5" name="rc675"/>
            <p:cNvSpPr/>
            <p:nvPr/>
          </p:nvSpPr>
          <p:spPr>
            <a:xfrm>
              <a:off x="7403752" y="177219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6" name="rc676"/>
            <p:cNvSpPr/>
            <p:nvPr/>
          </p:nvSpPr>
          <p:spPr>
            <a:xfrm>
              <a:off x="7668936" y="177219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7" name="rc677"/>
            <p:cNvSpPr/>
            <p:nvPr/>
          </p:nvSpPr>
          <p:spPr>
            <a:xfrm>
              <a:off x="7934120"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8" name="rc678"/>
            <p:cNvSpPr/>
            <p:nvPr/>
          </p:nvSpPr>
          <p:spPr>
            <a:xfrm>
              <a:off x="8199303"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9" name="rc679"/>
            <p:cNvSpPr/>
            <p:nvPr/>
          </p:nvSpPr>
          <p:spPr>
            <a:xfrm>
              <a:off x="8464487"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0" name="rc680"/>
            <p:cNvSpPr/>
            <p:nvPr/>
          </p:nvSpPr>
          <p:spPr>
            <a:xfrm>
              <a:off x="1834889" y="459409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1" name="rc681"/>
            <p:cNvSpPr/>
            <p:nvPr/>
          </p:nvSpPr>
          <p:spPr>
            <a:xfrm>
              <a:off x="2100073" y="459409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82" name="rc682"/>
            <p:cNvSpPr/>
            <p:nvPr/>
          </p:nvSpPr>
          <p:spPr>
            <a:xfrm>
              <a:off x="2365257" y="459409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83" name="rc683"/>
            <p:cNvSpPr/>
            <p:nvPr/>
          </p:nvSpPr>
          <p:spPr>
            <a:xfrm>
              <a:off x="2630441" y="459409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84" name="rc684"/>
            <p:cNvSpPr/>
            <p:nvPr/>
          </p:nvSpPr>
          <p:spPr>
            <a:xfrm>
              <a:off x="2895625" y="459409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5" name="rc685"/>
            <p:cNvSpPr/>
            <p:nvPr/>
          </p:nvSpPr>
          <p:spPr>
            <a:xfrm>
              <a:off x="3160809" y="459409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86" name="rc686"/>
            <p:cNvSpPr/>
            <p:nvPr/>
          </p:nvSpPr>
          <p:spPr>
            <a:xfrm>
              <a:off x="3425993" y="459409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7" name="rc687"/>
            <p:cNvSpPr/>
            <p:nvPr/>
          </p:nvSpPr>
          <p:spPr>
            <a:xfrm>
              <a:off x="3691177" y="459409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88" name="rc688"/>
            <p:cNvSpPr/>
            <p:nvPr/>
          </p:nvSpPr>
          <p:spPr>
            <a:xfrm>
              <a:off x="3956361" y="459409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9" name="rc689"/>
            <p:cNvSpPr/>
            <p:nvPr/>
          </p:nvSpPr>
          <p:spPr>
            <a:xfrm>
              <a:off x="4221545" y="45940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0" name="rc690"/>
            <p:cNvSpPr/>
            <p:nvPr/>
          </p:nvSpPr>
          <p:spPr>
            <a:xfrm>
              <a:off x="4486728" y="45940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1" name="rc691"/>
            <p:cNvSpPr/>
            <p:nvPr/>
          </p:nvSpPr>
          <p:spPr>
            <a:xfrm>
              <a:off x="4751912" y="459409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92" name="rc692"/>
            <p:cNvSpPr/>
            <p:nvPr/>
          </p:nvSpPr>
          <p:spPr>
            <a:xfrm>
              <a:off x="5017096" y="459409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93" name="rc693"/>
            <p:cNvSpPr/>
            <p:nvPr/>
          </p:nvSpPr>
          <p:spPr>
            <a:xfrm>
              <a:off x="5282280" y="459409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94" name="rc694"/>
            <p:cNvSpPr/>
            <p:nvPr/>
          </p:nvSpPr>
          <p:spPr>
            <a:xfrm>
              <a:off x="5547464" y="459409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5" name="rc695"/>
            <p:cNvSpPr/>
            <p:nvPr/>
          </p:nvSpPr>
          <p:spPr>
            <a:xfrm>
              <a:off x="5812648" y="459409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6" name="rc696"/>
            <p:cNvSpPr/>
            <p:nvPr/>
          </p:nvSpPr>
          <p:spPr>
            <a:xfrm>
              <a:off x="6077832" y="45940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7" name="rc697"/>
            <p:cNvSpPr/>
            <p:nvPr/>
          </p:nvSpPr>
          <p:spPr>
            <a:xfrm>
              <a:off x="6343016" y="459409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8" name="rc698"/>
            <p:cNvSpPr/>
            <p:nvPr/>
          </p:nvSpPr>
          <p:spPr>
            <a:xfrm>
              <a:off x="6608200" y="459409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9" name="rc699"/>
            <p:cNvSpPr/>
            <p:nvPr/>
          </p:nvSpPr>
          <p:spPr>
            <a:xfrm>
              <a:off x="6873384" y="45940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0" name="rc700"/>
            <p:cNvSpPr/>
            <p:nvPr/>
          </p:nvSpPr>
          <p:spPr>
            <a:xfrm>
              <a:off x="7138568" y="459409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1" name="rc701"/>
            <p:cNvSpPr/>
            <p:nvPr/>
          </p:nvSpPr>
          <p:spPr>
            <a:xfrm>
              <a:off x="7403752" y="4594093"/>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702" name="rc702"/>
            <p:cNvSpPr/>
            <p:nvPr/>
          </p:nvSpPr>
          <p:spPr>
            <a:xfrm>
              <a:off x="7668936"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03" name="rc703"/>
            <p:cNvSpPr/>
            <p:nvPr/>
          </p:nvSpPr>
          <p:spPr>
            <a:xfrm>
              <a:off x="7934120"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04" name="rc704"/>
            <p:cNvSpPr/>
            <p:nvPr/>
          </p:nvSpPr>
          <p:spPr>
            <a:xfrm>
              <a:off x="8199303"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05" name="rc705"/>
            <p:cNvSpPr/>
            <p:nvPr/>
          </p:nvSpPr>
          <p:spPr>
            <a:xfrm>
              <a:off x="8464487"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06" name="rc706"/>
            <p:cNvSpPr/>
            <p:nvPr/>
          </p:nvSpPr>
          <p:spPr>
            <a:xfrm>
              <a:off x="1834889" y="421784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07" name="rc707"/>
            <p:cNvSpPr/>
            <p:nvPr/>
          </p:nvSpPr>
          <p:spPr>
            <a:xfrm>
              <a:off x="2100073" y="421784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08" name="rc708"/>
            <p:cNvSpPr/>
            <p:nvPr/>
          </p:nvSpPr>
          <p:spPr>
            <a:xfrm>
              <a:off x="2365257" y="421784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9" name="rc709"/>
            <p:cNvSpPr/>
            <p:nvPr/>
          </p:nvSpPr>
          <p:spPr>
            <a:xfrm>
              <a:off x="2630441" y="421784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10" name="rc710"/>
            <p:cNvSpPr/>
            <p:nvPr/>
          </p:nvSpPr>
          <p:spPr>
            <a:xfrm>
              <a:off x="2895625" y="421784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11" name="rc711"/>
            <p:cNvSpPr/>
            <p:nvPr/>
          </p:nvSpPr>
          <p:spPr>
            <a:xfrm>
              <a:off x="3160809" y="421784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12" name="rc712"/>
            <p:cNvSpPr/>
            <p:nvPr/>
          </p:nvSpPr>
          <p:spPr>
            <a:xfrm>
              <a:off x="3425993" y="421784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13" name="rc713"/>
            <p:cNvSpPr/>
            <p:nvPr/>
          </p:nvSpPr>
          <p:spPr>
            <a:xfrm>
              <a:off x="3691177" y="421784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14" name="rc714"/>
            <p:cNvSpPr/>
            <p:nvPr/>
          </p:nvSpPr>
          <p:spPr>
            <a:xfrm>
              <a:off x="3956361" y="42178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15" name="rc715"/>
            <p:cNvSpPr/>
            <p:nvPr/>
          </p:nvSpPr>
          <p:spPr>
            <a:xfrm>
              <a:off x="4221545" y="42178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16" name="rc716"/>
            <p:cNvSpPr/>
            <p:nvPr/>
          </p:nvSpPr>
          <p:spPr>
            <a:xfrm>
              <a:off x="4486728" y="42178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17" name="rc717"/>
            <p:cNvSpPr/>
            <p:nvPr/>
          </p:nvSpPr>
          <p:spPr>
            <a:xfrm>
              <a:off x="4751912" y="421784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18" name="rc718"/>
            <p:cNvSpPr/>
            <p:nvPr/>
          </p:nvSpPr>
          <p:spPr>
            <a:xfrm>
              <a:off x="5017096" y="421784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19" name="rc719"/>
            <p:cNvSpPr/>
            <p:nvPr/>
          </p:nvSpPr>
          <p:spPr>
            <a:xfrm>
              <a:off x="5282280" y="421784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0" name="rc720"/>
            <p:cNvSpPr/>
            <p:nvPr/>
          </p:nvSpPr>
          <p:spPr>
            <a:xfrm>
              <a:off x="5547464" y="421784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1" name="rc721"/>
            <p:cNvSpPr/>
            <p:nvPr/>
          </p:nvSpPr>
          <p:spPr>
            <a:xfrm>
              <a:off x="5812648" y="421784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2" name="rc722"/>
            <p:cNvSpPr/>
            <p:nvPr/>
          </p:nvSpPr>
          <p:spPr>
            <a:xfrm>
              <a:off x="6077832" y="421784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23" name="rc723"/>
            <p:cNvSpPr/>
            <p:nvPr/>
          </p:nvSpPr>
          <p:spPr>
            <a:xfrm>
              <a:off x="6343016" y="421784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4" name="rc724"/>
            <p:cNvSpPr/>
            <p:nvPr/>
          </p:nvSpPr>
          <p:spPr>
            <a:xfrm>
              <a:off x="6608200" y="421784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5" name="rc725"/>
            <p:cNvSpPr/>
            <p:nvPr/>
          </p:nvSpPr>
          <p:spPr>
            <a:xfrm>
              <a:off x="6873384" y="421784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26" name="rc726"/>
            <p:cNvSpPr/>
            <p:nvPr/>
          </p:nvSpPr>
          <p:spPr>
            <a:xfrm>
              <a:off x="7138568" y="421784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7" name="rc727"/>
            <p:cNvSpPr/>
            <p:nvPr/>
          </p:nvSpPr>
          <p:spPr>
            <a:xfrm>
              <a:off x="7403752" y="421784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8" name="rc728"/>
            <p:cNvSpPr/>
            <p:nvPr/>
          </p:nvSpPr>
          <p:spPr>
            <a:xfrm>
              <a:off x="7668936" y="421784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29" name="rc729"/>
            <p:cNvSpPr/>
            <p:nvPr/>
          </p:nvSpPr>
          <p:spPr>
            <a:xfrm>
              <a:off x="7934120" y="42178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0" name="rc730"/>
            <p:cNvSpPr/>
            <p:nvPr/>
          </p:nvSpPr>
          <p:spPr>
            <a:xfrm>
              <a:off x="8199303" y="421784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1" name="rc731"/>
            <p:cNvSpPr/>
            <p:nvPr/>
          </p:nvSpPr>
          <p:spPr>
            <a:xfrm>
              <a:off x="8464487" y="421784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32" name="rc732"/>
            <p:cNvSpPr/>
            <p:nvPr/>
          </p:nvSpPr>
          <p:spPr>
            <a:xfrm>
              <a:off x="1834889" y="1866257"/>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3" name="rc733"/>
            <p:cNvSpPr/>
            <p:nvPr/>
          </p:nvSpPr>
          <p:spPr>
            <a:xfrm>
              <a:off x="2100073" y="1866257"/>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34" name="rc734"/>
            <p:cNvSpPr/>
            <p:nvPr/>
          </p:nvSpPr>
          <p:spPr>
            <a:xfrm>
              <a:off x="2365257" y="1866257"/>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35" name="rc735"/>
            <p:cNvSpPr/>
            <p:nvPr/>
          </p:nvSpPr>
          <p:spPr>
            <a:xfrm>
              <a:off x="2630441" y="186625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36" name="rc736"/>
            <p:cNvSpPr/>
            <p:nvPr/>
          </p:nvSpPr>
          <p:spPr>
            <a:xfrm>
              <a:off x="2895625" y="186625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37" name="rc737"/>
            <p:cNvSpPr/>
            <p:nvPr/>
          </p:nvSpPr>
          <p:spPr>
            <a:xfrm>
              <a:off x="3160809" y="186625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38" name="rc738"/>
            <p:cNvSpPr/>
            <p:nvPr/>
          </p:nvSpPr>
          <p:spPr>
            <a:xfrm>
              <a:off x="3425993" y="186625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9" name="rc739"/>
            <p:cNvSpPr/>
            <p:nvPr/>
          </p:nvSpPr>
          <p:spPr>
            <a:xfrm>
              <a:off x="3691177" y="186625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0" name="rc740"/>
            <p:cNvSpPr/>
            <p:nvPr/>
          </p:nvSpPr>
          <p:spPr>
            <a:xfrm>
              <a:off x="3956361" y="186625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1" name="rc741"/>
            <p:cNvSpPr/>
            <p:nvPr/>
          </p:nvSpPr>
          <p:spPr>
            <a:xfrm>
              <a:off x="4221545"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2" name="rc742"/>
            <p:cNvSpPr/>
            <p:nvPr/>
          </p:nvSpPr>
          <p:spPr>
            <a:xfrm>
              <a:off x="4486728" y="186625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43" name="rc743"/>
            <p:cNvSpPr/>
            <p:nvPr/>
          </p:nvSpPr>
          <p:spPr>
            <a:xfrm>
              <a:off x="4751912" y="186625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44" name="rc744"/>
            <p:cNvSpPr/>
            <p:nvPr/>
          </p:nvSpPr>
          <p:spPr>
            <a:xfrm>
              <a:off x="5017096" y="186625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5" name="rc745"/>
            <p:cNvSpPr/>
            <p:nvPr/>
          </p:nvSpPr>
          <p:spPr>
            <a:xfrm>
              <a:off x="5282280" y="186625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46" name="rc746"/>
            <p:cNvSpPr/>
            <p:nvPr/>
          </p:nvSpPr>
          <p:spPr>
            <a:xfrm>
              <a:off x="5547464" y="186625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47" name="rc747"/>
            <p:cNvSpPr/>
            <p:nvPr/>
          </p:nvSpPr>
          <p:spPr>
            <a:xfrm>
              <a:off x="5812648" y="186625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48" name="rc748"/>
            <p:cNvSpPr/>
            <p:nvPr/>
          </p:nvSpPr>
          <p:spPr>
            <a:xfrm>
              <a:off x="6077832" y="186625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49" name="rc749"/>
            <p:cNvSpPr/>
            <p:nvPr/>
          </p:nvSpPr>
          <p:spPr>
            <a:xfrm>
              <a:off x="6343016" y="186625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0" name="rc750"/>
            <p:cNvSpPr/>
            <p:nvPr/>
          </p:nvSpPr>
          <p:spPr>
            <a:xfrm>
              <a:off x="6608200" y="186625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51" name="rc751"/>
            <p:cNvSpPr/>
            <p:nvPr/>
          </p:nvSpPr>
          <p:spPr>
            <a:xfrm>
              <a:off x="6873384" y="186625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52" name="rc752"/>
            <p:cNvSpPr/>
            <p:nvPr/>
          </p:nvSpPr>
          <p:spPr>
            <a:xfrm>
              <a:off x="7138568" y="186625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53" name="rc753"/>
            <p:cNvSpPr/>
            <p:nvPr/>
          </p:nvSpPr>
          <p:spPr>
            <a:xfrm>
              <a:off x="7403752" y="186625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54" name="rc754"/>
            <p:cNvSpPr/>
            <p:nvPr/>
          </p:nvSpPr>
          <p:spPr>
            <a:xfrm>
              <a:off x="7668936" y="186625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5" name="rc755"/>
            <p:cNvSpPr/>
            <p:nvPr/>
          </p:nvSpPr>
          <p:spPr>
            <a:xfrm>
              <a:off x="7934120" y="186625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6" name="rc756"/>
            <p:cNvSpPr/>
            <p:nvPr/>
          </p:nvSpPr>
          <p:spPr>
            <a:xfrm>
              <a:off x="8199303"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64487"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8" name="rc758"/>
            <p:cNvSpPr/>
            <p:nvPr/>
          </p:nvSpPr>
          <p:spPr>
            <a:xfrm>
              <a:off x="1834889" y="19603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59" name="rc759"/>
            <p:cNvSpPr/>
            <p:nvPr/>
          </p:nvSpPr>
          <p:spPr>
            <a:xfrm>
              <a:off x="2100073" y="196032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60" name="rc760"/>
            <p:cNvSpPr/>
            <p:nvPr/>
          </p:nvSpPr>
          <p:spPr>
            <a:xfrm>
              <a:off x="2365257" y="19603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1" name="rc761"/>
            <p:cNvSpPr/>
            <p:nvPr/>
          </p:nvSpPr>
          <p:spPr>
            <a:xfrm>
              <a:off x="2630441" y="196032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2" name="rc762"/>
            <p:cNvSpPr/>
            <p:nvPr/>
          </p:nvSpPr>
          <p:spPr>
            <a:xfrm>
              <a:off x="2895625" y="196032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63" name="rc763"/>
            <p:cNvSpPr/>
            <p:nvPr/>
          </p:nvSpPr>
          <p:spPr>
            <a:xfrm>
              <a:off x="3160809" y="196032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4" name="rc764"/>
            <p:cNvSpPr/>
            <p:nvPr/>
          </p:nvSpPr>
          <p:spPr>
            <a:xfrm>
              <a:off x="3425993" y="196032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5" name="rc765"/>
            <p:cNvSpPr/>
            <p:nvPr/>
          </p:nvSpPr>
          <p:spPr>
            <a:xfrm>
              <a:off x="3691177"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56361" y="196032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21545" y="196032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86728"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51912"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17096"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282280"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47464"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3" name="rc773"/>
            <p:cNvSpPr/>
            <p:nvPr/>
          </p:nvSpPr>
          <p:spPr>
            <a:xfrm>
              <a:off x="5812648"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77832"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43016"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608200"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73384"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38568"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9" name="rc779"/>
            <p:cNvSpPr/>
            <p:nvPr/>
          </p:nvSpPr>
          <p:spPr>
            <a:xfrm>
              <a:off x="7403752"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0" name="rc780"/>
            <p:cNvSpPr/>
            <p:nvPr/>
          </p:nvSpPr>
          <p:spPr>
            <a:xfrm>
              <a:off x="7668936"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34120"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2" name="rc782"/>
            <p:cNvSpPr/>
            <p:nvPr/>
          </p:nvSpPr>
          <p:spPr>
            <a:xfrm>
              <a:off x="8199303" y="196032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3" name="rc783"/>
            <p:cNvSpPr/>
            <p:nvPr/>
          </p:nvSpPr>
          <p:spPr>
            <a:xfrm>
              <a:off x="8464487"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4" name="rc784"/>
            <p:cNvSpPr/>
            <p:nvPr/>
          </p:nvSpPr>
          <p:spPr>
            <a:xfrm>
              <a:off x="1834889" y="5064410"/>
              <a:ext cx="265183" cy="9406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785" name="rc785"/>
            <p:cNvSpPr/>
            <p:nvPr/>
          </p:nvSpPr>
          <p:spPr>
            <a:xfrm>
              <a:off x="2100073" y="5064410"/>
              <a:ext cx="265183" cy="9406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786" name="rc786"/>
            <p:cNvSpPr/>
            <p:nvPr/>
          </p:nvSpPr>
          <p:spPr>
            <a:xfrm>
              <a:off x="2365257" y="5064410"/>
              <a:ext cx="265183" cy="9406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87" name="rc787"/>
            <p:cNvSpPr/>
            <p:nvPr/>
          </p:nvSpPr>
          <p:spPr>
            <a:xfrm>
              <a:off x="2630441" y="5064410"/>
              <a:ext cx="265183" cy="9406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788" name="rc788"/>
            <p:cNvSpPr/>
            <p:nvPr/>
          </p:nvSpPr>
          <p:spPr>
            <a:xfrm>
              <a:off x="2895625" y="5064410"/>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89" name="rc789"/>
            <p:cNvSpPr/>
            <p:nvPr/>
          </p:nvSpPr>
          <p:spPr>
            <a:xfrm>
              <a:off x="3160809" y="5064410"/>
              <a:ext cx="265183" cy="9406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790" name="rc790"/>
            <p:cNvSpPr/>
            <p:nvPr/>
          </p:nvSpPr>
          <p:spPr>
            <a:xfrm>
              <a:off x="3425993" y="5064410"/>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791" name="rc791"/>
            <p:cNvSpPr/>
            <p:nvPr/>
          </p:nvSpPr>
          <p:spPr>
            <a:xfrm>
              <a:off x="3691177" y="506441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92" name="rc792"/>
            <p:cNvSpPr/>
            <p:nvPr/>
          </p:nvSpPr>
          <p:spPr>
            <a:xfrm>
              <a:off x="3956361" y="506441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93" name="rc793"/>
            <p:cNvSpPr/>
            <p:nvPr/>
          </p:nvSpPr>
          <p:spPr>
            <a:xfrm>
              <a:off x="4221545"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94" name="rc794"/>
            <p:cNvSpPr/>
            <p:nvPr/>
          </p:nvSpPr>
          <p:spPr>
            <a:xfrm>
              <a:off x="4486728" y="506441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95" name="rc795"/>
            <p:cNvSpPr/>
            <p:nvPr/>
          </p:nvSpPr>
          <p:spPr>
            <a:xfrm>
              <a:off x="4751912" y="506441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96" name="rc796"/>
            <p:cNvSpPr/>
            <p:nvPr/>
          </p:nvSpPr>
          <p:spPr>
            <a:xfrm>
              <a:off x="5017096" y="506441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97" name="rc797"/>
            <p:cNvSpPr/>
            <p:nvPr/>
          </p:nvSpPr>
          <p:spPr>
            <a:xfrm>
              <a:off x="5282280" y="5064410"/>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98" name="rc798"/>
            <p:cNvSpPr/>
            <p:nvPr/>
          </p:nvSpPr>
          <p:spPr>
            <a:xfrm>
              <a:off x="5547464" y="5064410"/>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99" name="rc799"/>
            <p:cNvSpPr/>
            <p:nvPr/>
          </p:nvSpPr>
          <p:spPr>
            <a:xfrm>
              <a:off x="5812648" y="506441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800" name="rc800"/>
            <p:cNvSpPr/>
            <p:nvPr/>
          </p:nvSpPr>
          <p:spPr>
            <a:xfrm>
              <a:off x="6077832" y="506441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01" name="rc801"/>
            <p:cNvSpPr/>
            <p:nvPr/>
          </p:nvSpPr>
          <p:spPr>
            <a:xfrm>
              <a:off x="6343016" y="506441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802" name="rc802"/>
            <p:cNvSpPr/>
            <p:nvPr/>
          </p:nvSpPr>
          <p:spPr>
            <a:xfrm>
              <a:off x="6608200" y="506441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03" name="rc803"/>
            <p:cNvSpPr/>
            <p:nvPr/>
          </p:nvSpPr>
          <p:spPr>
            <a:xfrm>
              <a:off x="6873384" y="506441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04" name="rc804"/>
            <p:cNvSpPr/>
            <p:nvPr/>
          </p:nvSpPr>
          <p:spPr>
            <a:xfrm>
              <a:off x="7138568" y="506441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05" name="rc805"/>
            <p:cNvSpPr/>
            <p:nvPr/>
          </p:nvSpPr>
          <p:spPr>
            <a:xfrm>
              <a:off x="7403752" y="506441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06" name="rc806"/>
            <p:cNvSpPr/>
            <p:nvPr/>
          </p:nvSpPr>
          <p:spPr>
            <a:xfrm>
              <a:off x="7668936" y="506441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807" name="rc807"/>
            <p:cNvSpPr/>
            <p:nvPr/>
          </p:nvSpPr>
          <p:spPr>
            <a:xfrm>
              <a:off x="7934120"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08" name="rc808"/>
            <p:cNvSpPr/>
            <p:nvPr/>
          </p:nvSpPr>
          <p:spPr>
            <a:xfrm>
              <a:off x="8199303"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09" name="rc809"/>
            <p:cNvSpPr/>
            <p:nvPr/>
          </p:nvSpPr>
          <p:spPr>
            <a:xfrm>
              <a:off x="8464487" y="506441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10" name="rc810"/>
            <p:cNvSpPr/>
            <p:nvPr/>
          </p:nvSpPr>
          <p:spPr>
            <a:xfrm>
              <a:off x="1834889" y="337127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11" name="rc811"/>
            <p:cNvSpPr/>
            <p:nvPr/>
          </p:nvSpPr>
          <p:spPr>
            <a:xfrm>
              <a:off x="2100073" y="337127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12" name="rc812"/>
            <p:cNvSpPr/>
            <p:nvPr/>
          </p:nvSpPr>
          <p:spPr>
            <a:xfrm>
              <a:off x="2365257" y="337127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13" name="rc813"/>
            <p:cNvSpPr/>
            <p:nvPr/>
          </p:nvSpPr>
          <p:spPr>
            <a:xfrm>
              <a:off x="2630441" y="337127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14" name="rc814"/>
            <p:cNvSpPr/>
            <p:nvPr/>
          </p:nvSpPr>
          <p:spPr>
            <a:xfrm>
              <a:off x="2895625" y="337127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15" name="rc815"/>
            <p:cNvSpPr/>
            <p:nvPr/>
          </p:nvSpPr>
          <p:spPr>
            <a:xfrm>
              <a:off x="3160809" y="337127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16" name="rc816"/>
            <p:cNvSpPr/>
            <p:nvPr/>
          </p:nvSpPr>
          <p:spPr>
            <a:xfrm>
              <a:off x="3425993" y="337127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17" name="rc817"/>
            <p:cNvSpPr/>
            <p:nvPr/>
          </p:nvSpPr>
          <p:spPr>
            <a:xfrm>
              <a:off x="3691177" y="337127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18" name="rc818"/>
            <p:cNvSpPr/>
            <p:nvPr/>
          </p:nvSpPr>
          <p:spPr>
            <a:xfrm>
              <a:off x="3956361" y="337127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19" name="rc819"/>
            <p:cNvSpPr/>
            <p:nvPr/>
          </p:nvSpPr>
          <p:spPr>
            <a:xfrm>
              <a:off x="4221545" y="337127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20" name="rc820"/>
            <p:cNvSpPr/>
            <p:nvPr/>
          </p:nvSpPr>
          <p:spPr>
            <a:xfrm>
              <a:off x="4486728" y="337127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21" name="rc821"/>
            <p:cNvSpPr/>
            <p:nvPr/>
          </p:nvSpPr>
          <p:spPr>
            <a:xfrm>
              <a:off x="4751912" y="337127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22" name="rc822"/>
            <p:cNvSpPr/>
            <p:nvPr/>
          </p:nvSpPr>
          <p:spPr>
            <a:xfrm>
              <a:off x="5017096" y="337127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23" name="rc823"/>
            <p:cNvSpPr/>
            <p:nvPr/>
          </p:nvSpPr>
          <p:spPr>
            <a:xfrm>
              <a:off x="5282280" y="337127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24" name="rc824"/>
            <p:cNvSpPr/>
            <p:nvPr/>
          </p:nvSpPr>
          <p:spPr>
            <a:xfrm>
              <a:off x="5547464" y="337127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25" name="rc825"/>
            <p:cNvSpPr/>
            <p:nvPr/>
          </p:nvSpPr>
          <p:spPr>
            <a:xfrm>
              <a:off x="5812648" y="337127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26" name="rc826"/>
            <p:cNvSpPr/>
            <p:nvPr/>
          </p:nvSpPr>
          <p:spPr>
            <a:xfrm>
              <a:off x="6077832" y="337127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7" name="rc827"/>
            <p:cNvSpPr/>
            <p:nvPr/>
          </p:nvSpPr>
          <p:spPr>
            <a:xfrm>
              <a:off x="6343016" y="337127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8" name="rc828"/>
            <p:cNvSpPr/>
            <p:nvPr/>
          </p:nvSpPr>
          <p:spPr>
            <a:xfrm>
              <a:off x="6608200" y="337127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9" name="rc829"/>
            <p:cNvSpPr/>
            <p:nvPr/>
          </p:nvSpPr>
          <p:spPr>
            <a:xfrm>
              <a:off x="6873384" y="337127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30" name="rc830"/>
            <p:cNvSpPr/>
            <p:nvPr/>
          </p:nvSpPr>
          <p:spPr>
            <a:xfrm>
              <a:off x="7138568" y="337127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31" name="rc831"/>
            <p:cNvSpPr/>
            <p:nvPr/>
          </p:nvSpPr>
          <p:spPr>
            <a:xfrm>
              <a:off x="7403752" y="337127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32" name="rc832"/>
            <p:cNvSpPr/>
            <p:nvPr/>
          </p:nvSpPr>
          <p:spPr>
            <a:xfrm>
              <a:off x="7668936" y="337127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33" name="rc833"/>
            <p:cNvSpPr/>
            <p:nvPr/>
          </p:nvSpPr>
          <p:spPr>
            <a:xfrm>
              <a:off x="7934120" y="337127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4" name="rc834"/>
            <p:cNvSpPr/>
            <p:nvPr/>
          </p:nvSpPr>
          <p:spPr>
            <a:xfrm>
              <a:off x="8199303" y="337127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35" name="rc835"/>
            <p:cNvSpPr/>
            <p:nvPr/>
          </p:nvSpPr>
          <p:spPr>
            <a:xfrm>
              <a:off x="8464487" y="337127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6" name="rc836"/>
            <p:cNvSpPr/>
            <p:nvPr/>
          </p:nvSpPr>
          <p:spPr>
            <a:xfrm>
              <a:off x="1834889" y="562879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37" name="rc837"/>
            <p:cNvSpPr/>
            <p:nvPr/>
          </p:nvSpPr>
          <p:spPr>
            <a:xfrm>
              <a:off x="2100073" y="562879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838" name="rc838"/>
            <p:cNvSpPr/>
            <p:nvPr/>
          </p:nvSpPr>
          <p:spPr>
            <a:xfrm>
              <a:off x="2365257" y="562879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39" name="rc839"/>
            <p:cNvSpPr/>
            <p:nvPr/>
          </p:nvSpPr>
          <p:spPr>
            <a:xfrm>
              <a:off x="2630441" y="562879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40" name="rc840"/>
            <p:cNvSpPr/>
            <p:nvPr/>
          </p:nvSpPr>
          <p:spPr>
            <a:xfrm>
              <a:off x="2895625" y="562879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41" name="rc841"/>
            <p:cNvSpPr/>
            <p:nvPr/>
          </p:nvSpPr>
          <p:spPr>
            <a:xfrm>
              <a:off x="3160809" y="562879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42" name="rc842"/>
            <p:cNvSpPr/>
            <p:nvPr/>
          </p:nvSpPr>
          <p:spPr>
            <a:xfrm>
              <a:off x="3425993" y="562879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43" name="rc843"/>
            <p:cNvSpPr/>
            <p:nvPr/>
          </p:nvSpPr>
          <p:spPr>
            <a:xfrm>
              <a:off x="3691177" y="562879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44" name="rc844"/>
            <p:cNvSpPr/>
            <p:nvPr/>
          </p:nvSpPr>
          <p:spPr>
            <a:xfrm>
              <a:off x="3956361" y="562879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45" name="rc845"/>
            <p:cNvSpPr/>
            <p:nvPr/>
          </p:nvSpPr>
          <p:spPr>
            <a:xfrm>
              <a:off x="4221545" y="562879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46" name="rc846"/>
            <p:cNvSpPr/>
            <p:nvPr/>
          </p:nvSpPr>
          <p:spPr>
            <a:xfrm>
              <a:off x="4486728" y="562879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847" name="rc847"/>
            <p:cNvSpPr/>
            <p:nvPr/>
          </p:nvSpPr>
          <p:spPr>
            <a:xfrm>
              <a:off x="4751912" y="562879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48" name="rc848"/>
            <p:cNvSpPr/>
            <p:nvPr/>
          </p:nvSpPr>
          <p:spPr>
            <a:xfrm>
              <a:off x="5017096" y="562879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49" name="rc849"/>
            <p:cNvSpPr/>
            <p:nvPr/>
          </p:nvSpPr>
          <p:spPr>
            <a:xfrm>
              <a:off x="5282280" y="562879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50" name="rc850"/>
            <p:cNvSpPr/>
            <p:nvPr/>
          </p:nvSpPr>
          <p:spPr>
            <a:xfrm>
              <a:off x="5547464" y="562879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51" name="rc851"/>
            <p:cNvSpPr/>
            <p:nvPr/>
          </p:nvSpPr>
          <p:spPr>
            <a:xfrm>
              <a:off x="5812648" y="562879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852" name="rc852"/>
            <p:cNvSpPr/>
            <p:nvPr/>
          </p:nvSpPr>
          <p:spPr>
            <a:xfrm>
              <a:off x="6077832" y="562879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53" name="rc853"/>
            <p:cNvSpPr/>
            <p:nvPr/>
          </p:nvSpPr>
          <p:spPr>
            <a:xfrm>
              <a:off x="6343016" y="5628790"/>
              <a:ext cx="265183" cy="9406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854" name="rc854"/>
            <p:cNvSpPr/>
            <p:nvPr/>
          </p:nvSpPr>
          <p:spPr>
            <a:xfrm>
              <a:off x="6608200" y="5628790"/>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55" name="rc855"/>
            <p:cNvSpPr/>
            <p:nvPr/>
          </p:nvSpPr>
          <p:spPr>
            <a:xfrm>
              <a:off x="6873384" y="5628790"/>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56" name="rc856"/>
            <p:cNvSpPr/>
            <p:nvPr/>
          </p:nvSpPr>
          <p:spPr>
            <a:xfrm>
              <a:off x="7138568" y="5628790"/>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857" name="rc857"/>
            <p:cNvSpPr/>
            <p:nvPr/>
          </p:nvSpPr>
          <p:spPr>
            <a:xfrm>
              <a:off x="7403752" y="5628790"/>
              <a:ext cx="265183" cy="9406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858" name="rc858"/>
            <p:cNvSpPr/>
            <p:nvPr/>
          </p:nvSpPr>
          <p:spPr>
            <a:xfrm>
              <a:off x="7668936" y="562879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59" name="rc859"/>
            <p:cNvSpPr/>
            <p:nvPr/>
          </p:nvSpPr>
          <p:spPr>
            <a:xfrm>
              <a:off x="7934120" y="5628790"/>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60" name="rc860"/>
            <p:cNvSpPr/>
            <p:nvPr/>
          </p:nvSpPr>
          <p:spPr>
            <a:xfrm>
              <a:off x="8199303" y="562879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861" name="rc861"/>
            <p:cNvSpPr/>
            <p:nvPr/>
          </p:nvSpPr>
          <p:spPr>
            <a:xfrm>
              <a:off x="8464487" y="5628790"/>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62" name="rc862"/>
            <p:cNvSpPr/>
            <p:nvPr/>
          </p:nvSpPr>
          <p:spPr>
            <a:xfrm>
              <a:off x="1834889" y="224251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63" name="rc863"/>
            <p:cNvSpPr/>
            <p:nvPr/>
          </p:nvSpPr>
          <p:spPr>
            <a:xfrm>
              <a:off x="2100073" y="224251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64" name="rc864"/>
            <p:cNvSpPr/>
            <p:nvPr/>
          </p:nvSpPr>
          <p:spPr>
            <a:xfrm>
              <a:off x="2365257" y="224251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65" name="rc865"/>
            <p:cNvSpPr/>
            <p:nvPr/>
          </p:nvSpPr>
          <p:spPr>
            <a:xfrm>
              <a:off x="2630441" y="22425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6" name="rc866"/>
            <p:cNvSpPr/>
            <p:nvPr/>
          </p:nvSpPr>
          <p:spPr>
            <a:xfrm>
              <a:off x="2895625" y="224251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67" name="rc867"/>
            <p:cNvSpPr/>
            <p:nvPr/>
          </p:nvSpPr>
          <p:spPr>
            <a:xfrm>
              <a:off x="3160809" y="224251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8" name="rc868"/>
            <p:cNvSpPr/>
            <p:nvPr/>
          </p:nvSpPr>
          <p:spPr>
            <a:xfrm>
              <a:off x="3425993" y="224251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69" name="rc869"/>
            <p:cNvSpPr/>
            <p:nvPr/>
          </p:nvSpPr>
          <p:spPr>
            <a:xfrm>
              <a:off x="3691177" y="224251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0" name="rc870"/>
            <p:cNvSpPr/>
            <p:nvPr/>
          </p:nvSpPr>
          <p:spPr>
            <a:xfrm>
              <a:off x="3956361" y="224251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1" name="rc871"/>
            <p:cNvSpPr/>
            <p:nvPr/>
          </p:nvSpPr>
          <p:spPr>
            <a:xfrm>
              <a:off x="4221545" y="224251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72" name="rc872"/>
            <p:cNvSpPr/>
            <p:nvPr/>
          </p:nvSpPr>
          <p:spPr>
            <a:xfrm>
              <a:off x="4486728" y="224251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3" name="rc873"/>
            <p:cNvSpPr/>
            <p:nvPr/>
          </p:nvSpPr>
          <p:spPr>
            <a:xfrm>
              <a:off x="4751912"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4" name="rc874"/>
            <p:cNvSpPr/>
            <p:nvPr/>
          </p:nvSpPr>
          <p:spPr>
            <a:xfrm>
              <a:off x="5017096"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75" name="rc875"/>
            <p:cNvSpPr/>
            <p:nvPr/>
          </p:nvSpPr>
          <p:spPr>
            <a:xfrm>
              <a:off x="5282280"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6" name="rc876"/>
            <p:cNvSpPr/>
            <p:nvPr/>
          </p:nvSpPr>
          <p:spPr>
            <a:xfrm>
              <a:off x="5547464" y="224251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7" name="rc877"/>
            <p:cNvSpPr/>
            <p:nvPr/>
          </p:nvSpPr>
          <p:spPr>
            <a:xfrm>
              <a:off x="5812648" y="224251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8" name="rc878"/>
            <p:cNvSpPr/>
            <p:nvPr/>
          </p:nvSpPr>
          <p:spPr>
            <a:xfrm>
              <a:off x="6077832" y="22425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9" name="rc879"/>
            <p:cNvSpPr/>
            <p:nvPr/>
          </p:nvSpPr>
          <p:spPr>
            <a:xfrm>
              <a:off x="6343016" y="22425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0" name="rc880"/>
            <p:cNvSpPr/>
            <p:nvPr/>
          </p:nvSpPr>
          <p:spPr>
            <a:xfrm>
              <a:off x="6608200"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1" name="rc881"/>
            <p:cNvSpPr/>
            <p:nvPr/>
          </p:nvSpPr>
          <p:spPr>
            <a:xfrm>
              <a:off x="6873384"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2" name="rc882"/>
            <p:cNvSpPr/>
            <p:nvPr/>
          </p:nvSpPr>
          <p:spPr>
            <a:xfrm>
              <a:off x="7138568" y="224251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3" name="rc883"/>
            <p:cNvSpPr/>
            <p:nvPr/>
          </p:nvSpPr>
          <p:spPr>
            <a:xfrm>
              <a:off x="7403752" y="224251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4" name="rc884"/>
            <p:cNvSpPr/>
            <p:nvPr/>
          </p:nvSpPr>
          <p:spPr>
            <a:xfrm>
              <a:off x="7668936" y="22425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5" name="rc885"/>
            <p:cNvSpPr/>
            <p:nvPr/>
          </p:nvSpPr>
          <p:spPr>
            <a:xfrm>
              <a:off x="7934120"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6" name="rc886"/>
            <p:cNvSpPr/>
            <p:nvPr/>
          </p:nvSpPr>
          <p:spPr>
            <a:xfrm>
              <a:off x="8199303"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7" name="rc887"/>
            <p:cNvSpPr/>
            <p:nvPr/>
          </p:nvSpPr>
          <p:spPr>
            <a:xfrm>
              <a:off x="8464487"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8" name="rc888"/>
            <p:cNvSpPr/>
            <p:nvPr/>
          </p:nvSpPr>
          <p:spPr>
            <a:xfrm>
              <a:off x="1834889" y="299501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9" name="rc889"/>
            <p:cNvSpPr/>
            <p:nvPr/>
          </p:nvSpPr>
          <p:spPr>
            <a:xfrm>
              <a:off x="2100073" y="299501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0" name="rc890"/>
            <p:cNvSpPr/>
            <p:nvPr/>
          </p:nvSpPr>
          <p:spPr>
            <a:xfrm>
              <a:off x="2365257" y="299501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91" name="rc891"/>
            <p:cNvSpPr/>
            <p:nvPr/>
          </p:nvSpPr>
          <p:spPr>
            <a:xfrm>
              <a:off x="2630441" y="299501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2" name="rc892"/>
            <p:cNvSpPr/>
            <p:nvPr/>
          </p:nvSpPr>
          <p:spPr>
            <a:xfrm>
              <a:off x="2895625" y="299501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3" name="rc893"/>
            <p:cNvSpPr/>
            <p:nvPr/>
          </p:nvSpPr>
          <p:spPr>
            <a:xfrm>
              <a:off x="3160809" y="299501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94" name="rc894"/>
            <p:cNvSpPr/>
            <p:nvPr/>
          </p:nvSpPr>
          <p:spPr>
            <a:xfrm>
              <a:off x="3425993" y="299501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5" name="rc895"/>
            <p:cNvSpPr/>
            <p:nvPr/>
          </p:nvSpPr>
          <p:spPr>
            <a:xfrm>
              <a:off x="3691177" y="299501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6" name="rc896"/>
            <p:cNvSpPr/>
            <p:nvPr/>
          </p:nvSpPr>
          <p:spPr>
            <a:xfrm>
              <a:off x="3956361" y="299501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97" name="rc897"/>
            <p:cNvSpPr/>
            <p:nvPr/>
          </p:nvSpPr>
          <p:spPr>
            <a:xfrm>
              <a:off x="4221545" y="299501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98" name="rc898"/>
            <p:cNvSpPr/>
            <p:nvPr/>
          </p:nvSpPr>
          <p:spPr>
            <a:xfrm>
              <a:off x="4486728" y="299501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99" name="rc899"/>
            <p:cNvSpPr/>
            <p:nvPr/>
          </p:nvSpPr>
          <p:spPr>
            <a:xfrm>
              <a:off x="4751912" y="299501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00" name="rc900"/>
            <p:cNvSpPr/>
            <p:nvPr/>
          </p:nvSpPr>
          <p:spPr>
            <a:xfrm>
              <a:off x="5017096" y="299501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1" name="rc901"/>
            <p:cNvSpPr/>
            <p:nvPr/>
          </p:nvSpPr>
          <p:spPr>
            <a:xfrm>
              <a:off x="5282280" y="299501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02" name="rc902"/>
            <p:cNvSpPr/>
            <p:nvPr/>
          </p:nvSpPr>
          <p:spPr>
            <a:xfrm>
              <a:off x="5547464" y="299501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03" name="rc903"/>
            <p:cNvSpPr/>
            <p:nvPr/>
          </p:nvSpPr>
          <p:spPr>
            <a:xfrm>
              <a:off x="5812648"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04" name="rc904"/>
            <p:cNvSpPr/>
            <p:nvPr/>
          </p:nvSpPr>
          <p:spPr>
            <a:xfrm>
              <a:off x="6077832" y="299501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05" name="rc905"/>
            <p:cNvSpPr/>
            <p:nvPr/>
          </p:nvSpPr>
          <p:spPr>
            <a:xfrm>
              <a:off x="6343016" y="299501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06" name="rc906"/>
            <p:cNvSpPr/>
            <p:nvPr/>
          </p:nvSpPr>
          <p:spPr>
            <a:xfrm>
              <a:off x="6608200" y="299501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07" name="rc907"/>
            <p:cNvSpPr/>
            <p:nvPr/>
          </p:nvSpPr>
          <p:spPr>
            <a:xfrm>
              <a:off x="6873384" y="299501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08" name="rc908"/>
            <p:cNvSpPr/>
            <p:nvPr/>
          </p:nvSpPr>
          <p:spPr>
            <a:xfrm>
              <a:off x="7138568" y="299501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09" name="rc909"/>
            <p:cNvSpPr/>
            <p:nvPr/>
          </p:nvSpPr>
          <p:spPr>
            <a:xfrm>
              <a:off x="7403752"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10" name="rc910"/>
            <p:cNvSpPr/>
            <p:nvPr/>
          </p:nvSpPr>
          <p:spPr>
            <a:xfrm>
              <a:off x="7668936" y="299501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11" name="rc911"/>
            <p:cNvSpPr/>
            <p:nvPr/>
          </p:nvSpPr>
          <p:spPr>
            <a:xfrm>
              <a:off x="7934120" y="299501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12" name="rc912"/>
            <p:cNvSpPr/>
            <p:nvPr/>
          </p:nvSpPr>
          <p:spPr>
            <a:xfrm>
              <a:off x="8199303"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13" name="rc913"/>
            <p:cNvSpPr/>
            <p:nvPr/>
          </p:nvSpPr>
          <p:spPr>
            <a:xfrm>
              <a:off x="8464487"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14" name="rc914"/>
            <p:cNvSpPr/>
            <p:nvPr/>
          </p:nvSpPr>
          <p:spPr>
            <a:xfrm>
              <a:off x="1834889" y="139594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5" name="rc915"/>
            <p:cNvSpPr/>
            <p:nvPr/>
          </p:nvSpPr>
          <p:spPr>
            <a:xfrm>
              <a:off x="2100073" y="139594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6" name="rc916"/>
            <p:cNvSpPr/>
            <p:nvPr/>
          </p:nvSpPr>
          <p:spPr>
            <a:xfrm>
              <a:off x="2365257" y="139594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7" name="rc917"/>
            <p:cNvSpPr/>
            <p:nvPr/>
          </p:nvSpPr>
          <p:spPr>
            <a:xfrm>
              <a:off x="2630441" y="139594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8" name="rc918"/>
            <p:cNvSpPr/>
            <p:nvPr/>
          </p:nvSpPr>
          <p:spPr>
            <a:xfrm>
              <a:off x="2895625" y="139594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9" name="rc919"/>
            <p:cNvSpPr/>
            <p:nvPr/>
          </p:nvSpPr>
          <p:spPr>
            <a:xfrm>
              <a:off x="3160809" y="139594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0" name="rc920"/>
            <p:cNvSpPr/>
            <p:nvPr/>
          </p:nvSpPr>
          <p:spPr>
            <a:xfrm>
              <a:off x="3425993" y="139594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1" name="rc921"/>
            <p:cNvSpPr/>
            <p:nvPr/>
          </p:nvSpPr>
          <p:spPr>
            <a:xfrm>
              <a:off x="3691177"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56361" y="139594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3" name="rc923"/>
            <p:cNvSpPr/>
            <p:nvPr/>
          </p:nvSpPr>
          <p:spPr>
            <a:xfrm>
              <a:off x="4221545" y="139594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86728"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51912"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17096" y="139594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82280"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47464"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12648"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77832"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43016"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08200"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73384"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38568" y="139594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5" name="rc935"/>
            <p:cNvSpPr/>
            <p:nvPr/>
          </p:nvSpPr>
          <p:spPr>
            <a:xfrm>
              <a:off x="7403752" y="139594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6" name="rc936"/>
            <p:cNvSpPr/>
            <p:nvPr/>
          </p:nvSpPr>
          <p:spPr>
            <a:xfrm>
              <a:off x="7668936" y="139594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34120" y="139594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8" name="rc938"/>
            <p:cNvSpPr/>
            <p:nvPr/>
          </p:nvSpPr>
          <p:spPr>
            <a:xfrm>
              <a:off x="8199303"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9" name="rc939"/>
            <p:cNvSpPr/>
            <p:nvPr/>
          </p:nvSpPr>
          <p:spPr>
            <a:xfrm>
              <a:off x="8464487" y="139594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0" name="rc940"/>
            <p:cNvSpPr/>
            <p:nvPr/>
          </p:nvSpPr>
          <p:spPr>
            <a:xfrm>
              <a:off x="1834889" y="290095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41" name="rc941"/>
            <p:cNvSpPr/>
            <p:nvPr/>
          </p:nvSpPr>
          <p:spPr>
            <a:xfrm>
              <a:off x="2100073"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42" name="rc942"/>
            <p:cNvSpPr/>
            <p:nvPr/>
          </p:nvSpPr>
          <p:spPr>
            <a:xfrm>
              <a:off x="2365257"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43" name="rc943"/>
            <p:cNvSpPr/>
            <p:nvPr/>
          </p:nvSpPr>
          <p:spPr>
            <a:xfrm>
              <a:off x="2630441" y="290095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4" name="rc944"/>
            <p:cNvSpPr/>
            <p:nvPr/>
          </p:nvSpPr>
          <p:spPr>
            <a:xfrm>
              <a:off x="2895625" y="290095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5" name="rc945"/>
            <p:cNvSpPr/>
            <p:nvPr/>
          </p:nvSpPr>
          <p:spPr>
            <a:xfrm>
              <a:off x="3160809"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6" name="rc946"/>
            <p:cNvSpPr/>
            <p:nvPr/>
          </p:nvSpPr>
          <p:spPr>
            <a:xfrm>
              <a:off x="3425993"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7" name="rc947"/>
            <p:cNvSpPr/>
            <p:nvPr/>
          </p:nvSpPr>
          <p:spPr>
            <a:xfrm>
              <a:off x="3691177"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8" name="rc948"/>
            <p:cNvSpPr/>
            <p:nvPr/>
          </p:nvSpPr>
          <p:spPr>
            <a:xfrm>
              <a:off x="3956361" y="290095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9" name="rc949"/>
            <p:cNvSpPr/>
            <p:nvPr/>
          </p:nvSpPr>
          <p:spPr>
            <a:xfrm>
              <a:off x="4221545"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0" name="rc950"/>
            <p:cNvSpPr/>
            <p:nvPr/>
          </p:nvSpPr>
          <p:spPr>
            <a:xfrm>
              <a:off x="4486728"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1" name="rc951"/>
            <p:cNvSpPr/>
            <p:nvPr/>
          </p:nvSpPr>
          <p:spPr>
            <a:xfrm>
              <a:off x="4751912" y="290095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2" name="rc952"/>
            <p:cNvSpPr/>
            <p:nvPr/>
          </p:nvSpPr>
          <p:spPr>
            <a:xfrm>
              <a:off x="5017096" y="290095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3" name="rc953"/>
            <p:cNvSpPr/>
            <p:nvPr/>
          </p:nvSpPr>
          <p:spPr>
            <a:xfrm>
              <a:off x="5282280"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4" name="rc954"/>
            <p:cNvSpPr/>
            <p:nvPr/>
          </p:nvSpPr>
          <p:spPr>
            <a:xfrm>
              <a:off x="5547464"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5" name="rc955"/>
            <p:cNvSpPr/>
            <p:nvPr/>
          </p:nvSpPr>
          <p:spPr>
            <a:xfrm>
              <a:off x="5812648" y="290095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6" name="rc956"/>
            <p:cNvSpPr/>
            <p:nvPr/>
          </p:nvSpPr>
          <p:spPr>
            <a:xfrm>
              <a:off x="6077832" y="290095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7" name="rc957"/>
            <p:cNvSpPr/>
            <p:nvPr/>
          </p:nvSpPr>
          <p:spPr>
            <a:xfrm>
              <a:off x="6343016"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8" name="rc958"/>
            <p:cNvSpPr/>
            <p:nvPr/>
          </p:nvSpPr>
          <p:spPr>
            <a:xfrm>
              <a:off x="6608200"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9" name="rc959"/>
            <p:cNvSpPr/>
            <p:nvPr/>
          </p:nvSpPr>
          <p:spPr>
            <a:xfrm>
              <a:off x="6873384"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0" name="rc960"/>
            <p:cNvSpPr/>
            <p:nvPr/>
          </p:nvSpPr>
          <p:spPr>
            <a:xfrm>
              <a:off x="7138568" y="290095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1" name="rc961"/>
            <p:cNvSpPr/>
            <p:nvPr/>
          </p:nvSpPr>
          <p:spPr>
            <a:xfrm>
              <a:off x="7403752"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2" name="rc962"/>
            <p:cNvSpPr/>
            <p:nvPr/>
          </p:nvSpPr>
          <p:spPr>
            <a:xfrm>
              <a:off x="7668936"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3" name="rc963"/>
            <p:cNvSpPr/>
            <p:nvPr/>
          </p:nvSpPr>
          <p:spPr>
            <a:xfrm>
              <a:off x="7934120" y="290095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4" name="rc964"/>
            <p:cNvSpPr/>
            <p:nvPr/>
          </p:nvSpPr>
          <p:spPr>
            <a:xfrm>
              <a:off x="8199303" y="290095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5" name="rc965"/>
            <p:cNvSpPr/>
            <p:nvPr/>
          </p:nvSpPr>
          <p:spPr>
            <a:xfrm>
              <a:off x="8464487" y="290095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6" name="rc966"/>
            <p:cNvSpPr/>
            <p:nvPr/>
          </p:nvSpPr>
          <p:spPr>
            <a:xfrm>
              <a:off x="1834889" y="346533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67" name="rc967"/>
            <p:cNvSpPr/>
            <p:nvPr/>
          </p:nvSpPr>
          <p:spPr>
            <a:xfrm>
              <a:off x="2100073" y="346533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68" name="rc968"/>
            <p:cNvSpPr/>
            <p:nvPr/>
          </p:nvSpPr>
          <p:spPr>
            <a:xfrm>
              <a:off x="2365257" y="346533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69" name="rc969"/>
            <p:cNvSpPr/>
            <p:nvPr/>
          </p:nvSpPr>
          <p:spPr>
            <a:xfrm>
              <a:off x="2630441" y="346533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70" name="rc970"/>
            <p:cNvSpPr/>
            <p:nvPr/>
          </p:nvSpPr>
          <p:spPr>
            <a:xfrm>
              <a:off x="2895625"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71" name="rc971"/>
            <p:cNvSpPr/>
            <p:nvPr/>
          </p:nvSpPr>
          <p:spPr>
            <a:xfrm>
              <a:off x="3160809" y="346533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72" name="rc972"/>
            <p:cNvSpPr/>
            <p:nvPr/>
          </p:nvSpPr>
          <p:spPr>
            <a:xfrm>
              <a:off x="3425993" y="346533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73" name="rc973"/>
            <p:cNvSpPr/>
            <p:nvPr/>
          </p:nvSpPr>
          <p:spPr>
            <a:xfrm>
              <a:off x="3691177"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74" name="rc974"/>
            <p:cNvSpPr/>
            <p:nvPr/>
          </p:nvSpPr>
          <p:spPr>
            <a:xfrm>
              <a:off x="3956361"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75" name="rc975"/>
            <p:cNvSpPr/>
            <p:nvPr/>
          </p:nvSpPr>
          <p:spPr>
            <a:xfrm>
              <a:off x="4221545" y="346533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6" name="rc976"/>
            <p:cNvSpPr/>
            <p:nvPr/>
          </p:nvSpPr>
          <p:spPr>
            <a:xfrm>
              <a:off x="4486728" y="346533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7" name="rc977"/>
            <p:cNvSpPr/>
            <p:nvPr/>
          </p:nvSpPr>
          <p:spPr>
            <a:xfrm>
              <a:off x="4751912" y="346533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8" name="rc978"/>
            <p:cNvSpPr/>
            <p:nvPr/>
          </p:nvSpPr>
          <p:spPr>
            <a:xfrm>
              <a:off x="5017096" y="346533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9" name="rc979"/>
            <p:cNvSpPr/>
            <p:nvPr/>
          </p:nvSpPr>
          <p:spPr>
            <a:xfrm>
              <a:off x="5282280" y="346533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80" name="rc980"/>
            <p:cNvSpPr/>
            <p:nvPr/>
          </p:nvSpPr>
          <p:spPr>
            <a:xfrm>
              <a:off x="5547464" y="346533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1" name="rc981"/>
            <p:cNvSpPr/>
            <p:nvPr/>
          </p:nvSpPr>
          <p:spPr>
            <a:xfrm>
              <a:off x="5812648" y="346533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2" name="rc982"/>
            <p:cNvSpPr/>
            <p:nvPr/>
          </p:nvSpPr>
          <p:spPr>
            <a:xfrm>
              <a:off x="6077832" y="346533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3" name="rc983"/>
            <p:cNvSpPr/>
            <p:nvPr/>
          </p:nvSpPr>
          <p:spPr>
            <a:xfrm>
              <a:off x="6343016" y="346533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4" name="rc984"/>
            <p:cNvSpPr/>
            <p:nvPr/>
          </p:nvSpPr>
          <p:spPr>
            <a:xfrm>
              <a:off x="6608200" y="346533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5" name="rc985"/>
            <p:cNvSpPr/>
            <p:nvPr/>
          </p:nvSpPr>
          <p:spPr>
            <a:xfrm>
              <a:off x="6873384" y="346533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6" name="rc986"/>
            <p:cNvSpPr/>
            <p:nvPr/>
          </p:nvSpPr>
          <p:spPr>
            <a:xfrm>
              <a:off x="7138568" y="346533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87" name="rc987"/>
            <p:cNvSpPr/>
            <p:nvPr/>
          </p:nvSpPr>
          <p:spPr>
            <a:xfrm>
              <a:off x="7403752"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8" name="rc988"/>
            <p:cNvSpPr/>
            <p:nvPr/>
          </p:nvSpPr>
          <p:spPr>
            <a:xfrm>
              <a:off x="7668936"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9" name="rc989"/>
            <p:cNvSpPr/>
            <p:nvPr/>
          </p:nvSpPr>
          <p:spPr>
            <a:xfrm>
              <a:off x="7934120" y="346533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90" name="rc990"/>
            <p:cNvSpPr/>
            <p:nvPr/>
          </p:nvSpPr>
          <p:spPr>
            <a:xfrm>
              <a:off x="8199303"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91" name="rc991"/>
            <p:cNvSpPr/>
            <p:nvPr/>
          </p:nvSpPr>
          <p:spPr>
            <a:xfrm>
              <a:off x="8464487"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92" name="rc992"/>
            <p:cNvSpPr/>
            <p:nvPr/>
          </p:nvSpPr>
          <p:spPr>
            <a:xfrm>
              <a:off x="2365257" y="402971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93" name="rc993"/>
            <p:cNvSpPr/>
            <p:nvPr/>
          </p:nvSpPr>
          <p:spPr>
            <a:xfrm>
              <a:off x="2630441" y="402971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94" name="rc994"/>
            <p:cNvSpPr/>
            <p:nvPr/>
          </p:nvSpPr>
          <p:spPr>
            <a:xfrm>
              <a:off x="2895625" y="402971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95" name="rc995"/>
            <p:cNvSpPr/>
            <p:nvPr/>
          </p:nvSpPr>
          <p:spPr>
            <a:xfrm>
              <a:off x="3160809" y="402971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96" name="rc996"/>
            <p:cNvSpPr/>
            <p:nvPr/>
          </p:nvSpPr>
          <p:spPr>
            <a:xfrm>
              <a:off x="3425993" y="402971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97" name="rc997"/>
            <p:cNvSpPr/>
            <p:nvPr/>
          </p:nvSpPr>
          <p:spPr>
            <a:xfrm>
              <a:off x="3691177" y="402971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98" name="rc998"/>
            <p:cNvSpPr/>
            <p:nvPr/>
          </p:nvSpPr>
          <p:spPr>
            <a:xfrm>
              <a:off x="3956361" y="402971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99" name="rc999"/>
            <p:cNvSpPr/>
            <p:nvPr/>
          </p:nvSpPr>
          <p:spPr>
            <a:xfrm>
              <a:off x="4221545" y="402971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00" name="rc1000"/>
            <p:cNvSpPr/>
            <p:nvPr/>
          </p:nvSpPr>
          <p:spPr>
            <a:xfrm>
              <a:off x="4486728" y="402971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01" name="rc1001"/>
            <p:cNvSpPr/>
            <p:nvPr/>
          </p:nvSpPr>
          <p:spPr>
            <a:xfrm>
              <a:off x="4751912" y="402971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02" name="rc1002"/>
            <p:cNvSpPr/>
            <p:nvPr/>
          </p:nvSpPr>
          <p:spPr>
            <a:xfrm>
              <a:off x="5017096"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03" name="rc1003"/>
            <p:cNvSpPr/>
            <p:nvPr/>
          </p:nvSpPr>
          <p:spPr>
            <a:xfrm>
              <a:off x="5282280" y="402971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04" name="rc1004"/>
            <p:cNvSpPr/>
            <p:nvPr/>
          </p:nvSpPr>
          <p:spPr>
            <a:xfrm>
              <a:off x="5547464" y="402971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5" name="rc1005"/>
            <p:cNvSpPr/>
            <p:nvPr/>
          </p:nvSpPr>
          <p:spPr>
            <a:xfrm>
              <a:off x="5812648" y="402971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06" name="rc1006"/>
            <p:cNvSpPr/>
            <p:nvPr/>
          </p:nvSpPr>
          <p:spPr>
            <a:xfrm>
              <a:off x="6077832" y="402971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07" name="rc1007"/>
            <p:cNvSpPr/>
            <p:nvPr/>
          </p:nvSpPr>
          <p:spPr>
            <a:xfrm>
              <a:off x="6343016"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08" name="rc1008"/>
            <p:cNvSpPr/>
            <p:nvPr/>
          </p:nvSpPr>
          <p:spPr>
            <a:xfrm>
              <a:off x="6608200"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09" name="rc1009"/>
            <p:cNvSpPr/>
            <p:nvPr/>
          </p:nvSpPr>
          <p:spPr>
            <a:xfrm>
              <a:off x="6873384"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0" name="rc1010"/>
            <p:cNvSpPr/>
            <p:nvPr/>
          </p:nvSpPr>
          <p:spPr>
            <a:xfrm>
              <a:off x="7138568"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1" name="rc1011"/>
            <p:cNvSpPr/>
            <p:nvPr/>
          </p:nvSpPr>
          <p:spPr>
            <a:xfrm>
              <a:off x="7403752"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2" name="rc1012"/>
            <p:cNvSpPr/>
            <p:nvPr/>
          </p:nvSpPr>
          <p:spPr>
            <a:xfrm>
              <a:off x="7668936"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3" name="rc1013"/>
            <p:cNvSpPr/>
            <p:nvPr/>
          </p:nvSpPr>
          <p:spPr>
            <a:xfrm>
              <a:off x="7934120"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4" name="rc1014"/>
            <p:cNvSpPr/>
            <p:nvPr/>
          </p:nvSpPr>
          <p:spPr>
            <a:xfrm>
              <a:off x="8199303"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5" name="rc1015"/>
            <p:cNvSpPr/>
            <p:nvPr/>
          </p:nvSpPr>
          <p:spPr>
            <a:xfrm>
              <a:off x="8464487"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6" name="rc1016"/>
            <p:cNvSpPr/>
            <p:nvPr/>
          </p:nvSpPr>
          <p:spPr>
            <a:xfrm>
              <a:off x="1834889" y="252470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17" name="rc1017"/>
            <p:cNvSpPr/>
            <p:nvPr/>
          </p:nvSpPr>
          <p:spPr>
            <a:xfrm>
              <a:off x="2100073" y="252470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18" name="rc1018"/>
            <p:cNvSpPr/>
            <p:nvPr/>
          </p:nvSpPr>
          <p:spPr>
            <a:xfrm>
              <a:off x="2365257" y="252470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19" name="rc1019"/>
            <p:cNvSpPr/>
            <p:nvPr/>
          </p:nvSpPr>
          <p:spPr>
            <a:xfrm>
              <a:off x="2630441" y="252470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0" name="rc1020"/>
            <p:cNvSpPr/>
            <p:nvPr/>
          </p:nvSpPr>
          <p:spPr>
            <a:xfrm>
              <a:off x="2895625" y="252470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21" name="rc1021"/>
            <p:cNvSpPr/>
            <p:nvPr/>
          </p:nvSpPr>
          <p:spPr>
            <a:xfrm>
              <a:off x="3160809" y="252470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22" name="rc1022"/>
            <p:cNvSpPr/>
            <p:nvPr/>
          </p:nvSpPr>
          <p:spPr>
            <a:xfrm>
              <a:off x="3425993" y="252470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23" name="rc1023"/>
            <p:cNvSpPr/>
            <p:nvPr/>
          </p:nvSpPr>
          <p:spPr>
            <a:xfrm>
              <a:off x="3691177" y="252470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24" name="rc1024"/>
            <p:cNvSpPr/>
            <p:nvPr/>
          </p:nvSpPr>
          <p:spPr>
            <a:xfrm>
              <a:off x="3956361" y="252470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25" name="rc1025"/>
            <p:cNvSpPr/>
            <p:nvPr/>
          </p:nvSpPr>
          <p:spPr>
            <a:xfrm>
              <a:off x="4221545" y="252470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26" name="rc1026"/>
            <p:cNvSpPr/>
            <p:nvPr/>
          </p:nvSpPr>
          <p:spPr>
            <a:xfrm>
              <a:off x="4486728" y="252470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27" name="rc1027"/>
            <p:cNvSpPr/>
            <p:nvPr/>
          </p:nvSpPr>
          <p:spPr>
            <a:xfrm>
              <a:off x="4751912" y="252470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28" name="rc1028"/>
            <p:cNvSpPr/>
            <p:nvPr/>
          </p:nvSpPr>
          <p:spPr>
            <a:xfrm>
              <a:off x="5017096" y="252470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29" name="rc1029"/>
            <p:cNvSpPr/>
            <p:nvPr/>
          </p:nvSpPr>
          <p:spPr>
            <a:xfrm>
              <a:off x="5282280" y="252470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0" name="rc1030"/>
            <p:cNvSpPr/>
            <p:nvPr/>
          </p:nvSpPr>
          <p:spPr>
            <a:xfrm>
              <a:off x="5547464" y="252470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1" name="rc1031"/>
            <p:cNvSpPr/>
            <p:nvPr/>
          </p:nvSpPr>
          <p:spPr>
            <a:xfrm>
              <a:off x="5812648" y="252470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32" name="rc1032"/>
            <p:cNvSpPr/>
            <p:nvPr/>
          </p:nvSpPr>
          <p:spPr>
            <a:xfrm>
              <a:off x="6077832" y="252470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33" name="rc1033"/>
            <p:cNvSpPr/>
            <p:nvPr/>
          </p:nvSpPr>
          <p:spPr>
            <a:xfrm>
              <a:off x="6343016" y="252470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4" name="rc1034"/>
            <p:cNvSpPr/>
            <p:nvPr/>
          </p:nvSpPr>
          <p:spPr>
            <a:xfrm>
              <a:off x="6608200" y="252470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35" name="rc1035"/>
            <p:cNvSpPr/>
            <p:nvPr/>
          </p:nvSpPr>
          <p:spPr>
            <a:xfrm>
              <a:off x="6873384" y="252470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6" name="rc1036"/>
            <p:cNvSpPr/>
            <p:nvPr/>
          </p:nvSpPr>
          <p:spPr>
            <a:xfrm>
              <a:off x="7138568" y="252470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37" name="rc1037"/>
            <p:cNvSpPr/>
            <p:nvPr/>
          </p:nvSpPr>
          <p:spPr>
            <a:xfrm>
              <a:off x="7403752" y="252470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8" name="rc1038"/>
            <p:cNvSpPr/>
            <p:nvPr/>
          </p:nvSpPr>
          <p:spPr>
            <a:xfrm>
              <a:off x="7668936" y="252470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9" name="rc1039"/>
            <p:cNvSpPr/>
            <p:nvPr/>
          </p:nvSpPr>
          <p:spPr>
            <a:xfrm>
              <a:off x="7934120" y="252470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0" name="rc1040"/>
            <p:cNvSpPr/>
            <p:nvPr/>
          </p:nvSpPr>
          <p:spPr>
            <a:xfrm>
              <a:off x="8199303" y="252470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1" name="rc1041"/>
            <p:cNvSpPr/>
            <p:nvPr/>
          </p:nvSpPr>
          <p:spPr>
            <a:xfrm>
              <a:off x="8464487" y="252470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2" name="rc1042"/>
            <p:cNvSpPr/>
            <p:nvPr/>
          </p:nvSpPr>
          <p:spPr>
            <a:xfrm>
              <a:off x="1834889"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3" name="rc1043"/>
            <p:cNvSpPr/>
            <p:nvPr/>
          </p:nvSpPr>
          <p:spPr>
            <a:xfrm>
              <a:off x="2100073"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2365257"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5" name="rc1045"/>
            <p:cNvSpPr/>
            <p:nvPr/>
          </p:nvSpPr>
          <p:spPr>
            <a:xfrm>
              <a:off x="2630441"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2895625"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7" name="rc1047"/>
            <p:cNvSpPr/>
            <p:nvPr/>
          </p:nvSpPr>
          <p:spPr>
            <a:xfrm>
              <a:off x="3160809"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8" name="rc1048"/>
            <p:cNvSpPr/>
            <p:nvPr/>
          </p:nvSpPr>
          <p:spPr>
            <a:xfrm>
              <a:off x="3425993"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3691177"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3956361"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4221545" y="167813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4486728"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4751912"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4" name="rc1054"/>
            <p:cNvSpPr/>
            <p:nvPr/>
          </p:nvSpPr>
          <p:spPr>
            <a:xfrm>
              <a:off x="5017096"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5" name="rc1055"/>
            <p:cNvSpPr/>
            <p:nvPr/>
          </p:nvSpPr>
          <p:spPr>
            <a:xfrm>
              <a:off x="5282280"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6" name="rc1056"/>
            <p:cNvSpPr/>
            <p:nvPr/>
          </p:nvSpPr>
          <p:spPr>
            <a:xfrm>
              <a:off x="5547464"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5812648"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6077832"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9" name="rc1059"/>
            <p:cNvSpPr/>
            <p:nvPr/>
          </p:nvSpPr>
          <p:spPr>
            <a:xfrm>
              <a:off x="6343016"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0" name="rc1060"/>
            <p:cNvSpPr/>
            <p:nvPr/>
          </p:nvSpPr>
          <p:spPr>
            <a:xfrm>
              <a:off x="6608200"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6873384"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7138568"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7403752"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7668936"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7934120"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8199303"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8464487"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1834889" y="393565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69" name="rc1069"/>
            <p:cNvSpPr/>
            <p:nvPr/>
          </p:nvSpPr>
          <p:spPr>
            <a:xfrm>
              <a:off x="2100073"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70" name="rc1070"/>
            <p:cNvSpPr/>
            <p:nvPr/>
          </p:nvSpPr>
          <p:spPr>
            <a:xfrm>
              <a:off x="2365257" y="393565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71" name="rc1071"/>
            <p:cNvSpPr/>
            <p:nvPr/>
          </p:nvSpPr>
          <p:spPr>
            <a:xfrm>
              <a:off x="2630441" y="393565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2" name="rc1072"/>
            <p:cNvSpPr/>
            <p:nvPr/>
          </p:nvSpPr>
          <p:spPr>
            <a:xfrm>
              <a:off x="2895625" y="393565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3" name="rc1073"/>
            <p:cNvSpPr/>
            <p:nvPr/>
          </p:nvSpPr>
          <p:spPr>
            <a:xfrm>
              <a:off x="3160809" y="393565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4" name="rc1074"/>
            <p:cNvSpPr/>
            <p:nvPr/>
          </p:nvSpPr>
          <p:spPr>
            <a:xfrm>
              <a:off x="3425993" y="393565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5" name="rc1075"/>
            <p:cNvSpPr/>
            <p:nvPr/>
          </p:nvSpPr>
          <p:spPr>
            <a:xfrm>
              <a:off x="3691177" y="393565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76" name="rc1076"/>
            <p:cNvSpPr/>
            <p:nvPr/>
          </p:nvSpPr>
          <p:spPr>
            <a:xfrm>
              <a:off x="3956361" y="393565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77" name="rc1077"/>
            <p:cNvSpPr/>
            <p:nvPr/>
          </p:nvSpPr>
          <p:spPr>
            <a:xfrm>
              <a:off x="4221545" y="393565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78" name="rc1078"/>
            <p:cNvSpPr/>
            <p:nvPr/>
          </p:nvSpPr>
          <p:spPr>
            <a:xfrm>
              <a:off x="4486728" y="393565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9" name="rc1079"/>
            <p:cNvSpPr/>
            <p:nvPr/>
          </p:nvSpPr>
          <p:spPr>
            <a:xfrm>
              <a:off x="4751912" y="393565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0" name="rc1080"/>
            <p:cNvSpPr/>
            <p:nvPr/>
          </p:nvSpPr>
          <p:spPr>
            <a:xfrm>
              <a:off x="5017096" y="393565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1" name="rc1081"/>
            <p:cNvSpPr/>
            <p:nvPr/>
          </p:nvSpPr>
          <p:spPr>
            <a:xfrm>
              <a:off x="5282280" y="393565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2" name="rc1082"/>
            <p:cNvSpPr/>
            <p:nvPr/>
          </p:nvSpPr>
          <p:spPr>
            <a:xfrm>
              <a:off x="5547464" y="393565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5812648" y="393565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4" name="rc1084"/>
            <p:cNvSpPr/>
            <p:nvPr/>
          </p:nvSpPr>
          <p:spPr>
            <a:xfrm>
              <a:off x="6077832" y="393565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5" name="rc1085"/>
            <p:cNvSpPr/>
            <p:nvPr/>
          </p:nvSpPr>
          <p:spPr>
            <a:xfrm>
              <a:off x="6343016" y="393565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6" name="rc1086"/>
            <p:cNvSpPr/>
            <p:nvPr/>
          </p:nvSpPr>
          <p:spPr>
            <a:xfrm>
              <a:off x="6608200" y="393565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7" name="rc1087"/>
            <p:cNvSpPr/>
            <p:nvPr/>
          </p:nvSpPr>
          <p:spPr>
            <a:xfrm>
              <a:off x="6873384" y="393565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8" name="rc1088"/>
            <p:cNvSpPr/>
            <p:nvPr/>
          </p:nvSpPr>
          <p:spPr>
            <a:xfrm>
              <a:off x="7138568" y="393565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9" name="rc1089"/>
            <p:cNvSpPr/>
            <p:nvPr/>
          </p:nvSpPr>
          <p:spPr>
            <a:xfrm>
              <a:off x="7403752" y="393565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90" name="rc1090"/>
            <p:cNvSpPr/>
            <p:nvPr/>
          </p:nvSpPr>
          <p:spPr>
            <a:xfrm>
              <a:off x="7668936"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1" name="rc1091"/>
            <p:cNvSpPr/>
            <p:nvPr/>
          </p:nvSpPr>
          <p:spPr>
            <a:xfrm>
              <a:off x="7934120" y="393565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92" name="rc1092"/>
            <p:cNvSpPr/>
            <p:nvPr/>
          </p:nvSpPr>
          <p:spPr>
            <a:xfrm>
              <a:off x="8199303" y="393565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93" name="rc1093"/>
            <p:cNvSpPr/>
            <p:nvPr/>
          </p:nvSpPr>
          <p:spPr>
            <a:xfrm>
              <a:off x="8464487" y="393565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94" name="rc1094"/>
            <p:cNvSpPr/>
            <p:nvPr/>
          </p:nvSpPr>
          <p:spPr>
            <a:xfrm>
              <a:off x="1834889"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2100073"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2365257"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2630441"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2895625"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3160809"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3425993"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1" name="rc1101"/>
            <p:cNvSpPr/>
            <p:nvPr/>
          </p:nvSpPr>
          <p:spPr>
            <a:xfrm>
              <a:off x="3691177"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2" name="rc1102"/>
            <p:cNvSpPr/>
            <p:nvPr/>
          </p:nvSpPr>
          <p:spPr>
            <a:xfrm>
              <a:off x="3956361"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4221545"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4486728"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4751912"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5017096"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5282280"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5547464"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812648"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6077832"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6343016"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6608200"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6873384"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4" name="rc1114"/>
            <p:cNvSpPr/>
            <p:nvPr/>
          </p:nvSpPr>
          <p:spPr>
            <a:xfrm>
              <a:off x="7138568" y="158406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7403752"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6" name="rc1116"/>
            <p:cNvSpPr/>
            <p:nvPr/>
          </p:nvSpPr>
          <p:spPr>
            <a:xfrm>
              <a:off x="7668936"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7934120"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8199303" y="158406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9" name="rc1119"/>
            <p:cNvSpPr/>
            <p:nvPr/>
          </p:nvSpPr>
          <p:spPr>
            <a:xfrm>
              <a:off x="8464487"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1834889" y="440596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21" name="rc1121"/>
            <p:cNvSpPr/>
            <p:nvPr/>
          </p:nvSpPr>
          <p:spPr>
            <a:xfrm>
              <a:off x="2100073" y="440596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22" name="rc1122"/>
            <p:cNvSpPr/>
            <p:nvPr/>
          </p:nvSpPr>
          <p:spPr>
            <a:xfrm>
              <a:off x="2365257" y="440596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23" name="rc1123"/>
            <p:cNvSpPr/>
            <p:nvPr/>
          </p:nvSpPr>
          <p:spPr>
            <a:xfrm>
              <a:off x="2630441" y="440596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24" name="rc1124"/>
            <p:cNvSpPr/>
            <p:nvPr/>
          </p:nvSpPr>
          <p:spPr>
            <a:xfrm>
              <a:off x="2895625" y="440596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25" name="rc1125"/>
            <p:cNvSpPr/>
            <p:nvPr/>
          </p:nvSpPr>
          <p:spPr>
            <a:xfrm>
              <a:off x="3160809" y="440596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26" name="rc1126"/>
            <p:cNvSpPr/>
            <p:nvPr/>
          </p:nvSpPr>
          <p:spPr>
            <a:xfrm>
              <a:off x="3425993" y="440596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27" name="rc1127"/>
            <p:cNvSpPr/>
            <p:nvPr/>
          </p:nvSpPr>
          <p:spPr>
            <a:xfrm>
              <a:off x="3691177" y="440596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28" name="rc1128"/>
            <p:cNvSpPr/>
            <p:nvPr/>
          </p:nvSpPr>
          <p:spPr>
            <a:xfrm>
              <a:off x="3956361" y="440596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29" name="rc1129"/>
            <p:cNvSpPr/>
            <p:nvPr/>
          </p:nvSpPr>
          <p:spPr>
            <a:xfrm>
              <a:off x="4221545" y="440596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30" name="rc1130"/>
            <p:cNvSpPr/>
            <p:nvPr/>
          </p:nvSpPr>
          <p:spPr>
            <a:xfrm>
              <a:off x="4486728" y="440596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31" name="rc1131"/>
            <p:cNvSpPr/>
            <p:nvPr/>
          </p:nvSpPr>
          <p:spPr>
            <a:xfrm>
              <a:off x="4751912" y="440596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32" name="rc1132"/>
            <p:cNvSpPr/>
            <p:nvPr/>
          </p:nvSpPr>
          <p:spPr>
            <a:xfrm>
              <a:off x="5017096" y="440596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33" name="rc1133"/>
            <p:cNvSpPr/>
            <p:nvPr/>
          </p:nvSpPr>
          <p:spPr>
            <a:xfrm>
              <a:off x="5282280" y="440596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4" name="rc1134"/>
            <p:cNvSpPr/>
            <p:nvPr/>
          </p:nvSpPr>
          <p:spPr>
            <a:xfrm>
              <a:off x="5547464" y="440596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35" name="rc1135"/>
            <p:cNvSpPr/>
            <p:nvPr/>
          </p:nvSpPr>
          <p:spPr>
            <a:xfrm>
              <a:off x="5812648" y="440596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36" name="rc1136"/>
            <p:cNvSpPr/>
            <p:nvPr/>
          </p:nvSpPr>
          <p:spPr>
            <a:xfrm>
              <a:off x="6077832" y="440596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37" name="rc1137"/>
            <p:cNvSpPr/>
            <p:nvPr/>
          </p:nvSpPr>
          <p:spPr>
            <a:xfrm>
              <a:off x="6343016" y="440596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38" name="rc1138"/>
            <p:cNvSpPr/>
            <p:nvPr/>
          </p:nvSpPr>
          <p:spPr>
            <a:xfrm>
              <a:off x="6608200" y="440596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39" name="rc1139"/>
            <p:cNvSpPr/>
            <p:nvPr/>
          </p:nvSpPr>
          <p:spPr>
            <a:xfrm>
              <a:off x="6873384" y="440596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0" name="rc1140"/>
            <p:cNvSpPr/>
            <p:nvPr/>
          </p:nvSpPr>
          <p:spPr>
            <a:xfrm>
              <a:off x="7138568" y="440596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41" name="rc1141"/>
            <p:cNvSpPr/>
            <p:nvPr/>
          </p:nvSpPr>
          <p:spPr>
            <a:xfrm>
              <a:off x="7403752" y="440596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42" name="rc1142"/>
            <p:cNvSpPr/>
            <p:nvPr/>
          </p:nvSpPr>
          <p:spPr>
            <a:xfrm>
              <a:off x="7668936" y="440596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43" name="rc1143"/>
            <p:cNvSpPr/>
            <p:nvPr/>
          </p:nvSpPr>
          <p:spPr>
            <a:xfrm>
              <a:off x="7934120" y="440596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44" name="rc1144"/>
            <p:cNvSpPr/>
            <p:nvPr/>
          </p:nvSpPr>
          <p:spPr>
            <a:xfrm>
              <a:off x="8199303" y="440596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45" name="rc1145"/>
            <p:cNvSpPr/>
            <p:nvPr/>
          </p:nvSpPr>
          <p:spPr>
            <a:xfrm>
              <a:off x="8464487" y="440596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46" name="rc1146"/>
            <p:cNvSpPr/>
            <p:nvPr/>
          </p:nvSpPr>
          <p:spPr>
            <a:xfrm>
              <a:off x="1834889" y="553472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47" name="rc1147"/>
            <p:cNvSpPr/>
            <p:nvPr/>
          </p:nvSpPr>
          <p:spPr>
            <a:xfrm>
              <a:off x="2100073" y="553472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48" name="rc1148"/>
            <p:cNvSpPr/>
            <p:nvPr/>
          </p:nvSpPr>
          <p:spPr>
            <a:xfrm>
              <a:off x="2365257" y="553472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49" name="rc1149"/>
            <p:cNvSpPr/>
            <p:nvPr/>
          </p:nvSpPr>
          <p:spPr>
            <a:xfrm>
              <a:off x="2630441" y="553472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50" name="rc1150"/>
            <p:cNvSpPr/>
            <p:nvPr/>
          </p:nvSpPr>
          <p:spPr>
            <a:xfrm>
              <a:off x="2895625" y="553472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51" name="rc1151"/>
            <p:cNvSpPr/>
            <p:nvPr/>
          </p:nvSpPr>
          <p:spPr>
            <a:xfrm>
              <a:off x="3160809" y="553472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52" name="rc1152"/>
            <p:cNvSpPr/>
            <p:nvPr/>
          </p:nvSpPr>
          <p:spPr>
            <a:xfrm>
              <a:off x="3425993" y="553472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53" name="rc1153"/>
            <p:cNvSpPr/>
            <p:nvPr/>
          </p:nvSpPr>
          <p:spPr>
            <a:xfrm>
              <a:off x="3691177" y="553472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54" name="rc1154"/>
            <p:cNvSpPr/>
            <p:nvPr/>
          </p:nvSpPr>
          <p:spPr>
            <a:xfrm>
              <a:off x="3956361" y="553472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55" name="rc1155"/>
            <p:cNvSpPr/>
            <p:nvPr/>
          </p:nvSpPr>
          <p:spPr>
            <a:xfrm>
              <a:off x="4221545" y="553472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56" name="rc1156"/>
            <p:cNvSpPr/>
            <p:nvPr/>
          </p:nvSpPr>
          <p:spPr>
            <a:xfrm>
              <a:off x="4486728" y="553472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57" name="rc1157"/>
            <p:cNvSpPr/>
            <p:nvPr/>
          </p:nvSpPr>
          <p:spPr>
            <a:xfrm>
              <a:off x="4751912" y="553472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58" name="rc1158"/>
            <p:cNvSpPr/>
            <p:nvPr/>
          </p:nvSpPr>
          <p:spPr>
            <a:xfrm>
              <a:off x="5017096" y="553472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59" name="rc1159"/>
            <p:cNvSpPr/>
            <p:nvPr/>
          </p:nvSpPr>
          <p:spPr>
            <a:xfrm>
              <a:off x="5282280" y="553472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60" name="rc1160"/>
            <p:cNvSpPr/>
            <p:nvPr/>
          </p:nvSpPr>
          <p:spPr>
            <a:xfrm>
              <a:off x="5547464" y="553472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61" name="rc1161"/>
            <p:cNvSpPr/>
            <p:nvPr/>
          </p:nvSpPr>
          <p:spPr>
            <a:xfrm>
              <a:off x="5812648" y="553472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62" name="rc1162"/>
            <p:cNvSpPr/>
            <p:nvPr/>
          </p:nvSpPr>
          <p:spPr>
            <a:xfrm>
              <a:off x="6077832" y="553472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63" name="rc1163"/>
            <p:cNvSpPr/>
            <p:nvPr/>
          </p:nvSpPr>
          <p:spPr>
            <a:xfrm>
              <a:off x="6343016" y="553472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64" name="rc1164"/>
            <p:cNvSpPr/>
            <p:nvPr/>
          </p:nvSpPr>
          <p:spPr>
            <a:xfrm>
              <a:off x="6608200" y="5534726"/>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65" name="rc1165"/>
            <p:cNvSpPr/>
            <p:nvPr/>
          </p:nvSpPr>
          <p:spPr>
            <a:xfrm>
              <a:off x="6873384" y="553472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66" name="rc1166"/>
            <p:cNvSpPr/>
            <p:nvPr/>
          </p:nvSpPr>
          <p:spPr>
            <a:xfrm>
              <a:off x="7138568" y="553472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67" name="rc1167"/>
            <p:cNvSpPr/>
            <p:nvPr/>
          </p:nvSpPr>
          <p:spPr>
            <a:xfrm>
              <a:off x="7403752" y="553472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68" name="rc1168"/>
            <p:cNvSpPr/>
            <p:nvPr/>
          </p:nvSpPr>
          <p:spPr>
            <a:xfrm>
              <a:off x="7668936" y="5534726"/>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169" name="rc1169"/>
            <p:cNvSpPr/>
            <p:nvPr/>
          </p:nvSpPr>
          <p:spPr>
            <a:xfrm>
              <a:off x="7934120" y="553472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70" name="rc1170"/>
            <p:cNvSpPr/>
            <p:nvPr/>
          </p:nvSpPr>
          <p:spPr>
            <a:xfrm>
              <a:off x="8199303" y="553472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71" name="rc1171"/>
            <p:cNvSpPr/>
            <p:nvPr/>
          </p:nvSpPr>
          <p:spPr>
            <a:xfrm>
              <a:off x="8464487" y="553472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72" name="rc1172"/>
            <p:cNvSpPr/>
            <p:nvPr/>
          </p:nvSpPr>
          <p:spPr>
            <a:xfrm>
              <a:off x="1834889" y="23365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73" name="rc1173"/>
            <p:cNvSpPr/>
            <p:nvPr/>
          </p:nvSpPr>
          <p:spPr>
            <a:xfrm>
              <a:off x="2100073" y="233657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74" name="rc1174"/>
            <p:cNvSpPr/>
            <p:nvPr/>
          </p:nvSpPr>
          <p:spPr>
            <a:xfrm>
              <a:off x="2365257" y="23365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75" name="rc1175"/>
            <p:cNvSpPr/>
            <p:nvPr/>
          </p:nvSpPr>
          <p:spPr>
            <a:xfrm>
              <a:off x="2630441" y="23365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76" name="rc1176"/>
            <p:cNvSpPr/>
            <p:nvPr/>
          </p:nvSpPr>
          <p:spPr>
            <a:xfrm>
              <a:off x="2895625" y="23365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77" name="rc1177"/>
            <p:cNvSpPr/>
            <p:nvPr/>
          </p:nvSpPr>
          <p:spPr>
            <a:xfrm>
              <a:off x="3160809" y="233657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78" name="rc1178"/>
            <p:cNvSpPr/>
            <p:nvPr/>
          </p:nvSpPr>
          <p:spPr>
            <a:xfrm>
              <a:off x="3425993" y="233657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79" name="rc1179"/>
            <p:cNvSpPr/>
            <p:nvPr/>
          </p:nvSpPr>
          <p:spPr>
            <a:xfrm>
              <a:off x="3691177" y="233657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80" name="rc1180"/>
            <p:cNvSpPr/>
            <p:nvPr/>
          </p:nvSpPr>
          <p:spPr>
            <a:xfrm>
              <a:off x="3956361" y="23365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81" name="rc1181"/>
            <p:cNvSpPr/>
            <p:nvPr/>
          </p:nvSpPr>
          <p:spPr>
            <a:xfrm>
              <a:off x="4221545"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2" name="rc1182"/>
            <p:cNvSpPr/>
            <p:nvPr/>
          </p:nvSpPr>
          <p:spPr>
            <a:xfrm>
              <a:off x="4486728" y="23365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83" name="rc1183"/>
            <p:cNvSpPr/>
            <p:nvPr/>
          </p:nvSpPr>
          <p:spPr>
            <a:xfrm>
              <a:off x="4751912" y="233657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84" name="rc1184"/>
            <p:cNvSpPr/>
            <p:nvPr/>
          </p:nvSpPr>
          <p:spPr>
            <a:xfrm>
              <a:off x="5017096" y="233657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85" name="rc1185"/>
            <p:cNvSpPr/>
            <p:nvPr/>
          </p:nvSpPr>
          <p:spPr>
            <a:xfrm>
              <a:off x="5282280" y="233657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86" name="rc1186"/>
            <p:cNvSpPr/>
            <p:nvPr/>
          </p:nvSpPr>
          <p:spPr>
            <a:xfrm>
              <a:off x="5547464" y="23365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87" name="rc1187"/>
            <p:cNvSpPr/>
            <p:nvPr/>
          </p:nvSpPr>
          <p:spPr>
            <a:xfrm>
              <a:off x="5812648"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8" name="rc1188"/>
            <p:cNvSpPr/>
            <p:nvPr/>
          </p:nvSpPr>
          <p:spPr>
            <a:xfrm>
              <a:off x="6077832" y="233657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9" name="rc1189"/>
            <p:cNvSpPr/>
            <p:nvPr/>
          </p:nvSpPr>
          <p:spPr>
            <a:xfrm>
              <a:off x="6343016" y="233657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0" name="rc1190"/>
            <p:cNvSpPr/>
            <p:nvPr/>
          </p:nvSpPr>
          <p:spPr>
            <a:xfrm>
              <a:off x="6608200"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1" name="rc1191"/>
            <p:cNvSpPr/>
            <p:nvPr/>
          </p:nvSpPr>
          <p:spPr>
            <a:xfrm>
              <a:off x="6873384" y="23365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2" name="rc1192"/>
            <p:cNvSpPr/>
            <p:nvPr/>
          </p:nvSpPr>
          <p:spPr>
            <a:xfrm>
              <a:off x="7138568" y="23365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93" name="rc1193"/>
            <p:cNvSpPr/>
            <p:nvPr/>
          </p:nvSpPr>
          <p:spPr>
            <a:xfrm>
              <a:off x="7403752" y="233657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94" name="rc1194"/>
            <p:cNvSpPr/>
            <p:nvPr/>
          </p:nvSpPr>
          <p:spPr>
            <a:xfrm>
              <a:off x="7668936" y="23365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5" name="rc1195"/>
            <p:cNvSpPr/>
            <p:nvPr/>
          </p:nvSpPr>
          <p:spPr>
            <a:xfrm>
              <a:off x="7934120" y="23365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96" name="rc1196"/>
            <p:cNvSpPr/>
            <p:nvPr/>
          </p:nvSpPr>
          <p:spPr>
            <a:xfrm>
              <a:off x="8199303" y="23365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97" name="rc1197"/>
            <p:cNvSpPr/>
            <p:nvPr/>
          </p:nvSpPr>
          <p:spPr>
            <a:xfrm>
              <a:off x="8464487" y="233657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98" name="rc1198"/>
            <p:cNvSpPr/>
            <p:nvPr/>
          </p:nvSpPr>
          <p:spPr>
            <a:xfrm>
              <a:off x="1834889" y="243063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99" name="rc1199"/>
            <p:cNvSpPr/>
            <p:nvPr/>
          </p:nvSpPr>
          <p:spPr>
            <a:xfrm>
              <a:off x="2100073" y="243063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00" name="rc1200"/>
            <p:cNvSpPr/>
            <p:nvPr/>
          </p:nvSpPr>
          <p:spPr>
            <a:xfrm>
              <a:off x="2365257" y="2430637"/>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01" name="rc1201"/>
            <p:cNvSpPr/>
            <p:nvPr/>
          </p:nvSpPr>
          <p:spPr>
            <a:xfrm>
              <a:off x="2630441" y="2430637"/>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02" name="rc1202"/>
            <p:cNvSpPr/>
            <p:nvPr/>
          </p:nvSpPr>
          <p:spPr>
            <a:xfrm>
              <a:off x="2895625" y="2430637"/>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03" name="rc1203"/>
            <p:cNvSpPr/>
            <p:nvPr/>
          </p:nvSpPr>
          <p:spPr>
            <a:xfrm>
              <a:off x="3160809" y="2430637"/>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04" name="rc1204"/>
            <p:cNvSpPr/>
            <p:nvPr/>
          </p:nvSpPr>
          <p:spPr>
            <a:xfrm>
              <a:off x="3425993" y="243063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05" name="rc1205"/>
            <p:cNvSpPr/>
            <p:nvPr/>
          </p:nvSpPr>
          <p:spPr>
            <a:xfrm>
              <a:off x="3691177" y="243063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06" name="rc1206"/>
            <p:cNvSpPr/>
            <p:nvPr/>
          </p:nvSpPr>
          <p:spPr>
            <a:xfrm>
              <a:off x="3956361" y="243063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07" name="rc1207"/>
            <p:cNvSpPr/>
            <p:nvPr/>
          </p:nvSpPr>
          <p:spPr>
            <a:xfrm>
              <a:off x="4221545" y="243063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08" name="rc1208"/>
            <p:cNvSpPr/>
            <p:nvPr/>
          </p:nvSpPr>
          <p:spPr>
            <a:xfrm>
              <a:off x="4486728" y="243063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09" name="rc1209"/>
            <p:cNvSpPr/>
            <p:nvPr/>
          </p:nvSpPr>
          <p:spPr>
            <a:xfrm>
              <a:off x="4751912" y="243063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0" name="rc1210"/>
            <p:cNvSpPr/>
            <p:nvPr/>
          </p:nvSpPr>
          <p:spPr>
            <a:xfrm>
              <a:off x="5017096"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1" name="rc1211"/>
            <p:cNvSpPr/>
            <p:nvPr/>
          </p:nvSpPr>
          <p:spPr>
            <a:xfrm>
              <a:off x="5282280" y="243063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2" name="rc1212"/>
            <p:cNvSpPr/>
            <p:nvPr/>
          </p:nvSpPr>
          <p:spPr>
            <a:xfrm>
              <a:off x="5547464" y="243063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13" name="rc1213"/>
            <p:cNvSpPr/>
            <p:nvPr/>
          </p:nvSpPr>
          <p:spPr>
            <a:xfrm>
              <a:off x="5812648" y="243063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14" name="rc1214"/>
            <p:cNvSpPr/>
            <p:nvPr/>
          </p:nvSpPr>
          <p:spPr>
            <a:xfrm>
              <a:off x="6077832"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5" name="rc1215"/>
            <p:cNvSpPr/>
            <p:nvPr/>
          </p:nvSpPr>
          <p:spPr>
            <a:xfrm>
              <a:off x="6343016" y="243063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16" name="rc1216"/>
            <p:cNvSpPr/>
            <p:nvPr/>
          </p:nvSpPr>
          <p:spPr>
            <a:xfrm>
              <a:off x="6608200" y="243063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17" name="rc1217"/>
            <p:cNvSpPr/>
            <p:nvPr/>
          </p:nvSpPr>
          <p:spPr>
            <a:xfrm>
              <a:off x="6873384"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8" name="rc1218"/>
            <p:cNvSpPr/>
            <p:nvPr/>
          </p:nvSpPr>
          <p:spPr>
            <a:xfrm>
              <a:off x="7138568" y="243063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9" name="rc1219"/>
            <p:cNvSpPr/>
            <p:nvPr/>
          </p:nvSpPr>
          <p:spPr>
            <a:xfrm>
              <a:off x="7403752"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0" name="rc1220"/>
            <p:cNvSpPr/>
            <p:nvPr/>
          </p:nvSpPr>
          <p:spPr>
            <a:xfrm>
              <a:off x="7668936"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1" name="rc1221"/>
            <p:cNvSpPr/>
            <p:nvPr/>
          </p:nvSpPr>
          <p:spPr>
            <a:xfrm>
              <a:off x="7934120"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2" name="rc1222"/>
            <p:cNvSpPr/>
            <p:nvPr/>
          </p:nvSpPr>
          <p:spPr>
            <a:xfrm>
              <a:off x="8199303" y="243063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23" name="rc1223"/>
            <p:cNvSpPr/>
            <p:nvPr/>
          </p:nvSpPr>
          <p:spPr>
            <a:xfrm>
              <a:off x="8464487" y="243063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24" name="rc1224"/>
            <p:cNvSpPr/>
            <p:nvPr/>
          </p:nvSpPr>
          <p:spPr>
            <a:xfrm>
              <a:off x="1834889" y="308908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25" name="rc1225"/>
            <p:cNvSpPr/>
            <p:nvPr/>
          </p:nvSpPr>
          <p:spPr>
            <a:xfrm>
              <a:off x="2100073" y="308908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26" name="rc1226"/>
            <p:cNvSpPr/>
            <p:nvPr/>
          </p:nvSpPr>
          <p:spPr>
            <a:xfrm>
              <a:off x="2365257" y="308908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27" name="rc1227"/>
            <p:cNvSpPr/>
            <p:nvPr/>
          </p:nvSpPr>
          <p:spPr>
            <a:xfrm>
              <a:off x="2630441" y="308908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28" name="rc1228"/>
            <p:cNvSpPr/>
            <p:nvPr/>
          </p:nvSpPr>
          <p:spPr>
            <a:xfrm>
              <a:off x="2895625" y="308908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29" name="rc1229"/>
            <p:cNvSpPr/>
            <p:nvPr/>
          </p:nvSpPr>
          <p:spPr>
            <a:xfrm>
              <a:off x="3160809" y="308908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30" name="rc1230"/>
            <p:cNvSpPr/>
            <p:nvPr/>
          </p:nvSpPr>
          <p:spPr>
            <a:xfrm>
              <a:off x="3425993" y="308908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31" name="rc1231"/>
            <p:cNvSpPr/>
            <p:nvPr/>
          </p:nvSpPr>
          <p:spPr>
            <a:xfrm>
              <a:off x="3691177" y="308908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32" name="rc1232"/>
            <p:cNvSpPr/>
            <p:nvPr/>
          </p:nvSpPr>
          <p:spPr>
            <a:xfrm>
              <a:off x="3956361" y="308908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33" name="rc1233"/>
            <p:cNvSpPr/>
            <p:nvPr/>
          </p:nvSpPr>
          <p:spPr>
            <a:xfrm>
              <a:off x="4221545" y="308908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34" name="rc1234"/>
            <p:cNvSpPr/>
            <p:nvPr/>
          </p:nvSpPr>
          <p:spPr>
            <a:xfrm>
              <a:off x="4486728" y="308908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35" name="rc1235"/>
            <p:cNvSpPr/>
            <p:nvPr/>
          </p:nvSpPr>
          <p:spPr>
            <a:xfrm>
              <a:off x="4751912" y="308908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6" name="rc1236"/>
            <p:cNvSpPr/>
            <p:nvPr/>
          </p:nvSpPr>
          <p:spPr>
            <a:xfrm>
              <a:off x="5017096" y="308908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37" name="rc1237"/>
            <p:cNvSpPr/>
            <p:nvPr/>
          </p:nvSpPr>
          <p:spPr>
            <a:xfrm>
              <a:off x="5282280" y="308908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8" name="rc1238"/>
            <p:cNvSpPr/>
            <p:nvPr/>
          </p:nvSpPr>
          <p:spPr>
            <a:xfrm>
              <a:off x="5547464" y="308908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39" name="rc1239"/>
            <p:cNvSpPr/>
            <p:nvPr/>
          </p:nvSpPr>
          <p:spPr>
            <a:xfrm>
              <a:off x="5812648" y="308908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0" name="rc1240"/>
            <p:cNvSpPr/>
            <p:nvPr/>
          </p:nvSpPr>
          <p:spPr>
            <a:xfrm>
              <a:off x="6077832" y="308908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41" name="rc1241"/>
            <p:cNvSpPr/>
            <p:nvPr/>
          </p:nvSpPr>
          <p:spPr>
            <a:xfrm>
              <a:off x="6343016" y="308908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42" name="rc1242"/>
            <p:cNvSpPr/>
            <p:nvPr/>
          </p:nvSpPr>
          <p:spPr>
            <a:xfrm>
              <a:off x="6608200" y="308908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3" name="rc1243"/>
            <p:cNvSpPr/>
            <p:nvPr/>
          </p:nvSpPr>
          <p:spPr>
            <a:xfrm>
              <a:off x="6873384" y="308908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4" name="rc1244"/>
            <p:cNvSpPr/>
            <p:nvPr/>
          </p:nvSpPr>
          <p:spPr>
            <a:xfrm>
              <a:off x="7138568" y="308908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45" name="rc1245"/>
            <p:cNvSpPr/>
            <p:nvPr/>
          </p:nvSpPr>
          <p:spPr>
            <a:xfrm>
              <a:off x="7403752" y="308908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6" name="rc1246"/>
            <p:cNvSpPr/>
            <p:nvPr/>
          </p:nvSpPr>
          <p:spPr>
            <a:xfrm>
              <a:off x="7668936" y="308908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7" name="rc1247"/>
            <p:cNvSpPr/>
            <p:nvPr/>
          </p:nvSpPr>
          <p:spPr>
            <a:xfrm>
              <a:off x="7934120" y="308908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8" name="rc1248"/>
            <p:cNvSpPr/>
            <p:nvPr/>
          </p:nvSpPr>
          <p:spPr>
            <a:xfrm>
              <a:off x="8199303" y="308908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9" name="rc1249"/>
            <p:cNvSpPr/>
            <p:nvPr/>
          </p:nvSpPr>
          <p:spPr>
            <a:xfrm>
              <a:off x="8464487" y="308908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50" name="tx1250"/>
            <p:cNvSpPr/>
            <p:nvPr/>
          </p:nvSpPr>
          <p:spPr>
            <a:xfrm>
              <a:off x="670065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251" name="tx1251"/>
            <p:cNvSpPr/>
            <p:nvPr/>
          </p:nvSpPr>
          <p:spPr>
            <a:xfrm>
              <a:off x="696583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252" name="tx1252"/>
            <p:cNvSpPr/>
            <p:nvPr/>
          </p:nvSpPr>
          <p:spPr>
            <a:xfrm>
              <a:off x="802656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253" name="tx1253"/>
            <p:cNvSpPr/>
            <p:nvPr/>
          </p:nvSpPr>
          <p:spPr>
            <a:xfrm>
              <a:off x="192733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54" name="tx1254"/>
            <p:cNvSpPr/>
            <p:nvPr/>
          </p:nvSpPr>
          <p:spPr>
            <a:xfrm>
              <a:off x="219252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55" name="tx1255"/>
            <p:cNvSpPr/>
            <p:nvPr/>
          </p:nvSpPr>
          <p:spPr>
            <a:xfrm>
              <a:off x="245770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56" name="tx1256"/>
            <p:cNvSpPr/>
            <p:nvPr/>
          </p:nvSpPr>
          <p:spPr>
            <a:xfrm>
              <a:off x="272289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57" name="tx1257"/>
            <p:cNvSpPr/>
            <p:nvPr/>
          </p:nvSpPr>
          <p:spPr>
            <a:xfrm>
              <a:off x="298807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8" name="tx1258"/>
            <p:cNvSpPr/>
            <p:nvPr/>
          </p:nvSpPr>
          <p:spPr>
            <a:xfrm>
              <a:off x="325325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59" name="tx1259"/>
            <p:cNvSpPr/>
            <p:nvPr/>
          </p:nvSpPr>
          <p:spPr>
            <a:xfrm>
              <a:off x="351844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0" name="tx1260"/>
            <p:cNvSpPr/>
            <p:nvPr/>
          </p:nvSpPr>
          <p:spPr>
            <a:xfrm>
              <a:off x="378362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1" name="tx1261"/>
            <p:cNvSpPr/>
            <p:nvPr/>
          </p:nvSpPr>
          <p:spPr>
            <a:xfrm>
              <a:off x="404881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2" name="tx1262"/>
            <p:cNvSpPr/>
            <p:nvPr/>
          </p:nvSpPr>
          <p:spPr>
            <a:xfrm>
              <a:off x="431399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63" name="tx1263"/>
            <p:cNvSpPr/>
            <p:nvPr/>
          </p:nvSpPr>
          <p:spPr>
            <a:xfrm>
              <a:off x="457917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4" name="tx1264"/>
            <p:cNvSpPr/>
            <p:nvPr/>
          </p:nvSpPr>
          <p:spPr>
            <a:xfrm>
              <a:off x="484436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5" name="tx1265"/>
            <p:cNvSpPr/>
            <p:nvPr/>
          </p:nvSpPr>
          <p:spPr>
            <a:xfrm>
              <a:off x="510954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66" name="tx1266"/>
            <p:cNvSpPr/>
            <p:nvPr/>
          </p:nvSpPr>
          <p:spPr>
            <a:xfrm>
              <a:off x="537473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7" name="tx1267"/>
            <p:cNvSpPr/>
            <p:nvPr/>
          </p:nvSpPr>
          <p:spPr>
            <a:xfrm>
              <a:off x="563991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68" name="tx1268"/>
            <p:cNvSpPr/>
            <p:nvPr/>
          </p:nvSpPr>
          <p:spPr>
            <a:xfrm>
              <a:off x="590509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9" name="tx1269"/>
            <p:cNvSpPr/>
            <p:nvPr/>
          </p:nvSpPr>
          <p:spPr>
            <a:xfrm>
              <a:off x="617028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70" name="tx1270"/>
            <p:cNvSpPr/>
            <p:nvPr/>
          </p:nvSpPr>
          <p:spPr>
            <a:xfrm>
              <a:off x="643546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71" name="tx1271"/>
            <p:cNvSpPr/>
            <p:nvPr/>
          </p:nvSpPr>
          <p:spPr>
            <a:xfrm>
              <a:off x="670065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72" name="tx1272"/>
            <p:cNvSpPr/>
            <p:nvPr/>
          </p:nvSpPr>
          <p:spPr>
            <a:xfrm>
              <a:off x="696583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73" name="tx1273"/>
            <p:cNvSpPr/>
            <p:nvPr/>
          </p:nvSpPr>
          <p:spPr>
            <a:xfrm>
              <a:off x="723101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4" name="tx1274"/>
            <p:cNvSpPr/>
            <p:nvPr/>
          </p:nvSpPr>
          <p:spPr>
            <a:xfrm>
              <a:off x="749620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5" name="tx1275"/>
            <p:cNvSpPr/>
            <p:nvPr/>
          </p:nvSpPr>
          <p:spPr>
            <a:xfrm>
              <a:off x="776138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6" name="tx1276"/>
            <p:cNvSpPr/>
            <p:nvPr/>
          </p:nvSpPr>
          <p:spPr>
            <a:xfrm>
              <a:off x="802656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7" name="tx1277"/>
            <p:cNvSpPr/>
            <p:nvPr/>
          </p:nvSpPr>
          <p:spPr>
            <a:xfrm>
              <a:off x="829175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8" name="tx1278"/>
            <p:cNvSpPr/>
            <p:nvPr/>
          </p:nvSpPr>
          <p:spPr>
            <a:xfrm>
              <a:off x="855693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79" name="tx1279"/>
            <p:cNvSpPr/>
            <p:nvPr/>
          </p:nvSpPr>
          <p:spPr>
            <a:xfrm>
              <a:off x="192733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80" name="tx1280"/>
            <p:cNvSpPr/>
            <p:nvPr/>
          </p:nvSpPr>
          <p:spPr>
            <a:xfrm>
              <a:off x="219252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81" name="tx1281"/>
            <p:cNvSpPr/>
            <p:nvPr/>
          </p:nvSpPr>
          <p:spPr>
            <a:xfrm>
              <a:off x="245770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82" name="tx1282"/>
            <p:cNvSpPr/>
            <p:nvPr/>
          </p:nvSpPr>
          <p:spPr>
            <a:xfrm>
              <a:off x="272289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83" name="tx1283"/>
            <p:cNvSpPr/>
            <p:nvPr/>
          </p:nvSpPr>
          <p:spPr>
            <a:xfrm>
              <a:off x="298807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84" name="tx1284"/>
            <p:cNvSpPr/>
            <p:nvPr/>
          </p:nvSpPr>
          <p:spPr>
            <a:xfrm>
              <a:off x="325325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85" name="tx1285"/>
            <p:cNvSpPr/>
            <p:nvPr/>
          </p:nvSpPr>
          <p:spPr>
            <a:xfrm>
              <a:off x="351844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86" name="tx1286"/>
            <p:cNvSpPr/>
            <p:nvPr/>
          </p:nvSpPr>
          <p:spPr>
            <a:xfrm>
              <a:off x="378362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87" name="tx1287"/>
            <p:cNvSpPr/>
            <p:nvPr/>
          </p:nvSpPr>
          <p:spPr>
            <a:xfrm>
              <a:off x="404881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88" name="tx1288"/>
            <p:cNvSpPr/>
            <p:nvPr/>
          </p:nvSpPr>
          <p:spPr>
            <a:xfrm>
              <a:off x="431399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89" name="tx1289"/>
            <p:cNvSpPr/>
            <p:nvPr/>
          </p:nvSpPr>
          <p:spPr>
            <a:xfrm>
              <a:off x="457917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90" name="tx1290"/>
            <p:cNvSpPr/>
            <p:nvPr/>
          </p:nvSpPr>
          <p:spPr>
            <a:xfrm>
              <a:off x="484436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91" name="tx1291"/>
            <p:cNvSpPr/>
            <p:nvPr/>
          </p:nvSpPr>
          <p:spPr>
            <a:xfrm>
              <a:off x="510954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92" name="tx1292"/>
            <p:cNvSpPr/>
            <p:nvPr/>
          </p:nvSpPr>
          <p:spPr>
            <a:xfrm>
              <a:off x="537473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93" name="tx1293"/>
            <p:cNvSpPr/>
            <p:nvPr/>
          </p:nvSpPr>
          <p:spPr>
            <a:xfrm>
              <a:off x="563991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94" name="tx1294"/>
            <p:cNvSpPr/>
            <p:nvPr/>
          </p:nvSpPr>
          <p:spPr>
            <a:xfrm>
              <a:off x="590509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95" name="tx1295"/>
            <p:cNvSpPr/>
            <p:nvPr/>
          </p:nvSpPr>
          <p:spPr>
            <a:xfrm>
              <a:off x="617028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96" name="tx1296"/>
            <p:cNvSpPr/>
            <p:nvPr/>
          </p:nvSpPr>
          <p:spPr>
            <a:xfrm>
              <a:off x="643546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97" name="tx1297"/>
            <p:cNvSpPr/>
            <p:nvPr/>
          </p:nvSpPr>
          <p:spPr>
            <a:xfrm>
              <a:off x="670065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98" name="tx1298"/>
            <p:cNvSpPr/>
            <p:nvPr/>
          </p:nvSpPr>
          <p:spPr>
            <a:xfrm>
              <a:off x="696583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99" name="tx1299"/>
            <p:cNvSpPr/>
            <p:nvPr/>
          </p:nvSpPr>
          <p:spPr>
            <a:xfrm>
              <a:off x="723101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300" name="tx1300"/>
            <p:cNvSpPr/>
            <p:nvPr/>
          </p:nvSpPr>
          <p:spPr>
            <a:xfrm>
              <a:off x="749620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301" name="tx1301"/>
            <p:cNvSpPr/>
            <p:nvPr/>
          </p:nvSpPr>
          <p:spPr>
            <a:xfrm>
              <a:off x="776138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02" name="tx1302"/>
            <p:cNvSpPr/>
            <p:nvPr/>
          </p:nvSpPr>
          <p:spPr>
            <a:xfrm>
              <a:off x="802656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03" name="tx1303"/>
            <p:cNvSpPr/>
            <p:nvPr/>
          </p:nvSpPr>
          <p:spPr>
            <a:xfrm>
              <a:off x="829175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04" name="tx1304"/>
            <p:cNvSpPr/>
            <p:nvPr/>
          </p:nvSpPr>
          <p:spPr>
            <a:xfrm>
              <a:off x="855693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05" name="tx1305"/>
            <p:cNvSpPr/>
            <p:nvPr/>
          </p:nvSpPr>
          <p:spPr>
            <a:xfrm>
              <a:off x="192733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06" name="tx1306"/>
            <p:cNvSpPr/>
            <p:nvPr/>
          </p:nvSpPr>
          <p:spPr>
            <a:xfrm>
              <a:off x="219252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07" name="tx1307"/>
            <p:cNvSpPr/>
            <p:nvPr/>
          </p:nvSpPr>
          <p:spPr>
            <a:xfrm>
              <a:off x="245770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08" name="tx1308"/>
            <p:cNvSpPr/>
            <p:nvPr/>
          </p:nvSpPr>
          <p:spPr>
            <a:xfrm>
              <a:off x="272289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9" name="tx1309"/>
            <p:cNvSpPr/>
            <p:nvPr/>
          </p:nvSpPr>
          <p:spPr>
            <a:xfrm>
              <a:off x="298807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10" name="tx1310"/>
            <p:cNvSpPr/>
            <p:nvPr/>
          </p:nvSpPr>
          <p:spPr>
            <a:xfrm>
              <a:off x="325325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1" name="tx1311"/>
            <p:cNvSpPr/>
            <p:nvPr/>
          </p:nvSpPr>
          <p:spPr>
            <a:xfrm>
              <a:off x="351844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2" name="tx1312"/>
            <p:cNvSpPr/>
            <p:nvPr/>
          </p:nvSpPr>
          <p:spPr>
            <a:xfrm>
              <a:off x="378362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3" name="tx1313"/>
            <p:cNvSpPr/>
            <p:nvPr/>
          </p:nvSpPr>
          <p:spPr>
            <a:xfrm>
              <a:off x="404881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4" name="tx1314"/>
            <p:cNvSpPr/>
            <p:nvPr/>
          </p:nvSpPr>
          <p:spPr>
            <a:xfrm>
              <a:off x="431399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15" name="tx1315"/>
            <p:cNvSpPr/>
            <p:nvPr/>
          </p:nvSpPr>
          <p:spPr>
            <a:xfrm>
              <a:off x="457917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16" name="tx1316"/>
            <p:cNvSpPr/>
            <p:nvPr/>
          </p:nvSpPr>
          <p:spPr>
            <a:xfrm>
              <a:off x="484436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7" name="tx1317"/>
            <p:cNvSpPr/>
            <p:nvPr/>
          </p:nvSpPr>
          <p:spPr>
            <a:xfrm>
              <a:off x="510954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8" name="tx1318"/>
            <p:cNvSpPr/>
            <p:nvPr/>
          </p:nvSpPr>
          <p:spPr>
            <a:xfrm>
              <a:off x="537473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9" name="tx1319"/>
            <p:cNvSpPr/>
            <p:nvPr/>
          </p:nvSpPr>
          <p:spPr>
            <a:xfrm>
              <a:off x="563991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0" name="tx1320"/>
            <p:cNvSpPr/>
            <p:nvPr/>
          </p:nvSpPr>
          <p:spPr>
            <a:xfrm>
              <a:off x="590509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1" name="tx1321"/>
            <p:cNvSpPr/>
            <p:nvPr/>
          </p:nvSpPr>
          <p:spPr>
            <a:xfrm>
              <a:off x="617028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2" name="tx1322"/>
            <p:cNvSpPr/>
            <p:nvPr/>
          </p:nvSpPr>
          <p:spPr>
            <a:xfrm>
              <a:off x="643546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3" name="tx1323"/>
            <p:cNvSpPr/>
            <p:nvPr/>
          </p:nvSpPr>
          <p:spPr>
            <a:xfrm>
              <a:off x="670065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24" name="tx1324"/>
            <p:cNvSpPr/>
            <p:nvPr/>
          </p:nvSpPr>
          <p:spPr>
            <a:xfrm>
              <a:off x="696583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25" name="tx1325"/>
            <p:cNvSpPr/>
            <p:nvPr/>
          </p:nvSpPr>
          <p:spPr>
            <a:xfrm>
              <a:off x="723101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6" name="tx1326"/>
            <p:cNvSpPr/>
            <p:nvPr/>
          </p:nvSpPr>
          <p:spPr>
            <a:xfrm>
              <a:off x="749620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7" name="tx1327"/>
            <p:cNvSpPr/>
            <p:nvPr/>
          </p:nvSpPr>
          <p:spPr>
            <a:xfrm>
              <a:off x="776138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8" name="tx1328"/>
            <p:cNvSpPr/>
            <p:nvPr/>
          </p:nvSpPr>
          <p:spPr>
            <a:xfrm>
              <a:off x="802656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9" name="tx1329"/>
            <p:cNvSpPr/>
            <p:nvPr/>
          </p:nvSpPr>
          <p:spPr>
            <a:xfrm>
              <a:off x="829175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30" name="tx1330"/>
            <p:cNvSpPr/>
            <p:nvPr/>
          </p:nvSpPr>
          <p:spPr>
            <a:xfrm>
              <a:off x="855693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31" name="tx1331"/>
            <p:cNvSpPr/>
            <p:nvPr/>
          </p:nvSpPr>
          <p:spPr>
            <a:xfrm>
              <a:off x="192733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332" name="tx1332"/>
            <p:cNvSpPr/>
            <p:nvPr/>
          </p:nvSpPr>
          <p:spPr>
            <a:xfrm>
              <a:off x="219252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333" name="tx1333"/>
            <p:cNvSpPr/>
            <p:nvPr/>
          </p:nvSpPr>
          <p:spPr>
            <a:xfrm>
              <a:off x="245770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334" name="tx1334"/>
            <p:cNvSpPr/>
            <p:nvPr/>
          </p:nvSpPr>
          <p:spPr>
            <a:xfrm>
              <a:off x="272289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5" name="tx1335"/>
            <p:cNvSpPr/>
            <p:nvPr/>
          </p:nvSpPr>
          <p:spPr>
            <a:xfrm>
              <a:off x="298807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36" name="tx1336"/>
            <p:cNvSpPr/>
            <p:nvPr/>
          </p:nvSpPr>
          <p:spPr>
            <a:xfrm>
              <a:off x="325325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37" name="tx1337"/>
            <p:cNvSpPr/>
            <p:nvPr/>
          </p:nvSpPr>
          <p:spPr>
            <a:xfrm>
              <a:off x="351844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38" name="tx1338"/>
            <p:cNvSpPr/>
            <p:nvPr/>
          </p:nvSpPr>
          <p:spPr>
            <a:xfrm>
              <a:off x="378362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39" name="tx1339"/>
            <p:cNvSpPr/>
            <p:nvPr/>
          </p:nvSpPr>
          <p:spPr>
            <a:xfrm>
              <a:off x="404881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40" name="tx1340"/>
            <p:cNvSpPr/>
            <p:nvPr/>
          </p:nvSpPr>
          <p:spPr>
            <a:xfrm>
              <a:off x="431399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41" name="tx1341"/>
            <p:cNvSpPr/>
            <p:nvPr/>
          </p:nvSpPr>
          <p:spPr>
            <a:xfrm>
              <a:off x="457917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2" name="tx1342"/>
            <p:cNvSpPr/>
            <p:nvPr/>
          </p:nvSpPr>
          <p:spPr>
            <a:xfrm>
              <a:off x="484436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43" name="tx1343"/>
            <p:cNvSpPr/>
            <p:nvPr/>
          </p:nvSpPr>
          <p:spPr>
            <a:xfrm>
              <a:off x="510954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44" name="tx1344"/>
            <p:cNvSpPr/>
            <p:nvPr/>
          </p:nvSpPr>
          <p:spPr>
            <a:xfrm>
              <a:off x="537473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45" name="tx1345"/>
            <p:cNvSpPr/>
            <p:nvPr/>
          </p:nvSpPr>
          <p:spPr>
            <a:xfrm>
              <a:off x="563991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46" name="tx1346"/>
            <p:cNvSpPr/>
            <p:nvPr/>
          </p:nvSpPr>
          <p:spPr>
            <a:xfrm>
              <a:off x="590509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47" name="tx1347"/>
            <p:cNvSpPr/>
            <p:nvPr/>
          </p:nvSpPr>
          <p:spPr>
            <a:xfrm>
              <a:off x="617028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48" name="tx1348"/>
            <p:cNvSpPr/>
            <p:nvPr/>
          </p:nvSpPr>
          <p:spPr>
            <a:xfrm>
              <a:off x="643546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49" name="tx1349"/>
            <p:cNvSpPr/>
            <p:nvPr/>
          </p:nvSpPr>
          <p:spPr>
            <a:xfrm>
              <a:off x="670065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50" name="tx1350"/>
            <p:cNvSpPr/>
            <p:nvPr/>
          </p:nvSpPr>
          <p:spPr>
            <a:xfrm>
              <a:off x="696583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351" name="tx1351"/>
            <p:cNvSpPr/>
            <p:nvPr/>
          </p:nvSpPr>
          <p:spPr>
            <a:xfrm>
              <a:off x="723101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352" name="tx1352"/>
            <p:cNvSpPr/>
            <p:nvPr/>
          </p:nvSpPr>
          <p:spPr>
            <a:xfrm>
              <a:off x="749620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353" name="tx1353"/>
            <p:cNvSpPr/>
            <p:nvPr/>
          </p:nvSpPr>
          <p:spPr>
            <a:xfrm>
              <a:off x="776138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54" name="tx1354"/>
            <p:cNvSpPr/>
            <p:nvPr/>
          </p:nvSpPr>
          <p:spPr>
            <a:xfrm>
              <a:off x="802656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55" name="tx1355"/>
            <p:cNvSpPr/>
            <p:nvPr/>
          </p:nvSpPr>
          <p:spPr>
            <a:xfrm>
              <a:off x="219252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356" name="tx1356"/>
            <p:cNvSpPr/>
            <p:nvPr/>
          </p:nvSpPr>
          <p:spPr>
            <a:xfrm>
              <a:off x="272289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57" name="tx1357"/>
            <p:cNvSpPr/>
            <p:nvPr/>
          </p:nvSpPr>
          <p:spPr>
            <a:xfrm>
              <a:off x="298807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58" name="tx1358"/>
            <p:cNvSpPr/>
            <p:nvPr/>
          </p:nvSpPr>
          <p:spPr>
            <a:xfrm>
              <a:off x="325325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59" name="tx1359"/>
            <p:cNvSpPr/>
            <p:nvPr/>
          </p:nvSpPr>
          <p:spPr>
            <a:xfrm>
              <a:off x="351844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60" name="tx1360"/>
            <p:cNvSpPr/>
            <p:nvPr/>
          </p:nvSpPr>
          <p:spPr>
            <a:xfrm>
              <a:off x="378362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61" name="tx1361"/>
            <p:cNvSpPr/>
            <p:nvPr/>
          </p:nvSpPr>
          <p:spPr>
            <a:xfrm>
              <a:off x="404881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62" name="tx1362"/>
            <p:cNvSpPr/>
            <p:nvPr/>
          </p:nvSpPr>
          <p:spPr>
            <a:xfrm>
              <a:off x="431399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63" name="tx1363"/>
            <p:cNvSpPr/>
            <p:nvPr/>
          </p:nvSpPr>
          <p:spPr>
            <a:xfrm>
              <a:off x="457917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64" name="tx1364"/>
            <p:cNvSpPr/>
            <p:nvPr/>
          </p:nvSpPr>
          <p:spPr>
            <a:xfrm>
              <a:off x="484436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65" name="tx1365"/>
            <p:cNvSpPr/>
            <p:nvPr/>
          </p:nvSpPr>
          <p:spPr>
            <a:xfrm>
              <a:off x="510954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66" name="tx1366"/>
            <p:cNvSpPr/>
            <p:nvPr/>
          </p:nvSpPr>
          <p:spPr>
            <a:xfrm>
              <a:off x="537473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67" name="tx1367"/>
            <p:cNvSpPr/>
            <p:nvPr/>
          </p:nvSpPr>
          <p:spPr>
            <a:xfrm>
              <a:off x="563991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68" name="tx1368"/>
            <p:cNvSpPr/>
            <p:nvPr/>
          </p:nvSpPr>
          <p:spPr>
            <a:xfrm>
              <a:off x="590509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69" name="tx1369"/>
            <p:cNvSpPr/>
            <p:nvPr/>
          </p:nvSpPr>
          <p:spPr>
            <a:xfrm>
              <a:off x="617028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70" name="tx1370"/>
            <p:cNvSpPr/>
            <p:nvPr/>
          </p:nvSpPr>
          <p:spPr>
            <a:xfrm>
              <a:off x="643546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71" name="tx1371"/>
            <p:cNvSpPr/>
            <p:nvPr/>
          </p:nvSpPr>
          <p:spPr>
            <a:xfrm>
              <a:off x="670065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72" name="tx1372"/>
            <p:cNvSpPr/>
            <p:nvPr/>
          </p:nvSpPr>
          <p:spPr>
            <a:xfrm>
              <a:off x="696583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73" name="tx1373"/>
            <p:cNvSpPr/>
            <p:nvPr/>
          </p:nvSpPr>
          <p:spPr>
            <a:xfrm>
              <a:off x="723101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74" name="tx1374"/>
            <p:cNvSpPr/>
            <p:nvPr/>
          </p:nvSpPr>
          <p:spPr>
            <a:xfrm>
              <a:off x="749620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75" name="tx1375"/>
            <p:cNvSpPr/>
            <p:nvPr/>
          </p:nvSpPr>
          <p:spPr>
            <a:xfrm>
              <a:off x="776138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76" name="tx1376"/>
            <p:cNvSpPr/>
            <p:nvPr/>
          </p:nvSpPr>
          <p:spPr>
            <a:xfrm>
              <a:off x="802656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77" name="tx1377"/>
            <p:cNvSpPr/>
            <p:nvPr/>
          </p:nvSpPr>
          <p:spPr>
            <a:xfrm>
              <a:off x="829175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78" name="tx1378"/>
            <p:cNvSpPr/>
            <p:nvPr/>
          </p:nvSpPr>
          <p:spPr>
            <a:xfrm>
              <a:off x="855693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79" name="tx1379"/>
            <p:cNvSpPr/>
            <p:nvPr/>
          </p:nvSpPr>
          <p:spPr>
            <a:xfrm>
              <a:off x="192733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380" name="tx1380"/>
            <p:cNvSpPr/>
            <p:nvPr/>
          </p:nvSpPr>
          <p:spPr>
            <a:xfrm>
              <a:off x="219252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381" name="tx1381"/>
            <p:cNvSpPr/>
            <p:nvPr/>
          </p:nvSpPr>
          <p:spPr>
            <a:xfrm>
              <a:off x="245770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82" name="tx1382"/>
            <p:cNvSpPr/>
            <p:nvPr/>
          </p:nvSpPr>
          <p:spPr>
            <a:xfrm>
              <a:off x="272289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383" name="tx1383"/>
            <p:cNvSpPr/>
            <p:nvPr/>
          </p:nvSpPr>
          <p:spPr>
            <a:xfrm>
              <a:off x="298807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384" name="tx1384"/>
            <p:cNvSpPr/>
            <p:nvPr/>
          </p:nvSpPr>
          <p:spPr>
            <a:xfrm>
              <a:off x="325325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85" name="tx1385"/>
            <p:cNvSpPr/>
            <p:nvPr/>
          </p:nvSpPr>
          <p:spPr>
            <a:xfrm>
              <a:off x="351844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86" name="tx1386"/>
            <p:cNvSpPr/>
            <p:nvPr/>
          </p:nvSpPr>
          <p:spPr>
            <a:xfrm>
              <a:off x="378362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87" name="tx1387"/>
            <p:cNvSpPr/>
            <p:nvPr/>
          </p:nvSpPr>
          <p:spPr>
            <a:xfrm>
              <a:off x="404881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88" name="tx1388"/>
            <p:cNvSpPr/>
            <p:nvPr/>
          </p:nvSpPr>
          <p:spPr>
            <a:xfrm>
              <a:off x="431399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89" name="tx1389"/>
            <p:cNvSpPr/>
            <p:nvPr/>
          </p:nvSpPr>
          <p:spPr>
            <a:xfrm>
              <a:off x="457917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90" name="tx1390"/>
            <p:cNvSpPr/>
            <p:nvPr/>
          </p:nvSpPr>
          <p:spPr>
            <a:xfrm>
              <a:off x="484436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91" name="tx1391"/>
            <p:cNvSpPr/>
            <p:nvPr/>
          </p:nvSpPr>
          <p:spPr>
            <a:xfrm>
              <a:off x="510954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92" name="tx1392"/>
            <p:cNvSpPr/>
            <p:nvPr/>
          </p:nvSpPr>
          <p:spPr>
            <a:xfrm>
              <a:off x="537473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93" name="tx1393"/>
            <p:cNvSpPr/>
            <p:nvPr/>
          </p:nvSpPr>
          <p:spPr>
            <a:xfrm>
              <a:off x="563991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94" name="tx1394"/>
            <p:cNvSpPr/>
            <p:nvPr/>
          </p:nvSpPr>
          <p:spPr>
            <a:xfrm>
              <a:off x="590509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95" name="tx1395"/>
            <p:cNvSpPr/>
            <p:nvPr/>
          </p:nvSpPr>
          <p:spPr>
            <a:xfrm>
              <a:off x="617028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96" name="tx1396"/>
            <p:cNvSpPr/>
            <p:nvPr/>
          </p:nvSpPr>
          <p:spPr>
            <a:xfrm>
              <a:off x="643546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97" name="tx1397"/>
            <p:cNvSpPr/>
            <p:nvPr/>
          </p:nvSpPr>
          <p:spPr>
            <a:xfrm>
              <a:off x="670065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398" name="tx1398"/>
            <p:cNvSpPr/>
            <p:nvPr/>
          </p:nvSpPr>
          <p:spPr>
            <a:xfrm>
              <a:off x="696583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99" name="tx1399"/>
            <p:cNvSpPr/>
            <p:nvPr/>
          </p:nvSpPr>
          <p:spPr>
            <a:xfrm>
              <a:off x="723101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00" name="tx1400"/>
            <p:cNvSpPr/>
            <p:nvPr/>
          </p:nvSpPr>
          <p:spPr>
            <a:xfrm>
              <a:off x="749620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01" name="tx1401"/>
            <p:cNvSpPr/>
            <p:nvPr/>
          </p:nvSpPr>
          <p:spPr>
            <a:xfrm>
              <a:off x="776138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02" name="tx1402"/>
            <p:cNvSpPr/>
            <p:nvPr/>
          </p:nvSpPr>
          <p:spPr>
            <a:xfrm>
              <a:off x="802656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03" name="tx1403"/>
            <p:cNvSpPr/>
            <p:nvPr/>
          </p:nvSpPr>
          <p:spPr>
            <a:xfrm>
              <a:off x="829175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04" name="tx1404"/>
            <p:cNvSpPr/>
            <p:nvPr/>
          </p:nvSpPr>
          <p:spPr>
            <a:xfrm>
              <a:off x="855693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05" name="tx1405"/>
            <p:cNvSpPr/>
            <p:nvPr/>
          </p:nvSpPr>
          <p:spPr>
            <a:xfrm>
              <a:off x="192733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06" name="tx1406"/>
            <p:cNvSpPr/>
            <p:nvPr/>
          </p:nvSpPr>
          <p:spPr>
            <a:xfrm>
              <a:off x="219252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07" name="tx1407"/>
            <p:cNvSpPr/>
            <p:nvPr/>
          </p:nvSpPr>
          <p:spPr>
            <a:xfrm>
              <a:off x="245770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08" name="tx1408"/>
            <p:cNvSpPr/>
            <p:nvPr/>
          </p:nvSpPr>
          <p:spPr>
            <a:xfrm>
              <a:off x="272289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09" name="tx1409"/>
            <p:cNvSpPr/>
            <p:nvPr/>
          </p:nvSpPr>
          <p:spPr>
            <a:xfrm>
              <a:off x="298807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10" name="tx1410"/>
            <p:cNvSpPr/>
            <p:nvPr/>
          </p:nvSpPr>
          <p:spPr>
            <a:xfrm>
              <a:off x="325325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11" name="tx1411"/>
            <p:cNvSpPr/>
            <p:nvPr/>
          </p:nvSpPr>
          <p:spPr>
            <a:xfrm>
              <a:off x="351844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12" name="tx1412"/>
            <p:cNvSpPr/>
            <p:nvPr/>
          </p:nvSpPr>
          <p:spPr>
            <a:xfrm>
              <a:off x="378362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13" name="tx1413"/>
            <p:cNvSpPr/>
            <p:nvPr/>
          </p:nvSpPr>
          <p:spPr>
            <a:xfrm>
              <a:off x="404881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14" name="tx1414"/>
            <p:cNvSpPr/>
            <p:nvPr/>
          </p:nvSpPr>
          <p:spPr>
            <a:xfrm>
              <a:off x="431399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15" name="tx1415"/>
            <p:cNvSpPr/>
            <p:nvPr/>
          </p:nvSpPr>
          <p:spPr>
            <a:xfrm>
              <a:off x="457917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16" name="tx1416"/>
            <p:cNvSpPr/>
            <p:nvPr/>
          </p:nvSpPr>
          <p:spPr>
            <a:xfrm>
              <a:off x="484436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17" name="tx1417"/>
            <p:cNvSpPr/>
            <p:nvPr/>
          </p:nvSpPr>
          <p:spPr>
            <a:xfrm>
              <a:off x="510954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18" name="tx1418"/>
            <p:cNvSpPr/>
            <p:nvPr/>
          </p:nvSpPr>
          <p:spPr>
            <a:xfrm>
              <a:off x="537473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19" name="tx1419"/>
            <p:cNvSpPr/>
            <p:nvPr/>
          </p:nvSpPr>
          <p:spPr>
            <a:xfrm>
              <a:off x="563991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20" name="tx1420"/>
            <p:cNvSpPr/>
            <p:nvPr/>
          </p:nvSpPr>
          <p:spPr>
            <a:xfrm>
              <a:off x="590509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21" name="tx1421"/>
            <p:cNvSpPr/>
            <p:nvPr/>
          </p:nvSpPr>
          <p:spPr>
            <a:xfrm>
              <a:off x="617028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22" name="tx1422"/>
            <p:cNvSpPr/>
            <p:nvPr/>
          </p:nvSpPr>
          <p:spPr>
            <a:xfrm>
              <a:off x="643546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23" name="tx1423"/>
            <p:cNvSpPr/>
            <p:nvPr/>
          </p:nvSpPr>
          <p:spPr>
            <a:xfrm>
              <a:off x="670065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24" name="tx1424"/>
            <p:cNvSpPr/>
            <p:nvPr/>
          </p:nvSpPr>
          <p:spPr>
            <a:xfrm>
              <a:off x="696583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25" name="tx1425"/>
            <p:cNvSpPr/>
            <p:nvPr/>
          </p:nvSpPr>
          <p:spPr>
            <a:xfrm>
              <a:off x="723101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26" name="tx1426"/>
            <p:cNvSpPr/>
            <p:nvPr/>
          </p:nvSpPr>
          <p:spPr>
            <a:xfrm>
              <a:off x="749620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27" name="tx1427"/>
            <p:cNvSpPr/>
            <p:nvPr/>
          </p:nvSpPr>
          <p:spPr>
            <a:xfrm>
              <a:off x="776138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28" name="tx1428"/>
            <p:cNvSpPr/>
            <p:nvPr/>
          </p:nvSpPr>
          <p:spPr>
            <a:xfrm>
              <a:off x="802656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29" name="tx1429"/>
            <p:cNvSpPr/>
            <p:nvPr/>
          </p:nvSpPr>
          <p:spPr>
            <a:xfrm>
              <a:off x="829175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30" name="tx1430"/>
            <p:cNvSpPr/>
            <p:nvPr/>
          </p:nvSpPr>
          <p:spPr>
            <a:xfrm>
              <a:off x="855693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31" name="tx1431"/>
            <p:cNvSpPr/>
            <p:nvPr/>
          </p:nvSpPr>
          <p:spPr>
            <a:xfrm>
              <a:off x="298807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32" name="tx1432"/>
            <p:cNvSpPr/>
            <p:nvPr/>
          </p:nvSpPr>
          <p:spPr>
            <a:xfrm>
              <a:off x="325325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33" name="tx1433"/>
            <p:cNvSpPr/>
            <p:nvPr/>
          </p:nvSpPr>
          <p:spPr>
            <a:xfrm>
              <a:off x="351844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34" name="tx1434"/>
            <p:cNvSpPr/>
            <p:nvPr/>
          </p:nvSpPr>
          <p:spPr>
            <a:xfrm>
              <a:off x="378362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35" name="tx1435"/>
            <p:cNvSpPr/>
            <p:nvPr/>
          </p:nvSpPr>
          <p:spPr>
            <a:xfrm>
              <a:off x="404881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6" name="tx1436"/>
            <p:cNvSpPr/>
            <p:nvPr/>
          </p:nvSpPr>
          <p:spPr>
            <a:xfrm>
              <a:off x="431399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7" name="tx1437"/>
            <p:cNvSpPr/>
            <p:nvPr/>
          </p:nvSpPr>
          <p:spPr>
            <a:xfrm>
              <a:off x="457917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38" name="tx1438"/>
            <p:cNvSpPr/>
            <p:nvPr/>
          </p:nvSpPr>
          <p:spPr>
            <a:xfrm>
              <a:off x="484436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39" name="tx1439"/>
            <p:cNvSpPr/>
            <p:nvPr/>
          </p:nvSpPr>
          <p:spPr>
            <a:xfrm>
              <a:off x="510954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40" name="tx1440"/>
            <p:cNvSpPr/>
            <p:nvPr/>
          </p:nvSpPr>
          <p:spPr>
            <a:xfrm>
              <a:off x="537473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41" name="tx1441"/>
            <p:cNvSpPr/>
            <p:nvPr/>
          </p:nvSpPr>
          <p:spPr>
            <a:xfrm>
              <a:off x="563991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42" name="tx1442"/>
            <p:cNvSpPr/>
            <p:nvPr/>
          </p:nvSpPr>
          <p:spPr>
            <a:xfrm>
              <a:off x="590509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43" name="tx1443"/>
            <p:cNvSpPr/>
            <p:nvPr/>
          </p:nvSpPr>
          <p:spPr>
            <a:xfrm>
              <a:off x="617028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44" name="tx1444"/>
            <p:cNvSpPr/>
            <p:nvPr/>
          </p:nvSpPr>
          <p:spPr>
            <a:xfrm>
              <a:off x="643546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45" name="tx1445"/>
            <p:cNvSpPr/>
            <p:nvPr/>
          </p:nvSpPr>
          <p:spPr>
            <a:xfrm>
              <a:off x="670065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46" name="tx1446"/>
            <p:cNvSpPr/>
            <p:nvPr/>
          </p:nvSpPr>
          <p:spPr>
            <a:xfrm>
              <a:off x="696583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47" name="tx1447"/>
            <p:cNvSpPr/>
            <p:nvPr/>
          </p:nvSpPr>
          <p:spPr>
            <a:xfrm>
              <a:off x="723101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48" name="tx1448"/>
            <p:cNvSpPr/>
            <p:nvPr/>
          </p:nvSpPr>
          <p:spPr>
            <a:xfrm>
              <a:off x="749620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49" name="tx1449"/>
            <p:cNvSpPr/>
            <p:nvPr/>
          </p:nvSpPr>
          <p:spPr>
            <a:xfrm>
              <a:off x="776138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50" name="tx1450"/>
            <p:cNvSpPr/>
            <p:nvPr/>
          </p:nvSpPr>
          <p:spPr>
            <a:xfrm>
              <a:off x="802656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51" name="tx1451"/>
            <p:cNvSpPr/>
            <p:nvPr/>
          </p:nvSpPr>
          <p:spPr>
            <a:xfrm>
              <a:off x="829175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52" name="tx1452"/>
            <p:cNvSpPr/>
            <p:nvPr/>
          </p:nvSpPr>
          <p:spPr>
            <a:xfrm>
              <a:off x="855693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53" name="tx1453"/>
            <p:cNvSpPr/>
            <p:nvPr/>
          </p:nvSpPr>
          <p:spPr>
            <a:xfrm>
              <a:off x="192733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54" name="tx1454"/>
            <p:cNvSpPr/>
            <p:nvPr/>
          </p:nvSpPr>
          <p:spPr>
            <a:xfrm>
              <a:off x="219252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55" name="tx1455"/>
            <p:cNvSpPr/>
            <p:nvPr/>
          </p:nvSpPr>
          <p:spPr>
            <a:xfrm>
              <a:off x="245770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56" name="tx1456"/>
            <p:cNvSpPr/>
            <p:nvPr/>
          </p:nvSpPr>
          <p:spPr>
            <a:xfrm>
              <a:off x="272289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57" name="tx1457"/>
            <p:cNvSpPr/>
            <p:nvPr/>
          </p:nvSpPr>
          <p:spPr>
            <a:xfrm>
              <a:off x="298807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58" name="tx1458"/>
            <p:cNvSpPr/>
            <p:nvPr/>
          </p:nvSpPr>
          <p:spPr>
            <a:xfrm>
              <a:off x="325325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59" name="tx1459"/>
            <p:cNvSpPr/>
            <p:nvPr/>
          </p:nvSpPr>
          <p:spPr>
            <a:xfrm>
              <a:off x="351844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60" name="tx1460"/>
            <p:cNvSpPr/>
            <p:nvPr/>
          </p:nvSpPr>
          <p:spPr>
            <a:xfrm>
              <a:off x="378362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61" name="tx1461"/>
            <p:cNvSpPr/>
            <p:nvPr/>
          </p:nvSpPr>
          <p:spPr>
            <a:xfrm>
              <a:off x="404881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62" name="tx1462"/>
            <p:cNvSpPr/>
            <p:nvPr/>
          </p:nvSpPr>
          <p:spPr>
            <a:xfrm>
              <a:off x="431399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63" name="tx1463"/>
            <p:cNvSpPr/>
            <p:nvPr/>
          </p:nvSpPr>
          <p:spPr>
            <a:xfrm>
              <a:off x="457917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64" name="tx1464"/>
            <p:cNvSpPr/>
            <p:nvPr/>
          </p:nvSpPr>
          <p:spPr>
            <a:xfrm>
              <a:off x="484436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65" name="tx1465"/>
            <p:cNvSpPr/>
            <p:nvPr/>
          </p:nvSpPr>
          <p:spPr>
            <a:xfrm>
              <a:off x="510954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66" name="tx1466"/>
            <p:cNvSpPr/>
            <p:nvPr/>
          </p:nvSpPr>
          <p:spPr>
            <a:xfrm>
              <a:off x="537473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67" name="tx1467"/>
            <p:cNvSpPr/>
            <p:nvPr/>
          </p:nvSpPr>
          <p:spPr>
            <a:xfrm>
              <a:off x="563991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68" name="tx1468"/>
            <p:cNvSpPr/>
            <p:nvPr/>
          </p:nvSpPr>
          <p:spPr>
            <a:xfrm>
              <a:off x="590509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69" name="tx1469"/>
            <p:cNvSpPr/>
            <p:nvPr/>
          </p:nvSpPr>
          <p:spPr>
            <a:xfrm>
              <a:off x="617028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70" name="tx1470"/>
            <p:cNvSpPr/>
            <p:nvPr/>
          </p:nvSpPr>
          <p:spPr>
            <a:xfrm>
              <a:off x="643546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71" name="tx1471"/>
            <p:cNvSpPr/>
            <p:nvPr/>
          </p:nvSpPr>
          <p:spPr>
            <a:xfrm>
              <a:off x="670065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72" name="tx1472"/>
            <p:cNvSpPr/>
            <p:nvPr/>
          </p:nvSpPr>
          <p:spPr>
            <a:xfrm>
              <a:off x="696583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73" name="tx1473"/>
            <p:cNvSpPr/>
            <p:nvPr/>
          </p:nvSpPr>
          <p:spPr>
            <a:xfrm>
              <a:off x="723101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74" name="tx1474"/>
            <p:cNvSpPr/>
            <p:nvPr/>
          </p:nvSpPr>
          <p:spPr>
            <a:xfrm>
              <a:off x="749620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75" name="tx1475"/>
            <p:cNvSpPr/>
            <p:nvPr/>
          </p:nvSpPr>
          <p:spPr>
            <a:xfrm>
              <a:off x="776138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76" name="tx1476"/>
            <p:cNvSpPr/>
            <p:nvPr/>
          </p:nvSpPr>
          <p:spPr>
            <a:xfrm>
              <a:off x="802656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77" name="tx1477"/>
            <p:cNvSpPr/>
            <p:nvPr/>
          </p:nvSpPr>
          <p:spPr>
            <a:xfrm>
              <a:off x="829175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78" name="tx1478"/>
            <p:cNvSpPr/>
            <p:nvPr/>
          </p:nvSpPr>
          <p:spPr>
            <a:xfrm>
              <a:off x="855693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79" name="tx1479"/>
            <p:cNvSpPr/>
            <p:nvPr/>
          </p:nvSpPr>
          <p:spPr>
            <a:xfrm>
              <a:off x="245770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80" name="tx1480"/>
            <p:cNvSpPr/>
            <p:nvPr/>
          </p:nvSpPr>
          <p:spPr>
            <a:xfrm>
              <a:off x="272289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81" name="tx1481"/>
            <p:cNvSpPr/>
            <p:nvPr/>
          </p:nvSpPr>
          <p:spPr>
            <a:xfrm>
              <a:off x="298807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82" name="tx1482"/>
            <p:cNvSpPr/>
            <p:nvPr/>
          </p:nvSpPr>
          <p:spPr>
            <a:xfrm>
              <a:off x="325325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83" name="tx1483"/>
            <p:cNvSpPr/>
            <p:nvPr/>
          </p:nvSpPr>
          <p:spPr>
            <a:xfrm>
              <a:off x="351844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84" name="tx1484"/>
            <p:cNvSpPr/>
            <p:nvPr/>
          </p:nvSpPr>
          <p:spPr>
            <a:xfrm>
              <a:off x="378362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85" name="tx1485"/>
            <p:cNvSpPr/>
            <p:nvPr/>
          </p:nvSpPr>
          <p:spPr>
            <a:xfrm>
              <a:off x="404881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86" name="tx1486"/>
            <p:cNvSpPr/>
            <p:nvPr/>
          </p:nvSpPr>
          <p:spPr>
            <a:xfrm>
              <a:off x="431399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87" name="tx1487"/>
            <p:cNvSpPr/>
            <p:nvPr/>
          </p:nvSpPr>
          <p:spPr>
            <a:xfrm>
              <a:off x="457917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88" name="tx1488"/>
            <p:cNvSpPr/>
            <p:nvPr/>
          </p:nvSpPr>
          <p:spPr>
            <a:xfrm>
              <a:off x="484436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89" name="tx1489"/>
            <p:cNvSpPr/>
            <p:nvPr/>
          </p:nvSpPr>
          <p:spPr>
            <a:xfrm>
              <a:off x="510954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90" name="tx1490"/>
            <p:cNvSpPr/>
            <p:nvPr/>
          </p:nvSpPr>
          <p:spPr>
            <a:xfrm>
              <a:off x="537473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91" name="tx1491"/>
            <p:cNvSpPr/>
            <p:nvPr/>
          </p:nvSpPr>
          <p:spPr>
            <a:xfrm>
              <a:off x="563991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92" name="tx1492"/>
            <p:cNvSpPr/>
            <p:nvPr/>
          </p:nvSpPr>
          <p:spPr>
            <a:xfrm>
              <a:off x="590509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93" name="tx1493"/>
            <p:cNvSpPr/>
            <p:nvPr/>
          </p:nvSpPr>
          <p:spPr>
            <a:xfrm>
              <a:off x="617028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94" name="tx1494"/>
            <p:cNvSpPr/>
            <p:nvPr/>
          </p:nvSpPr>
          <p:spPr>
            <a:xfrm>
              <a:off x="643546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95" name="tx1495"/>
            <p:cNvSpPr/>
            <p:nvPr/>
          </p:nvSpPr>
          <p:spPr>
            <a:xfrm>
              <a:off x="670065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96" name="tx1496"/>
            <p:cNvSpPr/>
            <p:nvPr/>
          </p:nvSpPr>
          <p:spPr>
            <a:xfrm>
              <a:off x="696583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97" name="tx1497"/>
            <p:cNvSpPr/>
            <p:nvPr/>
          </p:nvSpPr>
          <p:spPr>
            <a:xfrm>
              <a:off x="723101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98" name="tx1498"/>
            <p:cNvSpPr/>
            <p:nvPr/>
          </p:nvSpPr>
          <p:spPr>
            <a:xfrm>
              <a:off x="802656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99" name="tx1499"/>
            <p:cNvSpPr/>
            <p:nvPr/>
          </p:nvSpPr>
          <p:spPr>
            <a:xfrm>
              <a:off x="829175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00" name="tx1500"/>
            <p:cNvSpPr/>
            <p:nvPr/>
          </p:nvSpPr>
          <p:spPr>
            <a:xfrm>
              <a:off x="855693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01" name="tx1501"/>
            <p:cNvSpPr/>
            <p:nvPr/>
          </p:nvSpPr>
          <p:spPr>
            <a:xfrm>
              <a:off x="192733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2" name="tx1502"/>
            <p:cNvSpPr/>
            <p:nvPr/>
          </p:nvSpPr>
          <p:spPr>
            <a:xfrm>
              <a:off x="219252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03" name="tx1503"/>
            <p:cNvSpPr/>
            <p:nvPr/>
          </p:nvSpPr>
          <p:spPr>
            <a:xfrm>
              <a:off x="245770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04" name="tx1504"/>
            <p:cNvSpPr/>
            <p:nvPr/>
          </p:nvSpPr>
          <p:spPr>
            <a:xfrm>
              <a:off x="272289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5" name="tx1505"/>
            <p:cNvSpPr/>
            <p:nvPr/>
          </p:nvSpPr>
          <p:spPr>
            <a:xfrm>
              <a:off x="298807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06" name="tx1506"/>
            <p:cNvSpPr/>
            <p:nvPr/>
          </p:nvSpPr>
          <p:spPr>
            <a:xfrm>
              <a:off x="325325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7" name="tx1507"/>
            <p:cNvSpPr/>
            <p:nvPr/>
          </p:nvSpPr>
          <p:spPr>
            <a:xfrm>
              <a:off x="351844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8" name="tx1508"/>
            <p:cNvSpPr/>
            <p:nvPr/>
          </p:nvSpPr>
          <p:spPr>
            <a:xfrm>
              <a:off x="378362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09" name="tx1509"/>
            <p:cNvSpPr/>
            <p:nvPr/>
          </p:nvSpPr>
          <p:spPr>
            <a:xfrm>
              <a:off x="404881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10" name="tx1510"/>
            <p:cNvSpPr/>
            <p:nvPr/>
          </p:nvSpPr>
          <p:spPr>
            <a:xfrm>
              <a:off x="431399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11" name="tx1511"/>
            <p:cNvSpPr/>
            <p:nvPr/>
          </p:nvSpPr>
          <p:spPr>
            <a:xfrm>
              <a:off x="457917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12" name="tx1512"/>
            <p:cNvSpPr/>
            <p:nvPr/>
          </p:nvSpPr>
          <p:spPr>
            <a:xfrm>
              <a:off x="484436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13" name="tx1513"/>
            <p:cNvSpPr/>
            <p:nvPr/>
          </p:nvSpPr>
          <p:spPr>
            <a:xfrm>
              <a:off x="510954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14" name="tx1514"/>
            <p:cNvSpPr/>
            <p:nvPr/>
          </p:nvSpPr>
          <p:spPr>
            <a:xfrm>
              <a:off x="537473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15" name="tx1515"/>
            <p:cNvSpPr/>
            <p:nvPr/>
          </p:nvSpPr>
          <p:spPr>
            <a:xfrm>
              <a:off x="563991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16" name="tx1516"/>
            <p:cNvSpPr/>
            <p:nvPr/>
          </p:nvSpPr>
          <p:spPr>
            <a:xfrm>
              <a:off x="590509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17" name="tx1517"/>
            <p:cNvSpPr/>
            <p:nvPr/>
          </p:nvSpPr>
          <p:spPr>
            <a:xfrm>
              <a:off x="617028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18" name="tx1518"/>
            <p:cNvSpPr/>
            <p:nvPr/>
          </p:nvSpPr>
          <p:spPr>
            <a:xfrm>
              <a:off x="643546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19" name="tx1519"/>
            <p:cNvSpPr/>
            <p:nvPr/>
          </p:nvSpPr>
          <p:spPr>
            <a:xfrm>
              <a:off x="670065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20" name="tx1520"/>
            <p:cNvSpPr/>
            <p:nvPr/>
          </p:nvSpPr>
          <p:spPr>
            <a:xfrm>
              <a:off x="696583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21" name="tx1521"/>
            <p:cNvSpPr/>
            <p:nvPr/>
          </p:nvSpPr>
          <p:spPr>
            <a:xfrm>
              <a:off x="723101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2" name="tx1522"/>
            <p:cNvSpPr/>
            <p:nvPr/>
          </p:nvSpPr>
          <p:spPr>
            <a:xfrm>
              <a:off x="749620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23" name="tx1523"/>
            <p:cNvSpPr/>
            <p:nvPr/>
          </p:nvSpPr>
          <p:spPr>
            <a:xfrm>
              <a:off x="776138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4" name="tx1524"/>
            <p:cNvSpPr/>
            <p:nvPr/>
          </p:nvSpPr>
          <p:spPr>
            <a:xfrm>
              <a:off x="802656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25" name="tx1525"/>
            <p:cNvSpPr/>
            <p:nvPr/>
          </p:nvSpPr>
          <p:spPr>
            <a:xfrm>
              <a:off x="829175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6" name="tx1526"/>
            <p:cNvSpPr/>
            <p:nvPr/>
          </p:nvSpPr>
          <p:spPr>
            <a:xfrm>
              <a:off x="855693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27" name="tx1527"/>
            <p:cNvSpPr/>
            <p:nvPr/>
          </p:nvSpPr>
          <p:spPr>
            <a:xfrm>
              <a:off x="192733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28" name="tx1528"/>
            <p:cNvSpPr/>
            <p:nvPr/>
          </p:nvSpPr>
          <p:spPr>
            <a:xfrm>
              <a:off x="219252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29" name="tx1529"/>
            <p:cNvSpPr/>
            <p:nvPr/>
          </p:nvSpPr>
          <p:spPr>
            <a:xfrm>
              <a:off x="245770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30" name="tx1530"/>
            <p:cNvSpPr/>
            <p:nvPr/>
          </p:nvSpPr>
          <p:spPr>
            <a:xfrm>
              <a:off x="272289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31" name="tx1531"/>
            <p:cNvSpPr/>
            <p:nvPr/>
          </p:nvSpPr>
          <p:spPr>
            <a:xfrm>
              <a:off x="298807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32" name="tx1532"/>
            <p:cNvSpPr/>
            <p:nvPr/>
          </p:nvSpPr>
          <p:spPr>
            <a:xfrm>
              <a:off x="325325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33" name="tx1533"/>
            <p:cNvSpPr/>
            <p:nvPr/>
          </p:nvSpPr>
          <p:spPr>
            <a:xfrm>
              <a:off x="351844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34" name="tx1534"/>
            <p:cNvSpPr/>
            <p:nvPr/>
          </p:nvSpPr>
          <p:spPr>
            <a:xfrm>
              <a:off x="378362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35" name="tx1535"/>
            <p:cNvSpPr/>
            <p:nvPr/>
          </p:nvSpPr>
          <p:spPr>
            <a:xfrm>
              <a:off x="404881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36" name="tx1536"/>
            <p:cNvSpPr/>
            <p:nvPr/>
          </p:nvSpPr>
          <p:spPr>
            <a:xfrm>
              <a:off x="431399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37" name="tx1537"/>
            <p:cNvSpPr/>
            <p:nvPr/>
          </p:nvSpPr>
          <p:spPr>
            <a:xfrm>
              <a:off x="457917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38" name="tx1538"/>
            <p:cNvSpPr/>
            <p:nvPr/>
          </p:nvSpPr>
          <p:spPr>
            <a:xfrm>
              <a:off x="484436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39" name="tx1539"/>
            <p:cNvSpPr/>
            <p:nvPr/>
          </p:nvSpPr>
          <p:spPr>
            <a:xfrm>
              <a:off x="510954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40" name="tx1540"/>
            <p:cNvSpPr/>
            <p:nvPr/>
          </p:nvSpPr>
          <p:spPr>
            <a:xfrm>
              <a:off x="537473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1" name="tx1541"/>
            <p:cNvSpPr/>
            <p:nvPr/>
          </p:nvSpPr>
          <p:spPr>
            <a:xfrm>
              <a:off x="563991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2" name="tx1542"/>
            <p:cNvSpPr/>
            <p:nvPr/>
          </p:nvSpPr>
          <p:spPr>
            <a:xfrm>
              <a:off x="590509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43" name="tx1543"/>
            <p:cNvSpPr/>
            <p:nvPr/>
          </p:nvSpPr>
          <p:spPr>
            <a:xfrm>
              <a:off x="617028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44" name="tx1544"/>
            <p:cNvSpPr/>
            <p:nvPr/>
          </p:nvSpPr>
          <p:spPr>
            <a:xfrm>
              <a:off x="643546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45" name="tx1545"/>
            <p:cNvSpPr/>
            <p:nvPr/>
          </p:nvSpPr>
          <p:spPr>
            <a:xfrm>
              <a:off x="670065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46" name="tx1546"/>
            <p:cNvSpPr/>
            <p:nvPr/>
          </p:nvSpPr>
          <p:spPr>
            <a:xfrm>
              <a:off x="696583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47" name="tx1547"/>
            <p:cNvSpPr/>
            <p:nvPr/>
          </p:nvSpPr>
          <p:spPr>
            <a:xfrm>
              <a:off x="723101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48" name="tx1548"/>
            <p:cNvSpPr/>
            <p:nvPr/>
          </p:nvSpPr>
          <p:spPr>
            <a:xfrm>
              <a:off x="749620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49" name="tx1549"/>
            <p:cNvSpPr/>
            <p:nvPr/>
          </p:nvSpPr>
          <p:spPr>
            <a:xfrm>
              <a:off x="776138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0" name="tx1550"/>
            <p:cNvSpPr/>
            <p:nvPr/>
          </p:nvSpPr>
          <p:spPr>
            <a:xfrm>
              <a:off x="802656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51" name="tx1551"/>
            <p:cNvSpPr/>
            <p:nvPr/>
          </p:nvSpPr>
          <p:spPr>
            <a:xfrm>
              <a:off x="829175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52" name="tx1552"/>
            <p:cNvSpPr/>
            <p:nvPr/>
          </p:nvSpPr>
          <p:spPr>
            <a:xfrm>
              <a:off x="855693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53" name="tx1553"/>
            <p:cNvSpPr/>
            <p:nvPr/>
          </p:nvSpPr>
          <p:spPr>
            <a:xfrm>
              <a:off x="192733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54" name="tx1554"/>
            <p:cNvSpPr/>
            <p:nvPr/>
          </p:nvSpPr>
          <p:spPr>
            <a:xfrm>
              <a:off x="219252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55" name="tx1555"/>
            <p:cNvSpPr/>
            <p:nvPr/>
          </p:nvSpPr>
          <p:spPr>
            <a:xfrm>
              <a:off x="245770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56" name="tx1556"/>
            <p:cNvSpPr/>
            <p:nvPr/>
          </p:nvSpPr>
          <p:spPr>
            <a:xfrm>
              <a:off x="272289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57" name="tx1557"/>
            <p:cNvSpPr/>
            <p:nvPr/>
          </p:nvSpPr>
          <p:spPr>
            <a:xfrm>
              <a:off x="298807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58" name="tx1558"/>
            <p:cNvSpPr/>
            <p:nvPr/>
          </p:nvSpPr>
          <p:spPr>
            <a:xfrm>
              <a:off x="325325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59" name="tx1559"/>
            <p:cNvSpPr/>
            <p:nvPr/>
          </p:nvSpPr>
          <p:spPr>
            <a:xfrm>
              <a:off x="351844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60" name="tx1560"/>
            <p:cNvSpPr/>
            <p:nvPr/>
          </p:nvSpPr>
          <p:spPr>
            <a:xfrm>
              <a:off x="378362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61" name="tx1561"/>
            <p:cNvSpPr/>
            <p:nvPr/>
          </p:nvSpPr>
          <p:spPr>
            <a:xfrm>
              <a:off x="404881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62" name="tx1562"/>
            <p:cNvSpPr/>
            <p:nvPr/>
          </p:nvSpPr>
          <p:spPr>
            <a:xfrm>
              <a:off x="431399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63" name="tx1563"/>
            <p:cNvSpPr/>
            <p:nvPr/>
          </p:nvSpPr>
          <p:spPr>
            <a:xfrm>
              <a:off x="457917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64" name="tx1564"/>
            <p:cNvSpPr/>
            <p:nvPr/>
          </p:nvSpPr>
          <p:spPr>
            <a:xfrm>
              <a:off x="484436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65" name="tx1565"/>
            <p:cNvSpPr/>
            <p:nvPr/>
          </p:nvSpPr>
          <p:spPr>
            <a:xfrm>
              <a:off x="510954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6" name="tx1566"/>
            <p:cNvSpPr/>
            <p:nvPr/>
          </p:nvSpPr>
          <p:spPr>
            <a:xfrm>
              <a:off x="537473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67" name="tx1567"/>
            <p:cNvSpPr/>
            <p:nvPr/>
          </p:nvSpPr>
          <p:spPr>
            <a:xfrm>
              <a:off x="563991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8" name="tx1568"/>
            <p:cNvSpPr/>
            <p:nvPr/>
          </p:nvSpPr>
          <p:spPr>
            <a:xfrm>
              <a:off x="590509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69" name="tx1569"/>
            <p:cNvSpPr/>
            <p:nvPr/>
          </p:nvSpPr>
          <p:spPr>
            <a:xfrm>
              <a:off x="617028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70" name="tx1570"/>
            <p:cNvSpPr/>
            <p:nvPr/>
          </p:nvSpPr>
          <p:spPr>
            <a:xfrm>
              <a:off x="643546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1" name="tx1571"/>
            <p:cNvSpPr/>
            <p:nvPr/>
          </p:nvSpPr>
          <p:spPr>
            <a:xfrm>
              <a:off x="670065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72" name="tx1572"/>
            <p:cNvSpPr/>
            <p:nvPr/>
          </p:nvSpPr>
          <p:spPr>
            <a:xfrm>
              <a:off x="696583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73" name="tx1573"/>
            <p:cNvSpPr/>
            <p:nvPr/>
          </p:nvSpPr>
          <p:spPr>
            <a:xfrm>
              <a:off x="723101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74" name="tx1574"/>
            <p:cNvSpPr/>
            <p:nvPr/>
          </p:nvSpPr>
          <p:spPr>
            <a:xfrm>
              <a:off x="749620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5" name="tx1575"/>
            <p:cNvSpPr/>
            <p:nvPr/>
          </p:nvSpPr>
          <p:spPr>
            <a:xfrm>
              <a:off x="776138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6" name="tx1576"/>
            <p:cNvSpPr/>
            <p:nvPr/>
          </p:nvSpPr>
          <p:spPr>
            <a:xfrm>
              <a:off x="802656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7" name="tx1577"/>
            <p:cNvSpPr/>
            <p:nvPr/>
          </p:nvSpPr>
          <p:spPr>
            <a:xfrm>
              <a:off x="829175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8" name="tx1578"/>
            <p:cNvSpPr/>
            <p:nvPr/>
          </p:nvSpPr>
          <p:spPr>
            <a:xfrm>
              <a:off x="855693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9" name="tx1579"/>
            <p:cNvSpPr/>
            <p:nvPr/>
          </p:nvSpPr>
          <p:spPr>
            <a:xfrm>
              <a:off x="298807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80" name="tx1580"/>
            <p:cNvSpPr/>
            <p:nvPr/>
          </p:nvSpPr>
          <p:spPr>
            <a:xfrm>
              <a:off x="378362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81" name="tx1581"/>
            <p:cNvSpPr/>
            <p:nvPr/>
          </p:nvSpPr>
          <p:spPr>
            <a:xfrm>
              <a:off x="404881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82" name="tx1582"/>
            <p:cNvSpPr/>
            <p:nvPr/>
          </p:nvSpPr>
          <p:spPr>
            <a:xfrm>
              <a:off x="457917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83" name="tx1583"/>
            <p:cNvSpPr/>
            <p:nvPr/>
          </p:nvSpPr>
          <p:spPr>
            <a:xfrm>
              <a:off x="484436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84" name="tx1584"/>
            <p:cNvSpPr/>
            <p:nvPr/>
          </p:nvSpPr>
          <p:spPr>
            <a:xfrm>
              <a:off x="802656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85" name="tx1585"/>
            <p:cNvSpPr/>
            <p:nvPr/>
          </p:nvSpPr>
          <p:spPr>
            <a:xfrm>
              <a:off x="829175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86" name="tx1586"/>
            <p:cNvSpPr/>
            <p:nvPr/>
          </p:nvSpPr>
          <p:spPr>
            <a:xfrm>
              <a:off x="855693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87" name="tx1587"/>
            <p:cNvSpPr/>
            <p:nvPr/>
          </p:nvSpPr>
          <p:spPr>
            <a:xfrm>
              <a:off x="325325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88" name="tx1588"/>
            <p:cNvSpPr/>
            <p:nvPr/>
          </p:nvSpPr>
          <p:spPr>
            <a:xfrm>
              <a:off x="351844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89" name="tx1589"/>
            <p:cNvSpPr/>
            <p:nvPr/>
          </p:nvSpPr>
          <p:spPr>
            <a:xfrm>
              <a:off x="378362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90" name="tx1590"/>
            <p:cNvSpPr/>
            <p:nvPr/>
          </p:nvSpPr>
          <p:spPr>
            <a:xfrm>
              <a:off x="404881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91" name="tx1591"/>
            <p:cNvSpPr/>
            <p:nvPr/>
          </p:nvSpPr>
          <p:spPr>
            <a:xfrm>
              <a:off x="431399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92" name="tx1592"/>
            <p:cNvSpPr/>
            <p:nvPr/>
          </p:nvSpPr>
          <p:spPr>
            <a:xfrm>
              <a:off x="457917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93" name="tx1593"/>
            <p:cNvSpPr/>
            <p:nvPr/>
          </p:nvSpPr>
          <p:spPr>
            <a:xfrm>
              <a:off x="484436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94" name="tx1594"/>
            <p:cNvSpPr/>
            <p:nvPr/>
          </p:nvSpPr>
          <p:spPr>
            <a:xfrm>
              <a:off x="510954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95" name="tx1595"/>
            <p:cNvSpPr/>
            <p:nvPr/>
          </p:nvSpPr>
          <p:spPr>
            <a:xfrm>
              <a:off x="537473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96" name="tx1596"/>
            <p:cNvSpPr/>
            <p:nvPr/>
          </p:nvSpPr>
          <p:spPr>
            <a:xfrm>
              <a:off x="563991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97" name="tx1597"/>
            <p:cNvSpPr/>
            <p:nvPr/>
          </p:nvSpPr>
          <p:spPr>
            <a:xfrm>
              <a:off x="590509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98" name="tx1598"/>
            <p:cNvSpPr/>
            <p:nvPr/>
          </p:nvSpPr>
          <p:spPr>
            <a:xfrm>
              <a:off x="643546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99" name="tx1599"/>
            <p:cNvSpPr/>
            <p:nvPr/>
          </p:nvSpPr>
          <p:spPr>
            <a:xfrm>
              <a:off x="829175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00" name="tx1600"/>
            <p:cNvSpPr/>
            <p:nvPr/>
          </p:nvSpPr>
          <p:spPr>
            <a:xfrm>
              <a:off x="192733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1" name="tx1601"/>
            <p:cNvSpPr/>
            <p:nvPr/>
          </p:nvSpPr>
          <p:spPr>
            <a:xfrm>
              <a:off x="219252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2" name="tx1602"/>
            <p:cNvSpPr/>
            <p:nvPr/>
          </p:nvSpPr>
          <p:spPr>
            <a:xfrm>
              <a:off x="245770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3" name="tx1603"/>
            <p:cNvSpPr/>
            <p:nvPr/>
          </p:nvSpPr>
          <p:spPr>
            <a:xfrm>
              <a:off x="272289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04" name="tx1604"/>
            <p:cNvSpPr/>
            <p:nvPr/>
          </p:nvSpPr>
          <p:spPr>
            <a:xfrm>
              <a:off x="298807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5" name="tx1605"/>
            <p:cNvSpPr/>
            <p:nvPr/>
          </p:nvSpPr>
          <p:spPr>
            <a:xfrm>
              <a:off x="325325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06" name="tx1606"/>
            <p:cNvSpPr/>
            <p:nvPr/>
          </p:nvSpPr>
          <p:spPr>
            <a:xfrm>
              <a:off x="351844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7" name="tx1607"/>
            <p:cNvSpPr/>
            <p:nvPr/>
          </p:nvSpPr>
          <p:spPr>
            <a:xfrm>
              <a:off x="378362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8" name="tx1608"/>
            <p:cNvSpPr/>
            <p:nvPr/>
          </p:nvSpPr>
          <p:spPr>
            <a:xfrm>
              <a:off x="404881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09" name="tx1609"/>
            <p:cNvSpPr/>
            <p:nvPr/>
          </p:nvSpPr>
          <p:spPr>
            <a:xfrm>
              <a:off x="431399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0" name="tx1610"/>
            <p:cNvSpPr/>
            <p:nvPr/>
          </p:nvSpPr>
          <p:spPr>
            <a:xfrm>
              <a:off x="457917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1" name="tx1611"/>
            <p:cNvSpPr/>
            <p:nvPr/>
          </p:nvSpPr>
          <p:spPr>
            <a:xfrm>
              <a:off x="484436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2" name="tx1612"/>
            <p:cNvSpPr/>
            <p:nvPr/>
          </p:nvSpPr>
          <p:spPr>
            <a:xfrm>
              <a:off x="510954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3" name="tx1613"/>
            <p:cNvSpPr/>
            <p:nvPr/>
          </p:nvSpPr>
          <p:spPr>
            <a:xfrm>
              <a:off x="537473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4" name="tx1614"/>
            <p:cNvSpPr/>
            <p:nvPr/>
          </p:nvSpPr>
          <p:spPr>
            <a:xfrm>
              <a:off x="563991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5" name="tx1615"/>
            <p:cNvSpPr/>
            <p:nvPr/>
          </p:nvSpPr>
          <p:spPr>
            <a:xfrm>
              <a:off x="590509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6" name="tx1616"/>
            <p:cNvSpPr/>
            <p:nvPr/>
          </p:nvSpPr>
          <p:spPr>
            <a:xfrm>
              <a:off x="617028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7" name="tx1617"/>
            <p:cNvSpPr/>
            <p:nvPr/>
          </p:nvSpPr>
          <p:spPr>
            <a:xfrm>
              <a:off x="643546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18" name="tx1618"/>
            <p:cNvSpPr/>
            <p:nvPr/>
          </p:nvSpPr>
          <p:spPr>
            <a:xfrm>
              <a:off x="670065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9" name="tx1619"/>
            <p:cNvSpPr/>
            <p:nvPr/>
          </p:nvSpPr>
          <p:spPr>
            <a:xfrm>
              <a:off x="696583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20" name="tx1620"/>
            <p:cNvSpPr/>
            <p:nvPr/>
          </p:nvSpPr>
          <p:spPr>
            <a:xfrm>
              <a:off x="723101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21" name="tx1621"/>
            <p:cNvSpPr/>
            <p:nvPr/>
          </p:nvSpPr>
          <p:spPr>
            <a:xfrm>
              <a:off x="749620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2" name="tx1622"/>
            <p:cNvSpPr/>
            <p:nvPr/>
          </p:nvSpPr>
          <p:spPr>
            <a:xfrm>
              <a:off x="776138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23" name="tx1623"/>
            <p:cNvSpPr/>
            <p:nvPr/>
          </p:nvSpPr>
          <p:spPr>
            <a:xfrm>
              <a:off x="802656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24" name="tx1624"/>
            <p:cNvSpPr/>
            <p:nvPr/>
          </p:nvSpPr>
          <p:spPr>
            <a:xfrm>
              <a:off x="829175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25" name="tx1625"/>
            <p:cNvSpPr/>
            <p:nvPr/>
          </p:nvSpPr>
          <p:spPr>
            <a:xfrm>
              <a:off x="855693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26" name="tx1626"/>
            <p:cNvSpPr/>
            <p:nvPr/>
          </p:nvSpPr>
          <p:spPr>
            <a:xfrm>
              <a:off x="272289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27" name="tx1627"/>
            <p:cNvSpPr/>
            <p:nvPr/>
          </p:nvSpPr>
          <p:spPr>
            <a:xfrm>
              <a:off x="298807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28" name="tx1628"/>
            <p:cNvSpPr/>
            <p:nvPr/>
          </p:nvSpPr>
          <p:spPr>
            <a:xfrm>
              <a:off x="325325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29" name="tx1629"/>
            <p:cNvSpPr/>
            <p:nvPr/>
          </p:nvSpPr>
          <p:spPr>
            <a:xfrm>
              <a:off x="351844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30" name="tx1630"/>
            <p:cNvSpPr/>
            <p:nvPr/>
          </p:nvSpPr>
          <p:spPr>
            <a:xfrm>
              <a:off x="378362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31" name="tx1631"/>
            <p:cNvSpPr/>
            <p:nvPr/>
          </p:nvSpPr>
          <p:spPr>
            <a:xfrm>
              <a:off x="404881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32" name="tx1632"/>
            <p:cNvSpPr/>
            <p:nvPr/>
          </p:nvSpPr>
          <p:spPr>
            <a:xfrm>
              <a:off x="431399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33" name="tx1633"/>
            <p:cNvSpPr/>
            <p:nvPr/>
          </p:nvSpPr>
          <p:spPr>
            <a:xfrm>
              <a:off x="457917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34" name="tx1634"/>
            <p:cNvSpPr/>
            <p:nvPr/>
          </p:nvSpPr>
          <p:spPr>
            <a:xfrm>
              <a:off x="484436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35" name="tx1635"/>
            <p:cNvSpPr/>
            <p:nvPr/>
          </p:nvSpPr>
          <p:spPr>
            <a:xfrm>
              <a:off x="510954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36" name="tx1636"/>
            <p:cNvSpPr/>
            <p:nvPr/>
          </p:nvSpPr>
          <p:spPr>
            <a:xfrm>
              <a:off x="537473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37" name="tx1637"/>
            <p:cNvSpPr/>
            <p:nvPr/>
          </p:nvSpPr>
          <p:spPr>
            <a:xfrm>
              <a:off x="563991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38" name="tx1638"/>
            <p:cNvSpPr/>
            <p:nvPr/>
          </p:nvSpPr>
          <p:spPr>
            <a:xfrm>
              <a:off x="590509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39" name="tx1639"/>
            <p:cNvSpPr/>
            <p:nvPr/>
          </p:nvSpPr>
          <p:spPr>
            <a:xfrm>
              <a:off x="617028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0" name="tx1640"/>
            <p:cNvSpPr/>
            <p:nvPr/>
          </p:nvSpPr>
          <p:spPr>
            <a:xfrm>
              <a:off x="643546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41" name="tx1641"/>
            <p:cNvSpPr/>
            <p:nvPr/>
          </p:nvSpPr>
          <p:spPr>
            <a:xfrm>
              <a:off x="670065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42" name="tx1642"/>
            <p:cNvSpPr/>
            <p:nvPr/>
          </p:nvSpPr>
          <p:spPr>
            <a:xfrm>
              <a:off x="696583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43" name="tx1643"/>
            <p:cNvSpPr/>
            <p:nvPr/>
          </p:nvSpPr>
          <p:spPr>
            <a:xfrm>
              <a:off x="723101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44" name="tx1644"/>
            <p:cNvSpPr/>
            <p:nvPr/>
          </p:nvSpPr>
          <p:spPr>
            <a:xfrm>
              <a:off x="749620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45" name="tx1645"/>
            <p:cNvSpPr/>
            <p:nvPr/>
          </p:nvSpPr>
          <p:spPr>
            <a:xfrm>
              <a:off x="776138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6" name="tx1646"/>
            <p:cNvSpPr/>
            <p:nvPr/>
          </p:nvSpPr>
          <p:spPr>
            <a:xfrm>
              <a:off x="802656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47" name="tx1647"/>
            <p:cNvSpPr/>
            <p:nvPr/>
          </p:nvSpPr>
          <p:spPr>
            <a:xfrm>
              <a:off x="829175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8" name="tx1648"/>
            <p:cNvSpPr/>
            <p:nvPr/>
          </p:nvSpPr>
          <p:spPr>
            <a:xfrm>
              <a:off x="855693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49" name="tx1649"/>
            <p:cNvSpPr/>
            <p:nvPr/>
          </p:nvSpPr>
          <p:spPr>
            <a:xfrm>
              <a:off x="192733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50" name="tx1650"/>
            <p:cNvSpPr/>
            <p:nvPr/>
          </p:nvSpPr>
          <p:spPr>
            <a:xfrm>
              <a:off x="219252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51" name="tx1651"/>
            <p:cNvSpPr/>
            <p:nvPr/>
          </p:nvSpPr>
          <p:spPr>
            <a:xfrm>
              <a:off x="245770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52" name="tx1652"/>
            <p:cNvSpPr/>
            <p:nvPr/>
          </p:nvSpPr>
          <p:spPr>
            <a:xfrm>
              <a:off x="272289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53" name="tx1653"/>
            <p:cNvSpPr/>
            <p:nvPr/>
          </p:nvSpPr>
          <p:spPr>
            <a:xfrm>
              <a:off x="298807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54" name="tx1654"/>
            <p:cNvSpPr/>
            <p:nvPr/>
          </p:nvSpPr>
          <p:spPr>
            <a:xfrm>
              <a:off x="325325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55" name="tx1655"/>
            <p:cNvSpPr/>
            <p:nvPr/>
          </p:nvSpPr>
          <p:spPr>
            <a:xfrm>
              <a:off x="351844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56" name="tx1656"/>
            <p:cNvSpPr/>
            <p:nvPr/>
          </p:nvSpPr>
          <p:spPr>
            <a:xfrm>
              <a:off x="378362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57" name="tx1657"/>
            <p:cNvSpPr/>
            <p:nvPr/>
          </p:nvSpPr>
          <p:spPr>
            <a:xfrm>
              <a:off x="404881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58" name="tx1658"/>
            <p:cNvSpPr/>
            <p:nvPr/>
          </p:nvSpPr>
          <p:spPr>
            <a:xfrm>
              <a:off x="431399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59" name="tx1659"/>
            <p:cNvSpPr/>
            <p:nvPr/>
          </p:nvSpPr>
          <p:spPr>
            <a:xfrm>
              <a:off x="457917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60" name="tx1660"/>
            <p:cNvSpPr/>
            <p:nvPr/>
          </p:nvSpPr>
          <p:spPr>
            <a:xfrm>
              <a:off x="484436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61" name="tx1661"/>
            <p:cNvSpPr/>
            <p:nvPr/>
          </p:nvSpPr>
          <p:spPr>
            <a:xfrm>
              <a:off x="510954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62" name="tx1662"/>
            <p:cNvSpPr/>
            <p:nvPr/>
          </p:nvSpPr>
          <p:spPr>
            <a:xfrm>
              <a:off x="537473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63" name="tx1663"/>
            <p:cNvSpPr/>
            <p:nvPr/>
          </p:nvSpPr>
          <p:spPr>
            <a:xfrm>
              <a:off x="563991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64" name="tx1664"/>
            <p:cNvSpPr/>
            <p:nvPr/>
          </p:nvSpPr>
          <p:spPr>
            <a:xfrm>
              <a:off x="590509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65" name="tx1665"/>
            <p:cNvSpPr/>
            <p:nvPr/>
          </p:nvSpPr>
          <p:spPr>
            <a:xfrm>
              <a:off x="617028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66" name="tx1666"/>
            <p:cNvSpPr/>
            <p:nvPr/>
          </p:nvSpPr>
          <p:spPr>
            <a:xfrm>
              <a:off x="643546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67" name="tx1667"/>
            <p:cNvSpPr/>
            <p:nvPr/>
          </p:nvSpPr>
          <p:spPr>
            <a:xfrm>
              <a:off x="670065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68" name="tx1668"/>
            <p:cNvSpPr/>
            <p:nvPr/>
          </p:nvSpPr>
          <p:spPr>
            <a:xfrm>
              <a:off x="696583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69" name="tx1669"/>
            <p:cNvSpPr/>
            <p:nvPr/>
          </p:nvSpPr>
          <p:spPr>
            <a:xfrm>
              <a:off x="723101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70" name="tx1670"/>
            <p:cNvSpPr/>
            <p:nvPr/>
          </p:nvSpPr>
          <p:spPr>
            <a:xfrm>
              <a:off x="749620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71" name="tx1671"/>
            <p:cNvSpPr/>
            <p:nvPr/>
          </p:nvSpPr>
          <p:spPr>
            <a:xfrm>
              <a:off x="776138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72" name="tx1672"/>
            <p:cNvSpPr/>
            <p:nvPr/>
          </p:nvSpPr>
          <p:spPr>
            <a:xfrm>
              <a:off x="802656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73" name="tx1673"/>
            <p:cNvSpPr/>
            <p:nvPr/>
          </p:nvSpPr>
          <p:spPr>
            <a:xfrm>
              <a:off x="829175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74" name="tx1674"/>
            <p:cNvSpPr/>
            <p:nvPr/>
          </p:nvSpPr>
          <p:spPr>
            <a:xfrm>
              <a:off x="855693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75" name="tx1675"/>
            <p:cNvSpPr/>
            <p:nvPr/>
          </p:nvSpPr>
          <p:spPr>
            <a:xfrm>
              <a:off x="192733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76" name="tx1676"/>
            <p:cNvSpPr/>
            <p:nvPr/>
          </p:nvSpPr>
          <p:spPr>
            <a:xfrm>
              <a:off x="219252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77" name="tx1677"/>
            <p:cNvSpPr/>
            <p:nvPr/>
          </p:nvSpPr>
          <p:spPr>
            <a:xfrm>
              <a:off x="245770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78" name="tx1678"/>
            <p:cNvSpPr/>
            <p:nvPr/>
          </p:nvSpPr>
          <p:spPr>
            <a:xfrm>
              <a:off x="272289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79" name="tx1679"/>
            <p:cNvSpPr/>
            <p:nvPr/>
          </p:nvSpPr>
          <p:spPr>
            <a:xfrm>
              <a:off x="298807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680" name="tx1680"/>
            <p:cNvSpPr/>
            <p:nvPr/>
          </p:nvSpPr>
          <p:spPr>
            <a:xfrm>
              <a:off x="325325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81" name="tx1681"/>
            <p:cNvSpPr/>
            <p:nvPr/>
          </p:nvSpPr>
          <p:spPr>
            <a:xfrm>
              <a:off x="351844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82" name="tx1682"/>
            <p:cNvSpPr/>
            <p:nvPr/>
          </p:nvSpPr>
          <p:spPr>
            <a:xfrm>
              <a:off x="378362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83" name="tx1683"/>
            <p:cNvSpPr/>
            <p:nvPr/>
          </p:nvSpPr>
          <p:spPr>
            <a:xfrm>
              <a:off x="404881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84" name="tx1684"/>
            <p:cNvSpPr/>
            <p:nvPr/>
          </p:nvSpPr>
          <p:spPr>
            <a:xfrm>
              <a:off x="431399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85" name="tx1685"/>
            <p:cNvSpPr/>
            <p:nvPr/>
          </p:nvSpPr>
          <p:spPr>
            <a:xfrm>
              <a:off x="457917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86" name="tx1686"/>
            <p:cNvSpPr/>
            <p:nvPr/>
          </p:nvSpPr>
          <p:spPr>
            <a:xfrm>
              <a:off x="484436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7" name="tx1687"/>
            <p:cNvSpPr/>
            <p:nvPr/>
          </p:nvSpPr>
          <p:spPr>
            <a:xfrm>
              <a:off x="510954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88" name="tx1688"/>
            <p:cNvSpPr/>
            <p:nvPr/>
          </p:nvSpPr>
          <p:spPr>
            <a:xfrm>
              <a:off x="537473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89" name="tx1689"/>
            <p:cNvSpPr/>
            <p:nvPr/>
          </p:nvSpPr>
          <p:spPr>
            <a:xfrm>
              <a:off x="563991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90" name="tx1690"/>
            <p:cNvSpPr/>
            <p:nvPr/>
          </p:nvSpPr>
          <p:spPr>
            <a:xfrm>
              <a:off x="590509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91" name="tx1691"/>
            <p:cNvSpPr/>
            <p:nvPr/>
          </p:nvSpPr>
          <p:spPr>
            <a:xfrm>
              <a:off x="617028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92" name="tx1692"/>
            <p:cNvSpPr/>
            <p:nvPr/>
          </p:nvSpPr>
          <p:spPr>
            <a:xfrm>
              <a:off x="643546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93" name="tx1693"/>
            <p:cNvSpPr/>
            <p:nvPr/>
          </p:nvSpPr>
          <p:spPr>
            <a:xfrm>
              <a:off x="670065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4" name="tx1694"/>
            <p:cNvSpPr/>
            <p:nvPr/>
          </p:nvSpPr>
          <p:spPr>
            <a:xfrm>
              <a:off x="696583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5" name="tx1695"/>
            <p:cNvSpPr/>
            <p:nvPr/>
          </p:nvSpPr>
          <p:spPr>
            <a:xfrm>
              <a:off x="723101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96" name="tx1696"/>
            <p:cNvSpPr/>
            <p:nvPr/>
          </p:nvSpPr>
          <p:spPr>
            <a:xfrm>
              <a:off x="749620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97" name="tx1697"/>
            <p:cNvSpPr/>
            <p:nvPr/>
          </p:nvSpPr>
          <p:spPr>
            <a:xfrm>
              <a:off x="776138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98" name="tx1698"/>
            <p:cNvSpPr/>
            <p:nvPr/>
          </p:nvSpPr>
          <p:spPr>
            <a:xfrm>
              <a:off x="802656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99" name="tx1699"/>
            <p:cNvSpPr/>
            <p:nvPr/>
          </p:nvSpPr>
          <p:spPr>
            <a:xfrm>
              <a:off x="829175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0" name="tx1700"/>
            <p:cNvSpPr/>
            <p:nvPr/>
          </p:nvSpPr>
          <p:spPr>
            <a:xfrm>
              <a:off x="855693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01" name="tx1701"/>
            <p:cNvSpPr/>
            <p:nvPr/>
          </p:nvSpPr>
          <p:spPr>
            <a:xfrm>
              <a:off x="192733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219252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3" name="tx1703"/>
            <p:cNvSpPr/>
            <p:nvPr/>
          </p:nvSpPr>
          <p:spPr>
            <a:xfrm>
              <a:off x="245770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4" name="tx1704"/>
            <p:cNvSpPr/>
            <p:nvPr/>
          </p:nvSpPr>
          <p:spPr>
            <a:xfrm>
              <a:off x="272289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5" name="tx1705"/>
            <p:cNvSpPr/>
            <p:nvPr/>
          </p:nvSpPr>
          <p:spPr>
            <a:xfrm>
              <a:off x="298807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6" name="tx1706"/>
            <p:cNvSpPr/>
            <p:nvPr/>
          </p:nvSpPr>
          <p:spPr>
            <a:xfrm>
              <a:off x="325325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7" name="tx1707"/>
            <p:cNvSpPr/>
            <p:nvPr/>
          </p:nvSpPr>
          <p:spPr>
            <a:xfrm>
              <a:off x="351844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8" name="tx1708"/>
            <p:cNvSpPr/>
            <p:nvPr/>
          </p:nvSpPr>
          <p:spPr>
            <a:xfrm>
              <a:off x="378362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9" name="tx1709"/>
            <p:cNvSpPr/>
            <p:nvPr/>
          </p:nvSpPr>
          <p:spPr>
            <a:xfrm>
              <a:off x="404881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0" name="tx1710"/>
            <p:cNvSpPr/>
            <p:nvPr/>
          </p:nvSpPr>
          <p:spPr>
            <a:xfrm>
              <a:off x="431399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1" name="tx1711"/>
            <p:cNvSpPr/>
            <p:nvPr/>
          </p:nvSpPr>
          <p:spPr>
            <a:xfrm>
              <a:off x="457917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2" name="tx1712"/>
            <p:cNvSpPr/>
            <p:nvPr/>
          </p:nvSpPr>
          <p:spPr>
            <a:xfrm>
              <a:off x="484436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3" name="tx1713"/>
            <p:cNvSpPr/>
            <p:nvPr/>
          </p:nvSpPr>
          <p:spPr>
            <a:xfrm>
              <a:off x="510954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4" name="tx1714"/>
            <p:cNvSpPr/>
            <p:nvPr/>
          </p:nvSpPr>
          <p:spPr>
            <a:xfrm>
              <a:off x="537473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5" name="tx1715"/>
            <p:cNvSpPr/>
            <p:nvPr/>
          </p:nvSpPr>
          <p:spPr>
            <a:xfrm>
              <a:off x="563991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6" name="tx1716"/>
            <p:cNvSpPr/>
            <p:nvPr/>
          </p:nvSpPr>
          <p:spPr>
            <a:xfrm>
              <a:off x="590509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7" name="tx1717"/>
            <p:cNvSpPr/>
            <p:nvPr/>
          </p:nvSpPr>
          <p:spPr>
            <a:xfrm>
              <a:off x="617028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8" name="tx1718"/>
            <p:cNvSpPr/>
            <p:nvPr/>
          </p:nvSpPr>
          <p:spPr>
            <a:xfrm>
              <a:off x="643546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9" name="tx1719"/>
            <p:cNvSpPr/>
            <p:nvPr/>
          </p:nvSpPr>
          <p:spPr>
            <a:xfrm>
              <a:off x="670065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0" name="tx1720"/>
            <p:cNvSpPr/>
            <p:nvPr/>
          </p:nvSpPr>
          <p:spPr>
            <a:xfrm>
              <a:off x="696583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21" name="tx1721"/>
            <p:cNvSpPr/>
            <p:nvPr/>
          </p:nvSpPr>
          <p:spPr>
            <a:xfrm>
              <a:off x="723101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22" name="tx1722"/>
            <p:cNvSpPr/>
            <p:nvPr/>
          </p:nvSpPr>
          <p:spPr>
            <a:xfrm>
              <a:off x="749620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23" name="tx1723"/>
            <p:cNvSpPr/>
            <p:nvPr/>
          </p:nvSpPr>
          <p:spPr>
            <a:xfrm>
              <a:off x="776138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4" name="tx1724"/>
            <p:cNvSpPr/>
            <p:nvPr/>
          </p:nvSpPr>
          <p:spPr>
            <a:xfrm>
              <a:off x="802656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25" name="tx1725"/>
            <p:cNvSpPr/>
            <p:nvPr/>
          </p:nvSpPr>
          <p:spPr>
            <a:xfrm>
              <a:off x="829175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26" name="tx1726"/>
            <p:cNvSpPr/>
            <p:nvPr/>
          </p:nvSpPr>
          <p:spPr>
            <a:xfrm>
              <a:off x="855693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27" name="tx1727"/>
            <p:cNvSpPr/>
            <p:nvPr/>
          </p:nvSpPr>
          <p:spPr>
            <a:xfrm>
              <a:off x="404881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28" name="tx1728"/>
            <p:cNvSpPr/>
            <p:nvPr/>
          </p:nvSpPr>
          <p:spPr>
            <a:xfrm>
              <a:off x="431399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29" name="tx1729"/>
            <p:cNvSpPr/>
            <p:nvPr/>
          </p:nvSpPr>
          <p:spPr>
            <a:xfrm>
              <a:off x="457917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30" name="tx1730"/>
            <p:cNvSpPr/>
            <p:nvPr/>
          </p:nvSpPr>
          <p:spPr>
            <a:xfrm>
              <a:off x="484436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31" name="tx1731"/>
            <p:cNvSpPr/>
            <p:nvPr/>
          </p:nvSpPr>
          <p:spPr>
            <a:xfrm>
              <a:off x="510954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32" name="tx1732"/>
            <p:cNvSpPr/>
            <p:nvPr/>
          </p:nvSpPr>
          <p:spPr>
            <a:xfrm>
              <a:off x="537473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33" name="tx1733"/>
            <p:cNvSpPr/>
            <p:nvPr/>
          </p:nvSpPr>
          <p:spPr>
            <a:xfrm>
              <a:off x="563991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34" name="tx1734"/>
            <p:cNvSpPr/>
            <p:nvPr/>
          </p:nvSpPr>
          <p:spPr>
            <a:xfrm>
              <a:off x="590509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35" name="tx1735"/>
            <p:cNvSpPr/>
            <p:nvPr/>
          </p:nvSpPr>
          <p:spPr>
            <a:xfrm>
              <a:off x="617028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36" name="tx1736"/>
            <p:cNvSpPr/>
            <p:nvPr/>
          </p:nvSpPr>
          <p:spPr>
            <a:xfrm>
              <a:off x="643546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37" name="tx1737"/>
            <p:cNvSpPr/>
            <p:nvPr/>
          </p:nvSpPr>
          <p:spPr>
            <a:xfrm>
              <a:off x="670065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38" name="tx1738"/>
            <p:cNvSpPr/>
            <p:nvPr/>
          </p:nvSpPr>
          <p:spPr>
            <a:xfrm>
              <a:off x="696583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39" name="tx1739"/>
            <p:cNvSpPr/>
            <p:nvPr/>
          </p:nvSpPr>
          <p:spPr>
            <a:xfrm>
              <a:off x="723101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40" name="tx1740"/>
            <p:cNvSpPr/>
            <p:nvPr/>
          </p:nvSpPr>
          <p:spPr>
            <a:xfrm>
              <a:off x="749620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41" name="tx1741"/>
            <p:cNvSpPr/>
            <p:nvPr/>
          </p:nvSpPr>
          <p:spPr>
            <a:xfrm>
              <a:off x="776138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42" name="tx1742"/>
            <p:cNvSpPr/>
            <p:nvPr/>
          </p:nvSpPr>
          <p:spPr>
            <a:xfrm>
              <a:off x="802656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43" name="tx1743"/>
            <p:cNvSpPr/>
            <p:nvPr/>
          </p:nvSpPr>
          <p:spPr>
            <a:xfrm>
              <a:off x="829175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44" name="tx1744"/>
            <p:cNvSpPr/>
            <p:nvPr/>
          </p:nvSpPr>
          <p:spPr>
            <a:xfrm>
              <a:off x="855693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45" name="tx1745"/>
            <p:cNvSpPr/>
            <p:nvPr/>
          </p:nvSpPr>
          <p:spPr>
            <a:xfrm>
              <a:off x="192733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46" name="tx1746"/>
            <p:cNvSpPr/>
            <p:nvPr/>
          </p:nvSpPr>
          <p:spPr>
            <a:xfrm>
              <a:off x="219252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47" name="tx1747"/>
            <p:cNvSpPr/>
            <p:nvPr/>
          </p:nvSpPr>
          <p:spPr>
            <a:xfrm>
              <a:off x="245770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48" name="tx1748"/>
            <p:cNvSpPr/>
            <p:nvPr/>
          </p:nvSpPr>
          <p:spPr>
            <a:xfrm>
              <a:off x="272289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49" name="tx1749"/>
            <p:cNvSpPr/>
            <p:nvPr/>
          </p:nvSpPr>
          <p:spPr>
            <a:xfrm>
              <a:off x="298807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50" name="tx1750"/>
            <p:cNvSpPr/>
            <p:nvPr/>
          </p:nvSpPr>
          <p:spPr>
            <a:xfrm>
              <a:off x="325325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51" name="tx1751"/>
            <p:cNvSpPr/>
            <p:nvPr/>
          </p:nvSpPr>
          <p:spPr>
            <a:xfrm>
              <a:off x="351844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52" name="tx1752"/>
            <p:cNvSpPr/>
            <p:nvPr/>
          </p:nvSpPr>
          <p:spPr>
            <a:xfrm>
              <a:off x="378362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53" name="tx1753"/>
            <p:cNvSpPr/>
            <p:nvPr/>
          </p:nvSpPr>
          <p:spPr>
            <a:xfrm>
              <a:off x="404881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54" name="tx1754"/>
            <p:cNvSpPr/>
            <p:nvPr/>
          </p:nvSpPr>
          <p:spPr>
            <a:xfrm>
              <a:off x="431399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55" name="tx1755"/>
            <p:cNvSpPr/>
            <p:nvPr/>
          </p:nvSpPr>
          <p:spPr>
            <a:xfrm>
              <a:off x="457917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56" name="tx1756"/>
            <p:cNvSpPr/>
            <p:nvPr/>
          </p:nvSpPr>
          <p:spPr>
            <a:xfrm>
              <a:off x="484436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57" name="tx1757"/>
            <p:cNvSpPr/>
            <p:nvPr/>
          </p:nvSpPr>
          <p:spPr>
            <a:xfrm>
              <a:off x="510954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8" name="tx1758"/>
            <p:cNvSpPr/>
            <p:nvPr/>
          </p:nvSpPr>
          <p:spPr>
            <a:xfrm>
              <a:off x="537473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9" name="tx1759"/>
            <p:cNvSpPr/>
            <p:nvPr/>
          </p:nvSpPr>
          <p:spPr>
            <a:xfrm>
              <a:off x="563991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0" name="tx1760"/>
            <p:cNvSpPr/>
            <p:nvPr/>
          </p:nvSpPr>
          <p:spPr>
            <a:xfrm>
              <a:off x="590509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1" name="tx1761"/>
            <p:cNvSpPr/>
            <p:nvPr/>
          </p:nvSpPr>
          <p:spPr>
            <a:xfrm>
              <a:off x="617028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2" name="tx1762"/>
            <p:cNvSpPr/>
            <p:nvPr/>
          </p:nvSpPr>
          <p:spPr>
            <a:xfrm>
              <a:off x="643546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3" name="tx1763"/>
            <p:cNvSpPr/>
            <p:nvPr/>
          </p:nvSpPr>
          <p:spPr>
            <a:xfrm>
              <a:off x="670065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4" name="tx1764"/>
            <p:cNvSpPr/>
            <p:nvPr/>
          </p:nvSpPr>
          <p:spPr>
            <a:xfrm>
              <a:off x="696583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5" name="tx1765"/>
            <p:cNvSpPr/>
            <p:nvPr/>
          </p:nvSpPr>
          <p:spPr>
            <a:xfrm>
              <a:off x="723101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66" name="tx1766"/>
            <p:cNvSpPr/>
            <p:nvPr/>
          </p:nvSpPr>
          <p:spPr>
            <a:xfrm>
              <a:off x="749620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67" name="tx1767"/>
            <p:cNvSpPr/>
            <p:nvPr/>
          </p:nvSpPr>
          <p:spPr>
            <a:xfrm>
              <a:off x="776138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68" name="tx1768"/>
            <p:cNvSpPr/>
            <p:nvPr/>
          </p:nvSpPr>
          <p:spPr>
            <a:xfrm>
              <a:off x="192733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69" name="tx1769"/>
            <p:cNvSpPr/>
            <p:nvPr/>
          </p:nvSpPr>
          <p:spPr>
            <a:xfrm>
              <a:off x="219252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70" name="tx1770"/>
            <p:cNvSpPr/>
            <p:nvPr/>
          </p:nvSpPr>
          <p:spPr>
            <a:xfrm>
              <a:off x="245770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71" name="tx1771"/>
            <p:cNvSpPr/>
            <p:nvPr/>
          </p:nvSpPr>
          <p:spPr>
            <a:xfrm>
              <a:off x="272289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2" name="tx1772"/>
            <p:cNvSpPr/>
            <p:nvPr/>
          </p:nvSpPr>
          <p:spPr>
            <a:xfrm>
              <a:off x="298807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3" name="tx1773"/>
            <p:cNvSpPr/>
            <p:nvPr/>
          </p:nvSpPr>
          <p:spPr>
            <a:xfrm>
              <a:off x="325325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74" name="tx1774"/>
            <p:cNvSpPr/>
            <p:nvPr/>
          </p:nvSpPr>
          <p:spPr>
            <a:xfrm>
              <a:off x="351844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75" name="tx1775"/>
            <p:cNvSpPr/>
            <p:nvPr/>
          </p:nvSpPr>
          <p:spPr>
            <a:xfrm>
              <a:off x="378362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76" name="tx1776"/>
            <p:cNvSpPr/>
            <p:nvPr/>
          </p:nvSpPr>
          <p:spPr>
            <a:xfrm>
              <a:off x="404881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77" name="tx1777"/>
            <p:cNvSpPr/>
            <p:nvPr/>
          </p:nvSpPr>
          <p:spPr>
            <a:xfrm>
              <a:off x="431399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78" name="tx1778"/>
            <p:cNvSpPr/>
            <p:nvPr/>
          </p:nvSpPr>
          <p:spPr>
            <a:xfrm>
              <a:off x="457917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9" name="tx1779"/>
            <p:cNvSpPr/>
            <p:nvPr/>
          </p:nvSpPr>
          <p:spPr>
            <a:xfrm>
              <a:off x="484436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0" name="tx1780"/>
            <p:cNvSpPr/>
            <p:nvPr/>
          </p:nvSpPr>
          <p:spPr>
            <a:xfrm>
              <a:off x="510954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1" name="tx1781"/>
            <p:cNvSpPr/>
            <p:nvPr/>
          </p:nvSpPr>
          <p:spPr>
            <a:xfrm>
              <a:off x="537473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2" name="tx1782"/>
            <p:cNvSpPr/>
            <p:nvPr/>
          </p:nvSpPr>
          <p:spPr>
            <a:xfrm>
              <a:off x="563991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83" name="tx1783"/>
            <p:cNvSpPr/>
            <p:nvPr/>
          </p:nvSpPr>
          <p:spPr>
            <a:xfrm>
              <a:off x="590509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84" name="tx1784"/>
            <p:cNvSpPr/>
            <p:nvPr/>
          </p:nvSpPr>
          <p:spPr>
            <a:xfrm>
              <a:off x="617028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85" name="tx1785"/>
            <p:cNvSpPr/>
            <p:nvPr/>
          </p:nvSpPr>
          <p:spPr>
            <a:xfrm>
              <a:off x="643546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86" name="tx1786"/>
            <p:cNvSpPr/>
            <p:nvPr/>
          </p:nvSpPr>
          <p:spPr>
            <a:xfrm>
              <a:off x="670065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7" name="tx1787"/>
            <p:cNvSpPr/>
            <p:nvPr/>
          </p:nvSpPr>
          <p:spPr>
            <a:xfrm>
              <a:off x="696583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8" name="tx1788"/>
            <p:cNvSpPr/>
            <p:nvPr/>
          </p:nvSpPr>
          <p:spPr>
            <a:xfrm>
              <a:off x="723101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9" name="tx1789"/>
            <p:cNvSpPr/>
            <p:nvPr/>
          </p:nvSpPr>
          <p:spPr>
            <a:xfrm>
              <a:off x="749620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0" name="tx1790"/>
            <p:cNvSpPr/>
            <p:nvPr/>
          </p:nvSpPr>
          <p:spPr>
            <a:xfrm>
              <a:off x="776138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91" name="tx1791"/>
            <p:cNvSpPr/>
            <p:nvPr/>
          </p:nvSpPr>
          <p:spPr>
            <a:xfrm>
              <a:off x="802656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2" name="tx1792"/>
            <p:cNvSpPr/>
            <p:nvPr/>
          </p:nvSpPr>
          <p:spPr>
            <a:xfrm>
              <a:off x="829175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3" name="tx1793"/>
            <p:cNvSpPr/>
            <p:nvPr/>
          </p:nvSpPr>
          <p:spPr>
            <a:xfrm>
              <a:off x="855693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94" name="tx1794"/>
            <p:cNvSpPr/>
            <p:nvPr/>
          </p:nvSpPr>
          <p:spPr>
            <a:xfrm>
              <a:off x="219252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95" name="tx1795"/>
            <p:cNvSpPr/>
            <p:nvPr/>
          </p:nvSpPr>
          <p:spPr>
            <a:xfrm>
              <a:off x="245770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96" name="tx1796"/>
            <p:cNvSpPr/>
            <p:nvPr/>
          </p:nvSpPr>
          <p:spPr>
            <a:xfrm>
              <a:off x="272289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97" name="tx1797"/>
            <p:cNvSpPr/>
            <p:nvPr/>
          </p:nvSpPr>
          <p:spPr>
            <a:xfrm>
              <a:off x="298807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98" name="tx1798"/>
            <p:cNvSpPr/>
            <p:nvPr/>
          </p:nvSpPr>
          <p:spPr>
            <a:xfrm>
              <a:off x="325325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99" name="tx1799"/>
            <p:cNvSpPr/>
            <p:nvPr/>
          </p:nvSpPr>
          <p:spPr>
            <a:xfrm>
              <a:off x="351844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00" name="tx1800"/>
            <p:cNvSpPr/>
            <p:nvPr/>
          </p:nvSpPr>
          <p:spPr>
            <a:xfrm>
              <a:off x="378362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01" name="tx1801"/>
            <p:cNvSpPr/>
            <p:nvPr/>
          </p:nvSpPr>
          <p:spPr>
            <a:xfrm>
              <a:off x="404881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02" name="tx1802"/>
            <p:cNvSpPr/>
            <p:nvPr/>
          </p:nvSpPr>
          <p:spPr>
            <a:xfrm>
              <a:off x="431399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03" name="tx1803"/>
            <p:cNvSpPr/>
            <p:nvPr/>
          </p:nvSpPr>
          <p:spPr>
            <a:xfrm>
              <a:off x="457917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04" name="tx1804"/>
            <p:cNvSpPr/>
            <p:nvPr/>
          </p:nvSpPr>
          <p:spPr>
            <a:xfrm>
              <a:off x="484436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05" name="tx1805"/>
            <p:cNvSpPr/>
            <p:nvPr/>
          </p:nvSpPr>
          <p:spPr>
            <a:xfrm>
              <a:off x="510954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06" name="tx1806"/>
            <p:cNvSpPr/>
            <p:nvPr/>
          </p:nvSpPr>
          <p:spPr>
            <a:xfrm>
              <a:off x="537473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07" name="tx1807"/>
            <p:cNvSpPr/>
            <p:nvPr/>
          </p:nvSpPr>
          <p:spPr>
            <a:xfrm>
              <a:off x="563991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08" name="tx1808"/>
            <p:cNvSpPr/>
            <p:nvPr/>
          </p:nvSpPr>
          <p:spPr>
            <a:xfrm>
              <a:off x="590509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09" name="tx1809"/>
            <p:cNvSpPr/>
            <p:nvPr/>
          </p:nvSpPr>
          <p:spPr>
            <a:xfrm>
              <a:off x="617028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10" name="tx1810"/>
            <p:cNvSpPr/>
            <p:nvPr/>
          </p:nvSpPr>
          <p:spPr>
            <a:xfrm>
              <a:off x="643546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11" name="tx1811"/>
            <p:cNvSpPr/>
            <p:nvPr/>
          </p:nvSpPr>
          <p:spPr>
            <a:xfrm>
              <a:off x="670065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12" name="tx1812"/>
            <p:cNvSpPr/>
            <p:nvPr/>
          </p:nvSpPr>
          <p:spPr>
            <a:xfrm>
              <a:off x="696583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13" name="tx1813"/>
            <p:cNvSpPr/>
            <p:nvPr/>
          </p:nvSpPr>
          <p:spPr>
            <a:xfrm>
              <a:off x="723101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14" name="tx1814"/>
            <p:cNvSpPr/>
            <p:nvPr/>
          </p:nvSpPr>
          <p:spPr>
            <a:xfrm>
              <a:off x="749620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15" name="tx1815"/>
            <p:cNvSpPr/>
            <p:nvPr/>
          </p:nvSpPr>
          <p:spPr>
            <a:xfrm>
              <a:off x="776138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16" name="tx1816"/>
            <p:cNvSpPr/>
            <p:nvPr/>
          </p:nvSpPr>
          <p:spPr>
            <a:xfrm>
              <a:off x="802656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17" name="tx1817"/>
            <p:cNvSpPr/>
            <p:nvPr/>
          </p:nvSpPr>
          <p:spPr>
            <a:xfrm>
              <a:off x="829175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18" name="tx1818"/>
            <p:cNvSpPr/>
            <p:nvPr/>
          </p:nvSpPr>
          <p:spPr>
            <a:xfrm>
              <a:off x="855693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19" name="tx1819"/>
            <p:cNvSpPr/>
            <p:nvPr/>
          </p:nvSpPr>
          <p:spPr>
            <a:xfrm>
              <a:off x="192733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0" name="tx1820"/>
            <p:cNvSpPr/>
            <p:nvPr/>
          </p:nvSpPr>
          <p:spPr>
            <a:xfrm>
              <a:off x="219252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1" name="tx1821"/>
            <p:cNvSpPr/>
            <p:nvPr/>
          </p:nvSpPr>
          <p:spPr>
            <a:xfrm>
              <a:off x="245770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2" name="tx1822"/>
            <p:cNvSpPr/>
            <p:nvPr/>
          </p:nvSpPr>
          <p:spPr>
            <a:xfrm>
              <a:off x="272289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3" name="tx1823"/>
            <p:cNvSpPr/>
            <p:nvPr/>
          </p:nvSpPr>
          <p:spPr>
            <a:xfrm>
              <a:off x="298807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4" name="tx1824"/>
            <p:cNvSpPr/>
            <p:nvPr/>
          </p:nvSpPr>
          <p:spPr>
            <a:xfrm>
              <a:off x="325325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5" name="tx1825"/>
            <p:cNvSpPr/>
            <p:nvPr/>
          </p:nvSpPr>
          <p:spPr>
            <a:xfrm>
              <a:off x="351844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6" name="tx1826"/>
            <p:cNvSpPr/>
            <p:nvPr/>
          </p:nvSpPr>
          <p:spPr>
            <a:xfrm>
              <a:off x="378362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7" name="tx1827"/>
            <p:cNvSpPr/>
            <p:nvPr/>
          </p:nvSpPr>
          <p:spPr>
            <a:xfrm>
              <a:off x="404881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8" name="tx1828"/>
            <p:cNvSpPr/>
            <p:nvPr/>
          </p:nvSpPr>
          <p:spPr>
            <a:xfrm>
              <a:off x="431399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9" name="tx1829"/>
            <p:cNvSpPr/>
            <p:nvPr/>
          </p:nvSpPr>
          <p:spPr>
            <a:xfrm>
              <a:off x="457917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0" name="tx1830"/>
            <p:cNvSpPr/>
            <p:nvPr/>
          </p:nvSpPr>
          <p:spPr>
            <a:xfrm>
              <a:off x="484436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1" name="tx1831"/>
            <p:cNvSpPr/>
            <p:nvPr/>
          </p:nvSpPr>
          <p:spPr>
            <a:xfrm>
              <a:off x="510954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2" name="tx1832"/>
            <p:cNvSpPr/>
            <p:nvPr/>
          </p:nvSpPr>
          <p:spPr>
            <a:xfrm>
              <a:off x="537473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3" name="tx1833"/>
            <p:cNvSpPr/>
            <p:nvPr/>
          </p:nvSpPr>
          <p:spPr>
            <a:xfrm>
              <a:off x="563991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4" name="tx1834"/>
            <p:cNvSpPr/>
            <p:nvPr/>
          </p:nvSpPr>
          <p:spPr>
            <a:xfrm>
              <a:off x="590509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5" name="tx1835"/>
            <p:cNvSpPr/>
            <p:nvPr/>
          </p:nvSpPr>
          <p:spPr>
            <a:xfrm>
              <a:off x="617028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6" name="tx1836"/>
            <p:cNvSpPr/>
            <p:nvPr/>
          </p:nvSpPr>
          <p:spPr>
            <a:xfrm>
              <a:off x="643546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7" name="tx1837"/>
            <p:cNvSpPr/>
            <p:nvPr/>
          </p:nvSpPr>
          <p:spPr>
            <a:xfrm>
              <a:off x="670065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8" name="tx1838"/>
            <p:cNvSpPr/>
            <p:nvPr/>
          </p:nvSpPr>
          <p:spPr>
            <a:xfrm>
              <a:off x="696583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9" name="tx1839"/>
            <p:cNvSpPr/>
            <p:nvPr/>
          </p:nvSpPr>
          <p:spPr>
            <a:xfrm>
              <a:off x="723101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0" name="tx1840"/>
            <p:cNvSpPr/>
            <p:nvPr/>
          </p:nvSpPr>
          <p:spPr>
            <a:xfrm>
              <a:off x="749620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1" name="tx1841"/>
            <p:cNvSpPr/>
            <p:nvPr/>
          </p:nvSpPr>
          <p:spPr>
            <a:xfrm>
              <a:off x="776138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42" name="tx1842"/>
            <p:cNvSpPr/>
            <p:nvPr/>
          </p:nvSpPr>
          <p:spPr>
            <a:xfrm>
              <a:off x="802656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3" name="tx1843"/>
            <p:cNvSpPr/>
            <p:nvPr/>
          </p:nvSpPr>
          <p:spPr>
            <a:xfrm>
              <a:off x="829175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4" name="tx1844"/>
            <p:cNvSpPr/>
            <p:nvPr/>
          </p:nvSpPr>
          <p:spPr>
            <a:xfrm>
              <a:off x="855693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5" name="tx1845"/>
            <p:cNvSpPr/>
            <p:nvPr/>
          </p:nvSpPr>
          <p:spPr>
            <a:xfrm>
              <a:off x="192733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46" name="tx1846"/>
            <p:cNvSpPr/>
            <p:nvPr/>
          </p:nvSpPr>
          <p:spPr>
            <a:xfrm>
              <a:off x="219252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47" name="tx1847"/>
            <p:cNvSpPr/>
            <p:nvPr/>
          </p:nvSpPr>
          <p:spPr>
            <a:xfrm>
              <a:off x="245770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48" name="tx1848"/>
            <p:cNvSpPr/>
            <p:nvPr/>
          </p:nvSpPr>
          <p:spPr>
            <a:xfrm>
              <a:off x="272289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49" name="tx1849"/>
            <p:cNvSpPr/>
            <p:nvPr/>
          </p:nvSpPr>
          <p:spPr>
            <a:xfrm>
              <a:off x="298807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50" name="tx1850"/>
            <p:cNvSpPr/>
            <p:nvPr/>
          </p:nvSpPr>
          <p:spPr>
            <a:xfrm>
              <a:off x="325325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51" name="tx1851"/>
            <p:cNvSpPr/>
            <p:nvPr/>
          </p:nvSpPr>
          <p:spPr>
            <a:xfrm>
              <a:off x="351844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52" name="tx1852"/>
            <p:cNvSpPr/>
            <p:nvPr/>
          </p:nvSpPr>
          <p:spPr>
            <a:xfrm>
              <a:off x="378362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53" name="tx1853"/>
            <p:cNvSpPr/>
            <p:nvPr/>
          </p:nvSpPr>
          <p:spPr>
            <a:xfrm>
              <a:off x="404881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54" name="tx1854"/>
            <p:cNvSpPr/>
            <p:nvPr/>
          </p:nvSpPr>
          <p:spPr>
            <a:xfrm>
              <a:off x="431399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55" name="tx1855"/>
            <p:cNvSpPr/>
            <p:nvPr/>
          </p:nvSpPr>
          <p:spPr>
            <a:xfrm>
              <a:off x="457917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56" name="tx1856"/>
            <p:cNvSpPr/>
            <p:nvPr/>
          </p:nvSpPr>
          <p:spPr>
            <a:xfrm>
              <a:off x="484436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57" name="tx1857"/>
            <p:cNvSpPr/>
            <p:nvPr/>
          </p:nvSpPr>
          <p:spPr>
            <a:xfrm>
              <a:off x="510954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58" name="tx1858"/>
            <p:cNvSpPr/>
            <p:nvPr/>
          </p:nvSpPr>
          <p:spPr>
            <a:xfrm>
              <a:off x="537473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59" name="tx1859"/>
            <p:cNvSpPr/>
            <p:nvPr/>
          </p:nvSpPr>
          <p:spPr>
            <a:xfrm>
              <a:off x="563991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60" name="tx1860"/>
            <p:cNvSpPr/>
            <p:nvPr/>
          </p:nvSpPr>
          <p:spPr>
            <a:xfrm>
              <a:off x="590509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1" name="tx1861"/>
            <p:cNvSpPr/>
            <p:nvPr/>
          </p:nvSpPr>
          <p:spPr>
            <a:xfrm>
              <a:off x="617028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62" name="tx1862"/>
            <p:cNvSpPr/>
            <p:nvPr/>
          </p:nvSpPr>
          <p:spPr>
            <a:xfrm>
              <a:off x="643546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3" name="tx1863"/>
            <p:cNvSpPr/>
            <p:nvPr/>
          </p:nvSpPr>
          <p:spPr>
            <a:xfrm>
              <a:off x="670065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4" name="tx1864"/>
            <p:cNvSpPr/>
            <p:nvPr/>
          </p:nvSpPr>
          <p:spPr>
            <a:xfrm>
              <a:off x="696583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65" name="tx1865"/>
            <p:cNvSpPr/>
            <p:nvPr/>
          </p:nvSpPr>
          <p:spPr>
            <a:xfrm>
              <a:off x="723101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66" name="tx1866"/>
            <p:cNvSpPr/>
            <p:nvPr/>
          </p:nvSpPr>
          <p:spPr>
            <a:xfrm>
              <a:off x="776138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67" name="tx1867"/>
            <p:cNvSpPr/>
            <p:nvPr/>
          </p:nvSpPr>
          <p:spPr>
            <a:xfrm>
              <a:off x="802656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68" name="tx1868"/>
            <p:cNvSpPr/>
            <p:nvPr/>
          </p:nvSpPr>
          <p:spPr>
            <a:xfrm>
              <a:off x="829175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69" name="tx1869"/>
            <p:cNvSpPr/>
            <p:nvPr/>
          </p:nvSpPr>
          <p:spPr>
            <a:xfrm>
              <a:off x="855693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70" name="tx1870"/>
            <p:cNvSpPr/>
            <p:nvPr/>
          </p:nvSpPr>
          <p:spPr>
            <a:xfrm>
              <a:off x="192733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71" name="tx1871"/>
            <p:cNvSpPr/>
            <p:nvPr/>
          </p:nvSpPr>
          <p:spPr>
            <a:xfrm>
              <a:off x="219252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72" name="tx1872"/>
            <p:cNvSpPr/>
            <p:nvPr/>
          </p:nvSpPr>
          <p:spPr>
            <a:xfrm>
              <a:off x="245770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73" name="tx1873"/>
            <p:cNvSpPr/>
            <p:nvPr/>
          </p:nvSpPr>
          <p:spPr>
            <a:xfrm>
              <a:off x="272289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74" name="tx1874"/>
            <p:cNvSpPr/>
            <p:nvPr/>
          </p:nvSpPr>
          <p:spPr>
            <a:xfrm>
              <a:off x="298807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75" name="tx1875"/>
            <p:cNvSpPr/>
            <p:nvPr/>
          </p:nvSpPr>
          <p:spPr>
            <a:xfrm>
              <a:off x="325325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76" name="tx1876"/>
            <p:cNvSpPr/>
            <p:nvPr/>
          </p:nvSpPr>
          <p:spPr>
            <a:xfrm>
              <a:off x="351844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77" name="tx1877"/>
            <p:cNvSpPr/>
            <p:nvPr/>
          </p:nvSpPr>
          <p:spPr>
            <a:xfrm>
              <a:off x="378362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78" name="tx1878"/>
            <p:cNvSpPr/>
            <p:nvPr/>
          </p:nvSpPr>
          <p:spPr>
            <a:xfrm>
              <a:off x="404881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79" name="tx1879"/>
            <p:cNvSpPr/>
            <p:nvPr/>
          </p:nvSpPr>
          <p:spPr>
            <a:xfrm>
              <a:off x="431399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80" name="tx1880"/>
            <p:cNvSpPr/>
            <p:nvPr/>
          </p:nvSpPr>
          <p:spPr>
            <a:xfrm>
              <a:off x="457917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81" name="tx1881"/>
            <p:cNvSpPr/>
            <p:nvPr/>
          </p:nvSpPr>
          <p:spPr>
            <a:xfrm>
              <a:off x="484436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82" name="tx1882"/>
            <p:cNvSpPr/>
            <p:nvPr/>
          </p:nvSpPr>
          <p:spPr>
            <a:xfrm>
              <a:off x="510954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83" name="tx1883"/>
            <p:cNvSpPr/>
            <p:nvPr/>
          </p:nvSpPr>
          <p:spPr>
            <a:xfrm>
              <a:off x="537473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84" name="tx1884"/>
            <p:cNvSpPr/>
            <p:nvPr/>
          </p:nvSpPr>
          <p:spPr>
            <a:xfrm>
              <a:off x="563991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85" name="tx1885"/>
            <p:cNvSpPr/>
            <p:nvPr/>
          </p:nvSpPr>
          <p:spPr>
            <a:xfrm>
              <a:off x="590509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86" name="tx1886"/>
            <p:cNvSpPr/>
            <p:nvPr/>
          </p:nvSpPr>
          <p:spPr>
            <a:xfrm>
              <a:off x="617028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87" name="tx1887"/>
            <p:cNvSpPr/>
            <p:nvPr/>
          </p:nvSpPr>
          <p:spPr>
            <a:xfrm>
              <a:off x="643546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88" name="tx1888"/>
            <p:cNvSpPr/>
            <p:nvPr/>
          </p:nvSpPr>
          <p:spPr>
            <a:xfrm>
              <a:off x="670065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89" name="tx1889"/>
            <p:cNvSpPr/>
            <p:nvPr/>
          </p:nvSpPr>
          <p:spPr>
            <a:xfrm>
              <a:off x="696583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90" name="tx1890"/>
            <p:cNvSpPr/>
            <p:nvPr/>
          </p:nvSpPr>
          <p:spPr>
            <a:xfrm>
              <a:off x="723101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91" name="tx1891"/>
            <p:cNvSpPr/>
            <p:nvPr/>
          </p:nvSpPr>
          <p:spPr>
            <a:xfrm>
              <a:off x="749620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92" name="tx1892"/>
            <p:cNvSpPr/>
            <p:nvPr/>
          </p:nvSpPr>
          <p:spPr>
            <a:xfrm>
              <a:off x="776138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93" name="tx1893"/>
            <p:cNvSpPr/>
            <p:nvPr/>
          </p:nvSpPr>
          <p:spPr>
            <a:xfrm>
              <a:off x="802656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94" name="tx1894"/>
            <p:cNvSpPr/>
            <p:nvPr/>
          </p:nvSpPr>
          <p:spPr>
            <a:xfrm>
              <a:off x="829175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95" name="tx1895"/>
            <p:cNvSpPr/>
            <p:nvPr/>
          </p:nvSpPr>
          <p:spPr>
            <a:xfrm>
              <a:off x="855693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96" name="tx1896"/>
            <p:cNvSpPr/>
            <p:nvPr/>
          </p:nvSpPr>
          <p:spPr>
            <a:xfrm>
              <a:off x="192733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97" name="tx1897"/>
            <p:cNvSpPr/>
            <p:nvPr/>
          </p:nvSpPr>
          <p:spPr>
            <a:xfrm>
              <a:off x="219252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98" name="tx1898"/>
            <p:cNvSpPr/>
            <p:nvPr/>
          </p:nvSpPr>
          <p:spPr>
            <a:xfrm>
              <a:off x="245770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99" name="tx1899"/>
            <p:cNvSpPr/>
            <p:nvPr/>
          </p:nvSpPr>
          <p:spPr>
            <a:xfrm>
              <a:off x="272289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00" name="tx1900"/>
            <p:cNvSpPr/>
            <p:nvPr/>
          </p:nvSpPr>
          <p:spPr>
            <a:xfrm>
              <a:off x="298807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01" name="tx1901"/>
            <p:cNvSpPr/>
            <p:nvPr/>
          </p:nvSpPr>
          <p:spPr>
            <a:xfrm>
              <a:off x="325325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02" name="tx1902"/>
            <p:cNvSpPr/>
            <p:nvPr/>
          </p:nvSpPr>
          <p:spPr>
            <a:xfrm>
              <a:off x="351844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03" name="tx1903"/>
            <p:cNvSpPr/>
            <p:nvPr/>
          </p:nvSpPr>
          <p:spPr>
            <a:xfrm>
              <a:off x="378362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04" name="tx1904"/>
            <p:cNvSpPr/>
            <p:nvPr/>
          </p:nvSpPr>
          <p:spPr>
            <a:xfrm>
              <a:off x="404881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05" name="tx1905"/>
            <p:cNvSpPr/>
            <p:nvPr/>
          </p:nvSpPr>
          <p:spPr>
            <a:xfrm>
              <a:off x="431399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06" name="tx1906"/>
            <p:cNvSpPr/>
            <p:nvPr/>
          </p:nvSpPr>
          <p:spPr>
            <a:xfrm>
              <a:off x="457917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07" name="tx1907"/>
            <p:cNvSpPr/>
            <p:nvPr/>
          </p:nvSpPr>
          <p:spPr>
            <a:xfrm>
              <a:off x="484436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08" name="tx1908"/>
            <p:cNvSpPr/>
            <p:nvPr/>
          </p:nvSpPr>
          <p:spPr>
            <a:xfrm>
              <a:off x="510954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09" name="tx1909"/>
            <p:cNvSpPr/>
            <p:nvPr/>
          </p:nvSpPr>
          <p:spPr>
            <a:xfrm>
              <a:off x="537473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10" name="tx1910"/>
            <p:cNvSpPr/>
            <p:nvPr/>
          </p:nvSpPr>
          <p:spPr>
            <a:xfrm>
              <a:off x="563991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11" name="tx1911"/>
            <p:cNvSpPr/>
            <p:nvPr/>
          </p:nvSpPr>
          <p:spPr>
            <a:xfrm>
              <a:off x="590509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12" name="tx1912"/>
            <p:cNvSpPr/>
            <p:nvPr/>
          </p:nvSpPr>
          <p:spPr>
            <a:xfrm>
              <a:off x="617028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13" name="tx1913"/>
            <p:cNvSpPr/>
            <p:nvPr/>
          </p:nvSpPr>
          <p:spPr>
            <a:xfrm>
              <a:off x="643546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14" name="tx1914"/>
            <p:cNvSpPr/>
            <p:nvPr/>
          </p:nvSpPr>
          <p:spPr>
            <a:xfrm>
              <a:off x="670065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15" name="tx1915"/>
            <p:cNvSpPr/>
            <p:nvPr/>
          </p:nvSpPr>
          <p:spPr>
            <a:xfrm>
              <a:off x="696583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16" name="tx1916"/>
            <p:cNvSpPr/>
            <p:nvPr/>
          </p:nvSpPr>
          <p:spPr>
            <a:xfrm>
              <a:off x="723101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17" name="tx1917"/>
            <p:cNvSpPr/>
            <p:nvPr/>
          </p:nvSpPr>
          <p:spPr>
            <a:xfrm>
              <a:off x="749620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18" name="tx1918"/>
            <p:cNvSpPr/>
            <p:nvPr/>
          </p:nvSpPr>
          <p:spPr>
            <a:xfrm>
              <a:off x="776138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19" name="tx1919"/>
            <p:cNvSpPr/>
            <p:nvPr/>
          </p:nvSpPr>
          <p:spPr>
            <a:xfrm>
              <a:off x="802656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0" name="tx1920"/>
            <p:cNvSpPr/>
            <p:nvPr/>
          </p:nvSpPr>
          <p:spPr>
            <a:xfrm>
              <a:off x="829175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1" name="tx1921"/>
            <p:cNvSpPr/>
            <p:nvPr/>
          </p:nvSpPr>
          <p:spPr>
            <a:xfrm>
              <a:off x="855693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2" name="tx1922"/>
            <p:cNvSpPr/>
            <p:nvPr/>
          </p:nvSpPr>
          <p:spPr>
            <a:xfrm>
              <a:off x="192733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23" name="tx1923"/>
            <p:cNvSpPr/>
            <p:nvPr/>
          </p:nvSpPr>
          <p:spPr>
            <a:xfrm>
              <a:off x="219252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24" name="tx1924"/>
            <p:cNvSpPr/>
            <p:nvPr/>
          </p:nvSpPr>
          <p:spPr>
            <a:xfrm>
              <a:off x="245770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25" name="tx1925"/>
            <p:cNvSpPr/>
            <p:nvPr/>
          </p:nvSpPr>
          <p:spPr>
            <a:xfrm>
              <a:off x="272289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26" name="tx1926"/>
            <p:cNvSpPr/>
            <p:nvPr/>
          </p:nvSpPr>
          <p:spPr>
            <a:xfrm>
              <a:off x="298807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27" name="tx1927"/>
            <p:cNvSpPr/>
            <p:nvPr/>
          </p:nvSpPr>
          <p:spPr>
            <a:xfrm>
              <a:off x="325325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28" name="tx1928"/>
            <p:cNvSpPr/>
            <p:nvPr/>
          </p:nvSpPr>
          <p:spPr>
            <a:xfrm>
              <a:off x="351844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9" name="tx1929"/>
            <p:cNvSpPr/>
            <p:nvPr/>
          </p:nvSpPr>
          <p:spPr>
            <a:xfrm>
              <a:off x="378362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0" name="tx1930"/>
            <p:cNvSpPr/>
            <p:nvPr/>
          </p:nvSpPr>
          <p:spPr>
            <a:xfrm>
              <a:off x="404881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31" name="tx1931"/>
            <p:cNvSpPr/>
            <p:nvPr/>
          </p:nvSpPr>
          <p:spPr>
            <a:xfrm>
              <a:off x="431399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32" name="tx1932"/>
            <p:cNvSpPr/>
            <p:nvPr/>
          </p:nvSpPr>
          <p:spPr>
            <a:xfrm>
              <a:off x="457917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3" name="tx1933"/>
            <p:cNvSpPr/>
            <p:nvPr/>
          </p:nvSpPr>
          <p:spPr>
            <a:xfrm>
              <a:off x="484436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4" name="tx1934"/>
            <p:cNvSpPr/>
            <p:nvPr/>
          </p:nvSpPr>
          <p:spPr>
            <a:xfrm>
              <a:off x="510954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5" name="tx1935"/>
            <p:cNvSpPr/>
            <p:nvPr/>
          </p:nvSpPr>
          <p:spPr>
            <a:xfrm>
              <a:off x="537473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6" name="tx1936"/>
            <p:cNvSpPr/>
            <p:nvPr/>
          </p:nvSpPr>
          <p:spPr>
            <a:xfrm>
              <a:off x="563991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7" name="tx1937"/>
            <p:cNvSpPr/>
            <p:nvPr/>
          </p:nvSpPr>
          <p:spPr>
            <a:xfrm>
              <a:off x="590509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8" name="tx1938"/>
            <p:cNvSpPr/>
            <p:nvPr/>
          </p:nvSpPr>
          <p:spPr>
            <a:xfrm>
              <a:off x="617028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9" name="tx1939"/>
            <p:cNvSpPr/>
            <p:nvPr/>
          </p:nvSpPr>
          <p:spPr>
            <a:xfrm>
              <a:off x="643546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0" name="tx1940"/>
            <p:cNvSpPr/>
            <p:nvPr/>
          </p:nvSpPr>
          <p:spPr>
            <a:xfrm>
              <a:off x="670065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1" name="tx1941"/>
            <p:cNvSpPr/>
            <p:nvPr/>
          </p:nvSpPr>
          <p:spPr>
            <a:xfrm>
              <a:off x="696583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2" name="tx1942"/>
            <p:cNvSpPr/>
            <p:nvPr/>
          </p:nvSpPr>
          <p:spPr>
            <a:xfrm>
              <a:off x="723101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3" name="tx1943"/>
            <p:cNvSpPr/>
            <p:nvPr/>
          </p:nvSpPr>
          <p:spPr>
            <a:xfrm>
              <a:off x="749620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4" name="tx1944"/>
            <p:cNvSpPr/>
            <p:nvPr/>
          </p:nvSpPr>
          <p:spPr>
            <a:xfrm>
              <a:off x="776138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5" name="tx1945"/>
            <p:cNvSpPr/>
            <p:nvPr/>
          </p:nvSpPr>
          <p:spPr>
            <a:xfrm>
              <a:off x="802656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6" name="tx1946"/>
            <p:cNvSpPr/>
            <p:nvPr/>
          </p:nvSpPr>
          <p:spPr>
            <a:xfrm>
              <a:off x="829175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7" name="tx1947"/>
            <p:cNvSpPr/>
            <p:nvPr/>
          </p:nvSpPr>
          <p:spPr>
            <a:xfrm>
              <a:off x="855693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48" name="tx1948"/>
            <p:cNvSpPr/>
            <p:nvPr/>
          </p:nvSpPr>
          <p:spPr>
            <a:xfrm>
              <a:off x="431399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49" name="tx1949"/>
            <p:cNvSpPr/>
            <p:nvPr/>
          </p:nvSpPr>
          <p:spPr>
            <a:xfrm>
              <a:off x="670065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50" name="tx1950"/>
            <p:cNvSpPr/>
            <p:nvPr/>
          </p:nvSpPr>
          <p:spPr>
            <a:xfrm>
              <a:off x="696583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51" name="tx1951"/>
            <p:cNvSpPr/>
            <p:nvPr/>
          </p:nvSpPr>
          <p:spPr>
            <a:xfrm>
              <a:off x="723101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52" name="tx1952"/>
            <p:cNvSpPr/>
            <p:nvPr/>
          </p:nvSpPr>
          <p:spPr>
            <a:xfrm>
              <a:off x="802656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53" name="tx1953"/>
            <p:cNvSpPr/>
            <p:nvPr/>
          </p:nvSpPr>
          <p:spPr>
            <a:xfrm>
              <a:off x="829175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54" name="tx1954"/>
            <p:cNvSpPr/>
            <p:nvPr/>
          </p:nvSpPr>
          <p:spPr>
            <a:xfrm>
              <a:off x="855693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55" name="tx1955"/>
            <p:cNvSpPr/>
            <p:nvPr/>
          </p:nvSpPr>
          <p:spPr>
            <a:xfrm>
              <a:off x="219252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56" name="tx1956"/>
            <p:cNvSpPr/>
            <p:nvPr/>
          </p:nvSpPr>
          <p:spPr>
            <a:xfrm>
              <a:off x="245770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57" name="tx1957"/>
            <p:cNvSpPr/>
            <p:nvPr/>
          </p:nvSpPr>
          <p:spPr>
            <a:xfrm>
              <a:off x="272289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58" name="tx1958"/>
            <p:cNvSpPr/>
            <p:nvPr/>
          </p:nvSpPr>
          <p:spPr>
            <a:xfrm>
              <a:off x="298807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59" name="tx1959"/>
            <p:cNvSpPr/>
            <p:nvPr/>
          </p:nvSpPr>
          <p:spPr>
            <a:xfrm>
              <a:off x="325325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60" name="tx1960"/>
            <p:cNvSpPr/>
            <p:nvPr/>
          </p:nvSpPr>
          <p:spPr>
            <a:xfrm>
              <a:off x="484436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61" name="tx1961"/>
            <p:cNvSpPr/>
            <p:nvPr/>
          </p:nvSpPr>
          <p:spPr>
            <a:xfrm>
              <a:off x="510954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62" name="tx1962"/>
            <p:cNvSpPr/>
            <p:nvPr/>
          </p:nvSpPr>
          <p:spPr>
            <a:xfrm>
              <a:off x="537473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63" name="tx1963"/>
            <p:cNvSpPr/>
            <p:nvPr/>
          </p:nvSpPr>
          <p:spPr>
            <a:xfrm>
              <a:off x="563991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64" name="tx1964"/>
            <p:cNvSpPr/>
            <p:nvPr/>
          </p:nvSpPr>
          <p:spPr>
            <a:xfrm>
              <a:off x="590509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965" name="tx1965"/>
            <p:cNvSpPr/>
            <p:nvPr/>
          </p:nvSpPr>
          <p:spPr>
            <a:xfrm>
              <a:off x="617028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66" name="tx1966"/>
            <p:cNvSpPr/>
            <p:nvPr/>
          </p:nvSpPr>
          <p:spPr>
            <a:xfrm>
              <a:off x="643546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67" name="tx1967"/>
            <p:cNvSpPr/>
            <p:nvPr/>
          </p:nvSpPr>
          <p:spPr>
            <a:xfrm>
              <a:off x="670065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68" name="tx1968"/>
            <p:cNvSpPr/>
            <p:nvPr/>
          </p:nvSpPr>
          <p:spPr>
            <a:xfrm>
              <a:off x="696583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69" name="tx1969"/>
            <p:cNvSpPr/>
            <p:nvPr/>
          </p:nvSpPr>
          <p:spPr>
            <a:xfrm>
              <a:off x="723101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70" name="tx1970"/>
            <p:cNvSpPr/>
            <p:nvPr/>
          </p:nvSpPr>
          <p:spPr>
            <a:xfrm>
              <a:off x="749620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71" name="tx1971"/>
            <p:cNvSpPr/>
            <p:nvPr/>
          </p:nvSpPr>
          <p:spPr>
            <a:xfrm>
              <a:off x="776138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72" name="tx1972"/>
            <p:cNvSpPr/>
            <p:nvPr/>
          </p:nvSpPr>
          <p:spPr>
            <a:xfrm>
              <a:off x="802656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73" name="tx1973"/>
            <p:cNvSpPr/>
            <p:nvPr/>
          </p:nvSpPr>
          <p:spPr>
            <a:xfrm>
              <a:off x="829175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74" name="tx1974"/>
            <p:cNvSpPr/>
            <p:nvPr/>
          </p:nvSpPr>
          <p:spPr>
            <a:xfrm>
              <a:off x="855693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75" name="tx1975"/>
            <p:cNvSpPr/>
            <p:nvPr/>
          </p:nvSpPr>
          <p:spPr>
            <a:xfrm>
              <a:off x="245770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76" name="tx1976"/>
            <p:cNvSpPr/>
            <p:nvPr/>
          </p:nvSpPr>
          <p:spPr>
            <a:xfrm>
              <a:off x="272289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77" name="tx1977"/>
            <p:cNvSpPr/>
            <p:nvPr/>
          </p:nvSpPr>
          <p:spPr>
            <a:xfrm>
              <a:off x="298807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78" name="tx1978"/>
            <p:cNvSpPr/>
            <p:nvPr/>
          </p:nvSpPr>
          <p:spPr>
            <a:xfrm>
              <a:off x="325325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979" name="tx1979"/>
            <p:cNvSpPr/>
            <p:nvPr/>
          </p:nvSpPr>
          <p:spPr>
            <a:xfrm>
              <a:off x="351844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80" name="tx1980"/>
            <p:cNvSpPr/>
            <p:nvPr/>
          </p:nvSpPr>
          <p:spPr>
            <a:xfrm>
              <a:off x="378362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81" name="tx1981"/>
            <p:cNvSpPr/>
            <p:nvPr/>
          </p:nvSpPr>
          <p:spPr>
            <a:xfrm>
              <a:off x="431399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82" name="tx1982"/>
            <p:cNvSpPr/>
            <p:nvPr/>
          </p:nvSpPr>
          <p:spPr>
            <a:xfrm>
              <a:off x="537473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83" name="tx1983"/>
            <p:cNvSpPr/>
            <p:nvPr/>
          </p:nvSpPr>
          <p:spPr>
            <a:xfrm>
              <a:off x="245770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84" name="tx1984"/>
            <p:cNvSpPr/>
            <p:nvPr/>
          </p:nvSpPr>
          <p:spPr>
            <a:xfrm>
              <a:off x="272289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85" name="tx1985"/>
            <p:cNvSpPr/>
            <p:nvPr/>
          </p:nvSpPr>
          <p:spPr>
            <a:xfrm>
              <a:off x="298807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86" name="tx1986"/>
            <p:cNvSpPr/>
            <p:nvPr/>
          </p:nvSpPr>
          <p:spPr>
            <a:xfrm>
              <a:off x="325325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87" name="tx1987"/>
            <p:cNvSpPr/>
            <p:nvPr/>
          </p:nvSpPr>
          <p:spPr>
            <a:xfrm>
              <a:off x="351844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8" name="tx1988"/>
            <p:cNvSpPr/>
            <p:nvPr/>
          </p:nvSpPr>
          <p:spPr>
            <a:xfrm>
              <a:off x="378362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9" name="tx1989"/>
            <p:cNvSpPr/>
            <p:nvPr/>
          </p:nvSpPr>
          <p:spPr>
            <a:xfrm>
              <a:off x="404881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90" name="tx1990"/>
            <p:cNvSpPr/>
            <p:nvPr/>
          </p:nvSpPr>
          <p:spPr>
            <a:xfrm>
              <a:off x="431399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91" name="tx1991"/>
            <p:cNvSpPr/>
            <p:nvPr/>
          </p:nvSpPr>
          <p:spPr>
            <a:xfrm>
              <a:off x="457917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92" name="tx1992"/>
            <p:cNvSpPr/>
            <p:nvPr/>
          </p:nvSpPr>
          <p:spPr>
            <a:xfrm>
              <a:off x="484436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3" name="tx1993"/>
            <p:cNvSpPr/>
            <p:nvPr/>
          </p:nvSpPr>
          <p:spPr>
            <a:xfrm>
              <a:off x="510954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4" name="tx1994"/>
            <p:cNvSpPr/>
            <p:nvPr/>
          </p:nvSpPr>
          <p:spPr>
            <a:xfrm>
              <a:off x="537473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5" name="tx1995"/>
            <p:cNvSpPr/>
            <p:nvPr/>
          </p:nvSpPr>
          <p:spPr>
            <a:xfrm>
              <a:off x="563991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96" name="tx1996"/>
            <p:cNvSpPr/>
            <p:nvPr/>
          </p:nvSpPr>
          <p:spPr>
            <a:xfrm>
              <a:off x="590509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97" name="tx1997"/>
            <p:cNvSpPr/>
            <p:nvPr/>
          </p:nvSpPr>
          <p:spPr>
            <a:xfrm>
              <a:off x="617028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8" name="tx1998"/>
            <p:cNvSpPr/>
            <p:nvPr/>
          </p:nvSpPr>
          <p:spPr>
            <a:xfrm>
              <a:off x="643546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9" name="tx1999"/>
            <p:cNvSpPr/>
            <p:nvPr/>
          </p:nvSpPr>
          <p:spPr>
            <a:xfrm>
              <a:off x="670065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00" name="tx2000"/>
            <p:cNvSpPr/>
            <p:nvPr/>
          </p:nvSpPr>
          <p:spPr>
            <a:xfrm>
              <a:off x="696583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01" name="tx2001"/>
            <p:cNvSpPr/>
            <p:nvPr/>
          </p:nvSpPr>
          <p:spPr>
            <a:xfrm>
              <a:off x="723101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02" name="tx2002"/>
            <p:cNvSpPr/>
            <p:nvPr/>
          </p:nvSpPr>
          <p:spPr>
            <a:xfrm>
              <a:off x="749620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03" name="tx2003"/>
            <p:cNvSpPr/>
            <p:nvPr/>
          </p:nvSpPr>
          <p:spPr>
            <a:xfrm>
              <a:off x="776138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4" name="tx2004"/>
            <p:cNvSpPr/>
            <p:nvPr/>
          </p:nvSpPr>
          <p:spPr>
            <a:xfrm>
              <a:off x="802656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05" name="tx2005"/>
            <p:cNvSpPr/>
            <p:nvPr/>
          </p:nvSpPr>
          <p:spPr>
            <a:xfrm>
              <a:off x="829175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06" name="tx2006"/>
            <p:cNvSpPr/>
            <p:nvPr/>
          </p:nvSpPr>
          <p:spPr>
            <a:xfrm>
              <a:off x="855693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07" name="tx2007"/>
            <p:cNvSpPr/>
            <p:nvPr/>
          </p:nvSpPr>
          <p:spPr>
            <a:xfrm>
              <a:off x="192733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08" name="tx2008"/>
            <p:cNvSpPr/>
            <p:nvPr/>
          </p:nvSpPr>
          <p:spPr>
            <a:xfrm>
              <a:off x="219252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09" name="tx2009"/>
            <p:cNvSpPr/>
            <p:nvPr/>
          </p:nvSpPr>
          <p:spPr>
            <a:xfrm>
              <a:off x="245770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10" name="tx2010"/>
            <p:cNvSpPr/>
            <p:nvPr/>
          </p:nvSpPr>
          <p:spPr>
            <a:xfrm>
              <a:off x="272289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11" name="tx2011"/>
            <p:cNvSpPr/>
            <p:nvPr/>
          </p:nvSpPr>
          <p:spPr>
            <a:xfrm>
              <a:off x="298807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12" name="tx2012"/>
            <p:cNvSpPr/>
            <p:nvPr/>
          </p:nvSpPr>
          <p:spPr>
            <a:xfrm>
              <a:off x="325325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13" name="tx2013"/>
            <p:cNvSpPr/>
            <p:nvPr/>
          </p:nvSpPr>
          <p:spPr>
            <a:xfrm>
              <a:off x="351844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4" name="tx2014"/>
            <p:cNvSpPr/>
            <p:nvPr/>
          </p:nvSpPr>
          <p:spPr>
            <a:xfrm>
              <a:off x="378362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5" name="tx2015"/>
            <p:cNvSpPr/>
            <p:nvPr/>
          </p:nvSpPr>
          <p:spPr>
            <a:xfrm>
              <a:off x="404881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16" name="tx2016"/>
            <p:cNvSpPr/>
            <p:nvPr/>
          </p:nvSpPr>
          <p:spPr>
            <a:xfrm>
              <a:off x="431399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17" name="tx2017"/>
            <p:cNvSpPr/>
            <p:nvPr/>
          </p:nvSpPr>
          <p:spPr>
            <a:xfrm>
              <a:off x="457917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18" name="tx2018"/>
            <p:cNvSpPr/>
            <p:nvPr/>
          </p:nvSpPr>
          <p:spPr>
            <a:xfrm>
              <a:off x="484436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19" name="tx2019"/>
            <p:cNvSpPr/>
            <p:nvPr/>
          </p:nvSpPr>
          <p:spPr>
            <a:xfrm>
              <a:off x="510954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20" name="tx2020"/>
            <p:cNvSpPr/>
            <p:nvPr/>
          </p:nvSpPr>
          <p:spPr>
            <a:xfrm>
              <a:off x="537473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21" name="tx2021"/>
            <p:cNvSpPr/>
            <p:nvPr/>
          </p:nvSpPr>
          <p:spPr>
            <a:xfrm>
              <a:off x="563991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22" name="tx2022"/>
            <p:cNvSpPr/>
            <p:nvPr/>
          </p:nvSpPr>
          <p:spPr>
            <a:xfrm>
              <a:off x="590509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23" name="tx2023"/>
            <p:cNvSpPr/>
            <p:nvPr/>
          </p:nvSpPr>
          <p:spPr>
            <a:xfrm>
              <a:off x="617028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4" name="tx2024"/>
            <p:cNvSpPr/>
            <p:nvPr/>
          </p:nvSpPr>
          <p:spPr>
            <a:xfrm>
              <a:off x="643546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25" name="tx2025"/>
            <p:cNvSpPr/>
            <p:nvPr/>
          </p:nvSpPr>
          <p:spPr>
            <a:xfrm>
              <a:off x="670065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26" name="tx2026"/>
            <p:cNvSpPr/>
            <p:nvPr/>
          </p:nvSpPr>
          <p:spPr>
            <a:xfrm>
              <a:off x="696583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7" name="tx2027"/>
            <p:cNvSpPr/>
            <p:nvPr/>
          </p:nvSpPr>
          <p:spPr>
            <a:xfrm>
              <a:off x="723101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8" name="tx2028"/>
            <p:cNvSpPr/>
            <p:nvPr/>
          </p:nvSpPr>
          <p:spPr>
            <a:xfrm>
              <a:off x="749620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29" name="tx2029"/>
            <p:cNvSpPr/>
            <p:nvPr/>
          </p:nvSpPr>
          <p:spPr>
            <a:xfrm>
              <a:off x="776138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30" name="tx2030"/>
            <p:cNvSpPr/>
            <p:nvPr/>
          </p:nvSpPr>
          <p:spPr>
            <a:xfrm>
              <a:off x="802656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31" name="tx2031"/>
            <p:cNvSpPr/>
            <p:nvPr/>
          </p:nvSpPr>
          <p:spPr>
            <a:xfrm>
              <a:off x="829175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32" name="tx2032"/>
            <p:cNvSpPr/>
            <p:nvPr/>
          </p:nvSpPr>
          <p:spPr>
            <a:xfrm>
              <a:off x="855693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33" name="tx2033"/>
            <p:cNvSpPr/>
            <p:nvPr/>
          </p:nvSpPr>
          <p:spPr>
            <a:xfrm>
              <a:off x="192733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34" name="tx2034"/>
            <p:cNvSpPr/>
            <p:nvPr/>
          </p:nvSpPr>
          <p:spPr>
            <a:xfrm>
              <a:off x="219252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35" name="tx2035"/>
            <p:cNvSpPr/>
            <p:nvPr/>
          </p:nvSpPr>
          <p:spPr>
            <a:xfrm>
              <a:off x="245770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36" name="tx2036"/>
            <p:cNvSpPr/>
            <p:nvPr/>
          </p:nvSpPr>
          <p:spPr>
            <a:xfrm>
              <a:off x="272289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7" name="tx2037"/>
            <p:cNvSpPr/>
            <p:nvPr/>
          </p:nvSpPr>
          <p:spPr>
            <a:xfrm>
              <a:off x="298807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38" name="tx2038"/>
            <p:cNvSpPr/>
            <p:nvPr/>
          </p:nvSpPr>
          <p:spPr>
            <a:xfrm>
              <a:off x="325325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39" name="tx2039"/>
            <p:cNvSpPr/>
            <p:nvPr/>
          </p:nvSpPr>
          <p:spPr>
            <a:xfrm>
              <a:off x="351844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0" name="tx2040"/>
            <p:cNvSpPr/>
            <p:nvPr/>
          </p:nvSpPr>
          <p:spPr>
            <a:xfrm>
              <a:off x="378362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1" name="tx2041"/>
            <p:cNvSpPr/>
            <p:nvPr/>
          </p:nvSpPr>
          <p:spPr>
            <a:xfrm>
              <a:off x="404881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2" name="tx2042"/>
            <p:cNvSpPr/>
            <p:nvPr/>
          </p:nvSpPr>
          <p:spPr>
            <a:xfrm>
              <a:off x="431399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3" name="tx2043"/>
            <p:cNvSpPr/>
            <p:nvPr/>
          </p:nvSpPr>
          <p:spPr>
            <a:xfrm>
              <a:off x="457917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4" name="tx2044"/>
            <p:cNvSpPr/>
            <p:nvPr/>
          </p:nvSpPr>
          <p:spPr>
            <a:xfrm>
              <a:off x="484436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5" name="tx2045"/>
            <p:cNvSpPr/>
            <p:nvPr/>
          </p:nvSpPr>
          <p:spPr>
            <a:xfrm>
              <a:off x="510954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6" name="tx2046"/>
            <p:cNvSpPr/>
            <p:nvPr/>
          </p:nvSpPr>
          <p:spPr>
            <a:xfrm>
              <a:off x="537473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7" name="tx2047"/>
            <p:cNvSpPr/>
            <p:nvPr/>
          </p:nvSpPr>
          <p:spPr>
            <a:xfrm>
              <a:off x="563991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8" name="tx2048"/>
            <p:cNvSpPr/>
            <p:nvPr/>
          </p:nvSpPr>
          <p:spPr>
            <a:xfrm>
              <a:off x="590509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9" name="tx2049"/>
            <p:cNvSpPr/>
            <p:nvPr/>
          </p:nvSpPr>
          <p:spPr>
            <a:xfrm>
              <a:off x="617028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0" name="tx2050"/>
            <p:cNvSpPr/>
            <p:nvPr/>
          </p:nvSpPr>
          <p:spPr>
            <a:xfrm>
              <a:off x="643546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1" name="tx2051"/>
            <p:cNvSpPr/>
            <p:nvPr/>
          </p:nvSpPr>
          <p:spPr>
            <a:xfrm>
              <a:off x="670065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2" name="tx2052"/>
            <p:cNvSpPr/>
            <p:nvPr/>
          </p:nvSpPr>
          <p:spPr>
            <a:xfrm>
              <a:off x="696583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3" name="tx2053"/>
            <p:cNvSpPr/>
            <p:nvPr/>
          </p:nvSpPr>
          <p:spPr>
            <a:xfrm>
              <a:off x="723101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4" name="tx2054"/>
            <p:cNvSpPr/>
            <p:nvPr/>
          </p:nvSpPr>
          <p:spPr>
            <a:xfrm>
              <a:off x="749620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5" name="tx2055"/>
            <p:cNvSpPr/>
            <p:nvPr/>
          </p:nvSpPr>
          <p:spPr>
            <a:xfrm>
              <a:off x="776138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6" name="tx2056"/>
            <p:cNvSpPr/>
            <p:nvPr/>
          </p:nvSpPr>
          <p:spPr>
            <a:xfrm>
              <a:off x="802656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57" name="tx2057"/>
            <p:cNvSpPr/>
            <p:nvPr/>
          </p:nvSpPr>
          <p:spPr>
            <a:xfrm>
              <a:off x="829175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8" name="tx2058"/>
            <p:cNvSpPr/>
            <p:nvPr/>
          </p:nvSpPr>
          <p:spPr>
            <a:xfrm>
              <a:off x="855693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9" name="tx2059"/>
            <p:cNvSpPr/>
            <p:nvPr/>
          </p:nvSpPr>
          <p:spPr>
            <a:xfrm>
              <a:off x="192733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60" name="tx2060"/>
            <p:cNvSpPr/>
            <p:nvPr/>
          </p:nvSpPr>
          <p:spPr>
            <a:xfrm>
              <a:off x="219252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1" name="tx2061"/>
            <p:cNvSpPr/>
            <p:nvPr/>
          </p:nvSpPr>
          <p:spPr>
            <a:xfrm>
              <a:off x="245770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2" name="tx2062"/>
            <p:cNvSpPr/>
            <p:nvPr/>
          </p:nvSpPr>
          <p:spPr>
            <a:xfrm>
              <a:off x="272289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63" name="tx2063"/>
            <p:cNvSpPr/>
            <p:nvPr/>
          </p:nvSpPr>
          <p:spPr>
            <a:xfrm>
              <a:off x="298807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64" name="tx2064"/>
            <p:cNvSpPr/>
            <p:nvPr/>
          </p:nvSpPr>
          <p:spPr>
            <a:xfrm>
              <a:off x="325325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5" name="tx2065"/>
            <p:cNvSpPr/>
            <p:nvPr/>
          </p:nvSpPr>
          <p:spPr>
            <a:xfrm>
              <a:off x="351844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6" name="tx2066"/>
            <p:cNvSpPr/>
            <p:nvPr/>
          </p:nvSpPr>
          <p:spPr>
            <a:xfrm>
              <a:off x="378362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7" name="tx2067"/>
            <p:cNvSpPr/>
            <p:nvPr/>
          </p:nvSpPr>
          <p:spPr>
            <a:xfrm>
              <a:off x="404881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8" name="tx2068"/>
            <p:cNvSpPr/>
            <p:nvPr/>
          </p:nvSpPr>
          <p:spPr>
            <a:xfrm>
              <a:off x="431399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9" name="tx2069"/>
            <p:cNvSpPr/>
            <p:nvPr/>
          </p:nvSpPr>
          <p:spPr>
            <a:xfrm>
              <a:off x="457917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0" name="tx2070"/>
            <p:cNvSpPr/>
            <p:nvPr/>
          </p:nvSpPr>
          <p:spPr>
            <a:xfrm>
              <a:off x="484436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1" name="tx2071"/>
            <p:cNvSpPr/>
            <p:nvPr/>
          </p:nvSpPr>
          <p:spPr>
            <a:xfrm>
              <a:off x="510954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2" name="tx2072"/>
            <p:cNvSpPr/>
            <p:nvPr/>
          </p:nvSpPr>
          <p:spPr>
            <a:xfrm>
              <a:off x="537473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3" name="tx2073"/>
            <p:cNvSpPr/>
            <p:nvPr/>
          </p:nvSpPr>
          <p:spPr>
            <a:xfrm>
              <a:off x="563991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4" name="tx2074"/>
            <p:cNvSpPr/>
            <p:nvPr/>
          </p:nvSpPr>
          <p:spPr>
            <a:xfrm>
              <a:off x="590509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5" name="tx2075"/>
            <p:cNvSpPr/>
            <p:nvPr/>
          </p:nvSpPr>
          <p:spPr>
            <a:xfrm>
              <a:off x="617028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6" name="tx2076"/>
            <p:cNvSpPr/>
            <p:nvPr/>
          </p:nvSpPr>
          <p:spPr>
            <a:xfrm>
              <a:off x="643546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7" name="tx2077"/>
            <p:cNvSpPr/>
            <p:nvPr/>
          </p:nvSpPr>
          <p:spPr>
            <a:xfrm>
              <a:off x="670065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8" name="tx2078"/>
            <p:cNvSpPr/>
            <p:nvPr/>
          </p:nvSpPr>
          <p:spPr>
            <a:xfrm>
              <a:off x="696583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9" name="tx2079"/>
            <p:cNvSpPr/>
            <p:nvPr/>
          </p:nvSpPr>
          <p:spPr>
            <a:xfrm>
              <a:off x="723101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0" name="tx2080"/>
            <p:cNvSpPr/>
            <p:nvPr/>
          </p:nvSpPr>
          <p:spPr>
            <a:xfrm>
              <a:off x="749620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1" name="tx2081"/>
            <p:cNvSpPr/>
            <p:nvPr/>
          </p:nvSpPr>
          <p:spPr>
            <a:xfrm>
              <a:off x="776138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82" name="tx2082"/>
            <p:cNvSpPr/>
            <p:nvPr/>
          </p:nvSpPr>
          <p:spPr>
            <a:xfrm>
              <a:off x="802656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83" name="tx2083"/>
            <p:cNvSpPr/>
            <p:nvPr/>
          </p:nvSpPr>
          <p:spPr>
            <a:xfrm>
              <a:off x="829175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84" name="tx2084"/>
            <p:cNvSpPr/>
            <p:nvPr/>
          </p:nvSpPr>
          <p:spPr>
            <a:xfrm>
              <a:off x="855693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85" name="tx2085"/>
            <p:cNvSpPr/>
            <p:nvPr/>
          </p:nvSpPr>
          <p:spPr>
            <a:xfrm>
              <a:off x="192733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86" name="tx2086"/>
            <p:cNvSpPr/>
            <p:nvPr/>
          </p:nvSpPr>
          <p:spPr>
            <a:xfrm>
              <a:off x="219252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7" name="tx2087"/>
            <p:cNvSpPr/>
            <p:nvPr/>
          </p:nvSpPr>
          <p:spPr>
            <a:xfrm>
              <a:off x="245770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8" name="tx2088"/>
            <p:cNvSpPr/>
            <p:nvPr/>
          </p:nvSpPr>
          <p:spPr>
            <a:xfrm>
              <a:off x="272289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9" name="tx2089"/>
            <p:cNvSpPr/>
            <p:nvPr/>
          </p:nvSpPr>
          <p:spPr>
            <a:xfrm>
              <a:off x="298807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90" name="tx2090"/>
            <p:cNvSpPr/>
            <p:nvPr/>
          </p:nvSpPr>
          <p:spPr>
            <a:xfrm>
              <a:off x="325325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91" name="tx2091"/>
            <p:cNvSpPr/>
            <p:nvPr/>
          </p:nvSpPr>
          <p:spPr>
            <a:xfrm>
              <a:off x="351844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2" name="tx2092"/>
            <p:cNvSpPr/>
            <p:nvPr/>
          </p:nvSpPr>
          <p:spPr>
            <a:xfrm>
              <a:off x="378362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93" name="tx2093"/>
            <p:cNvSpPr/>
            <p:nvPr/>
          </p:nvSpPr>
          <p:spPr>
            <a:xfrm>
              <a:off x="404881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94" name="tx2094"/>
            <p:cNvSpPr/>
            <p:nvPr/>
          </p:nvSpPr>
          <p:spPr>
            <a:xfrm>
              <a:off x="431399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95" name="tx2095"/>
            <p:cNvSpPr/>
            <p:nvPr/>
          </p:nvSpPr>
          <p:spPr>
            <a:xfrm>
              <a:off x="457917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96" name="tx2096"/>
            <p:cNvSpPr/>
            <p:nvPr/>
          </p:nvSpPr>
          <p:spPr>
            <a:xfrm>
              <a:off x="484436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7" name="tx2097"/>
            <p:cNvSpPr/>
            <p:nvPr/>
          </p:nvSpPr>
          <p:spPr>
            <a:xfrm>
              <a:off x="510954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98" name="tx2098"/>
            <p:cNvSpPr/>
            <p:nvPr/>
          </p:nvSpPr>
          <p:spPr>
            <a:xfrm>
              <a:off x="537473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99" name="tx2099"/>
            <p:cNvSpPr/>
            <p:nvPr/>
          </p:nvSpPr>
          <p:spPr>
            <a:xfrm>
              <a:off x="563991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00" name="tx2100"/>
            <p:cNvSpPr/>
            <p:nvPr/>
          </p:nvSpPr>
          <p:spPr>
            <a:xfrm>
              <a:off x="590509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01" name="tx2101"/>
            <p:cNvSpPr/>
            <p:nvPr/>
          </p:nvSpPr>
          <p:spPr>
            <a:xfrm>
              <a:off x="617028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02" name="tx2102"/>
            <p:cNvSpPr/>
            <p:nvPr/>
          </p:nvSpPr>
          <p:spPr>
            <a:xfrm>
              <a:off x="643546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03" name="tx2103"/>
            <p:cNvSpPr/>
            <p:nvPr/>
          </p:nvSpPr>
          <p:spPr>
            <a:xfrm>
              <a:off x="670065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04" name="tx2104"/>
            <p:cNvSpPr/>
            <p:nvPr/>
          </p:nvSpPr>
          <p:spPr>
            <a:xfrm>
              <a:off x="696583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05" name="tx2105"/>
            <p:cNvSpPr/>
            <p:nvPr/>
          </p:nvSpPr>
          <p:spPr>
            <a:xfrm>
              <a:off x="723101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06" name="tx2106"/>
            <p:cNvSpPr/>
            <p:nvPr/>
          </p:nvSpPr>
          <p:spPr>
            <a:xfrm>
              <a:off x="749620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07" name="tx2107"/>
            <p:cNvSpPr/>
            <p:nvPr/>
          </p:nvSpPr>
          <p:spPr>
            <a:xfrm>
              <a:off x="776138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08" name="tx2108"/>
            <p:cNvSpPr/>
            <p:nvPr/>
          </p:nvSpPr>
          <p:spPr>
            <a:xfrm>
              <a:off x="802656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09" name="tx2109"/>
            <p:cNvSpPr/>
            <p:nvPr/>
          </p:nvSpPr>
          <p:spPr>
            <a:xfrm>
              <a:off x="829175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10" name="tx2110"/>
            <p:cNvSpPr/>
            <p:nvPr/>
          </p:nvSpPr>
          <p:spPr>
            <a:xfrm>
              <a:off x="855693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11" name="tx2111"/>
            <p:cNvSpPr/>
            <p:nvPr/>
          </p:nvSpPr>
          <p:spPr>
            <a:xfrm>
              <a:off x="351844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112" name="tx2112"/>
            <p:cNvSpPr/>
            <p:nvPr/>
          </p:nvSpPr>
          <p:spPr>
            <a:xfrm>
              <a:off x="378362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3" name="tx2113"/>
            <p:cNvSpPr/>
            <p:nvPr/>
          </p:nvSpPr>
          <p:spPr>
            <a:xfrm>
              <a:off x="404881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14" name="tx2114"/>
            <p:cNvSpPr/>
            <p:nvPr/>
          </p:nvSpPr>
          <p:spPr>
            <a:xfrm>
              <a:off x="431399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15" name="tx2115"/>
            <p:cNvSpPr/>
            <p:nvPr/>
          </p:nvSpPr>
          <p:spPr>
            <a:xfrm>
              <a:off x="457917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16" name="tx2116"/>
            <p:cNvSpPr/>
            <p:nvPr/>
          </p:nvSpPr>
          <p:spPr>
            <a:xfrm>
              <a:off x="484436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17" name="tx2117"/>
            <p:cNvSpPr/>
            <p:nvPr/>
          </p:nvSpPr>
          <p:spPr>
            <a:xfrm>
              <a:off x="510954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18" name="tx2118"/>
            <p:cNvSpPr/>
            <p:nvPr/>
          </p:nvSpPr>
          <p:spPr>
            <a:xfrm>
              <a:off x="537473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19" name="tx2119"/>
            <p:cNvSpPr/>
            <p:nvPr/>
          </p:nvSpPr>
          <p:spPr>
            <a:xfrm>
              <a:off x="563991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20" name="tx2120"/>
            <p:cNvSpPr/>
            <p:nvPr/>
          </p:nvSpPr>
          <p:spPr>
            <a:xfrm>
              <a:off x="590509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21" name="tx2121"/>
            <p:cNvSpPr/>
            <p:nvPr/>
          </p:nvSpPr>
          <p:spPr>
            <a:xfrm>
              <a:off x="617028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2" name="tx2122"/>
            <p:cNvSpPr/>
            <p:nvPr/>
          </p:nvSpPr>
          <p:spPr>
            <a:xfrm>
              <a:off x="643546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3" name="tx2123"/>
            <p:cNvSpPr/>
            <p:nvPr/>
          </p:nvSpPr>
          <p:spPr>
            <a:xfrm>
              <a:off x="670065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4" name="tx2124"/>
            <p:cNvSpPr/>
            <p:nvPr/>
          </p:nvSpPr>
          <p:spPr>
            <a:xfrm>
              <a:off x="696583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5" name="tx2125"/>
            <p:cNvSpPr/>
            <p:nvPr/>
          </p:nvSpPr>
          <p:spPr>
            <a:xfrm>
              <a:off x="723101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6" name="tx2126"/>
            <p:cNvSpPr/>
            <p:nvPr/>
          </p:nvSpPr>
          <p:spPr>
            <a:xfrm>
              <a:off x="749620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7" name="tx2127"/>
            <p:cNvSpPr/>
            <p:nvPr/>
          </p:nvSpPr>
          <p:spPr>
            <a:xfrm>
              <a:off x="776138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8" name="tx2128"/>
            <p:cNvSpPr/>
            <p:nvPr/>
          </p:nvSpPr>
          <p:spPr>
            <a:xfrm>
              <a:off x="802656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9" name="tx2129"/>
            <p:cNvSpPr/>
            <p:nvPr/>
          </p:nvSpPr>
          <p:spPr>
            <a:xfrm>
              <a:off x="829175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30" name="tx2130"/>
            <p:cNvSpPr/>
            <p:nvPr/>
          </p:nvSpPr>
          <p:spPr>
            <a:xfrm>
              <a:off x="855693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31" name="tx2131"/>
            <p:cNvSpPr/>
            <p:nvPr/>
          </p:nvSpPr>
          <p:spPr>
            <a:xfrm>
              <a:off x="192733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32" name="tx2132"/>
            <p:cNvSpPr/>
            <p:nvPr/>
          </p:nvSpPr>
          <p:spPr>
            <a:xfrm>
              <a:off x="272289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33" name="tx2133"/>
            <p:cNvSpPr/>
            <p:nvPr/>
          </p:nvSpPr>
          <p:spPr>
            <a:xfrm>
              <a:off x="298807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34" name="tx2134"/>
            <p:cNvSpPr/>
            <p:nvPr/>
          </p:nvSpPr>
          <p:spPr>
            <a:xfrm>
              <a:off x="325325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35" name="tx2135"/>
            <p:cNvSpPr/>
            <p:nvPr/>
          </p:nvSpPr>
          <p:spPr>
            <a:xfrm>
              <a:off x="351844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36" name="tx2136"/>
            <p:cNvSpPr/>
            <p:nvPr/>
          </p:nvSpPr>
          <p:spPr>
            <a:xfrm>
              <a:off x="378362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37" name="tx2137"/>
            <p:cNvSpPr/>
            <p:nvPr/>
          </p:nvSpPr>
          <p:spPr>
            <a:xfrm>
              <a:off x="404881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38" name="tx2138"/>
            <p:cNvSpPr/>
            <p:nvPr/>
          </p:nvSpPr>
          <p:spPr>
            <a:xfrm>
              <a:off x="431399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39" name="tx2139"/>
            <p:cNvSpPr/>
            <p:nvPr/>
          </p:nvSpPr>
          <p:spPr>
            <a:xfrm>
              <a:off x="457917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40" name="tx2140"/>
            <p:cNvSpPr/>
            <p:nvPr/>
          </p:nvSpPr>
          <p:spPr>
            <a:xfrm>
              <a:off x="484436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41" name="tx2141"/>
            <p:cNvSpPr/>
            <p:nvPr/>
          </p:nvSpPr>
          <p:spPr>
            <a:xfrm>
              <a:off x="510954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2" name="tx2142"/>
            <p:cNvSpPr/>
            <p:nvPr/>
          </p:nvSpPr>
          <p:spPr>
            <a:xfrm>
              <a:off x="537473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3" name="tx2143"/>
            <p:cNvSpPr/>
            <p:nvPr/>
          </p:nvSpPr>
          <p:spPr>
            <a:xfrm>
              <a:off x="563991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4" name="tx2144"/>
            <p:cNvSpPr/>
            <p:nvPr/>
          </p:nvSpPr>
          <p:spPr>
            <a:xfrm>
              <a:off x="590509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45" name="tx2145"/>
            <p:cNvSpPr/>
            <p:nvPr/>
          </p:nvSpPr>
          <p:spPr>
            <a:xfrm>
              <a:off x="617028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46" name="tx2146"/>
            <p:cNvSpPr/>
            <p:nvPr/>
          </p:nvSpPr>
          <p:spPr>
            <a:xfrm>
              <a:off x="643546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7" name="tx2147"/>
            <p:cNvSpPr/>
            <p:nvPr/>
          </p:nvSpPr>
          <p:spPr>
            <a:xfrm>
              <a:off x="670065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8" name="tx2148"/>
            <p:cNvSpPr/>
            <p:nvPr/>
          </p:nvSpPr>
          <p:spPr>
            <a:xfrm>
              <a:off x="696583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49" name="tx2149"/>
            <p:cNvSpPr/>
            <p:nvPr/>
          </p:nvSpPr>
          <p:spPr>
            <a:xfrm>
              <a:off x="723101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50" name="tx2150"/>
            <p:cNvSpPr/>
            <p:nvPr/>
          </p:nvSpPr>
          <p:spPr>
            <a:xfrm>
              <a:off x="749620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1" name="tx2151"/>
            <p:cNvSpPr/>
            <p:nvPr/>
          </p:nvSpPr>
          <p:spPr>
            <a:xfrm>
              <a:off x="776138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2" name="tx2152"/>
            <p:cNvSpPr/>
            <p:nvPr/>
          </p:nvSpPr>
          <p:spPr>
            <a:xfrm>
              <a:off x="802656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3" name="tx2153"/>
            <p:cNvSpPr/>
            <p:nvPr/>
          </p:nvSpPr>
          <p:spPr>
            <a:xfrm>
              <a:off x="829175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4" name="tx2154"/>
            <p:cNvSpPr/>
            <p:nvPr/>
          </p:nvSpPr>
          <p:spPr>
            <a:xfrm>
              <a:off x="855693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5" name="tx2155"/>
            <p:cNvSpPr/>
            <p:nvPr/>
          </p:nvSpPr>
          <p:spPr>
            <a:xfrm>
              <a:off x="192733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56" name="tx2156"/>
            <p:cNvSpPr/>
            <p:nvPr/>
          </p:nvSpPr>
          <p:spPr>
            <a:xfrm>
              <a:off x="219252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7" name="tx2157"/>
            <p:cNvSpPr/>
            <p:nvPr/>
          </p:nvSpPr>
          <p:spPr>
            <a:xfrm>
              <a:off x="245770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8" name="tx2158"/>
            <p:cNvSpPr/>
            <p:nvPr/>
          </p:nvSpPr>
          <p:spPr>
            <a:xfrm>
              <a:off x="272289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59" name="tx2159"/>
            <p:cNvSpPr/>
            <p:nvPr/>
          </p:nvSpPr>
          <p:spPr>
            <a:xfrm>
              <a:off x="298807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0" name="tx2160"/>
            <p:cNvSpPr/>
            <p:nvPr/>
          </p:nvSpPr>
          <p:spPr>
            <a:xfrm>
              <a:off x="325325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1" name="tx2161"/>
            <p:cNvSpPr/>
            <p:nvPr/>
          </p:nvSpPr>
          <p:spPr>
            <a:xfrm>
              <a:off x="351844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2" name="tx2162"/>
            <p:cNvSpPr/>
            <p:nvPr/>
          </p:nvSpPr>
          <p:spPr>
            <a:xfrm>
              <a:off x="378362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3" name="tx2163"/>
            <p:cNvSpPr/>
            <p:nvPr/>
          </p:nvSpPr>
          <p:spPr>
            <a:xfrm>
              <a:off x="404881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4" name="tx2164"/>
            <p:cNvSpPr/>
            <p:nvPr/>
          </p:nvSpPr>
          <p:spPr>
            <a:xfrm>
              <a:off x="431399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5" name="tx2165"/>
            <p:cNvSpPr/>
            <p:nvPr/>
          </p:nvSpPr>
          <p:spPr>
            <a:xfrm>
              <a:off x="457917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6" name="tx2166"/>
            <p:cNvSpPr/>
            <p:nvPr/>
          </p:nvSpPr>
          <p:spPr>
            <a:xfrm>
              <a:off x="484436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7" name="tx2167"/>
            <p:cNvSpPr/>
            <p:nvPr/>
          </p:nvSpPr>
          <p:spPr>
            <a:xfrm>
              <a:off x="510954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8" name="tx2168"/>
            <p:cNvSpPr/>
            <p:nvPr/>
          </p:nvSpPr>
          <p:spPr>
            <a:xfrm>
              <a:off x="537473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9" name="tx2169"/>
            <p:cNvSpPr/>
            <p:nvPr/>
          </p:nvSpPr>
          <p:spPr>
            <a:xfrm>
              <a:off x="563991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0" name="tx2170"/>
            <p:cNvSpPr/>
            <p:nvPr/>
          </p:nvSpPr>
          <p:spPr>
            <a:xfrm>
              <a:off x="590509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1" name="tx2171"/>
            <p:cNvSpPr/>
            <p:nvPr/>
          </p:nvSpPr>
          <p:spPr>
            <a:xfrm>
              <a:off x="617028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2" name="tx2172"/>
            <p:cNvSpPr/>
            <p:nvPr/>
          </p:nvSpPr>
          <p:spPr>
            <a:xfrm>
              <a:off x="643546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3" name="tx2173"/>
            <p:cNvSpPr/>
            <p:nvPr/>
          </p:nvSpPr>
          <p:spPr>
            <a:xfrm>
              <a:off x="670065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4" name="tx2174"/>
            <p:cNvSpPr/>
            <p:nvPr/>
          </p:nvSpPr>
          <p:spPr>
            <a:xfrm>
              <a:off x="696583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5" name="tx2175"/>
            <p:cNvSpPr/>
            <p:nvPr/>
          </p:nvSpPr>
          <p:spPr>
            <a:xfrm>
              <a:off x="723101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6" name="tx2176"/>
            <p:cNvSpPr/>
            <p:nvPr/>
          </p:nvSpPr>
          <p:spPr>
            <a:xfrm>
              <a:off x="749620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7" name="tx2177"/>
            <p:cNvSpPr/>
            <p:nvPr/>
          </p:nvSpPr>
          <p:spPr>
            <a:xfrm>
              <a:off x="776138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8" name="tx2178"/>
            <p:cNvSpPr/>
            <p:nvPr/>
          </p:nvSpPr>
          <p:spPr>
            <a:xfrm>
              <a:off x="802656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9" name="tx2179"/>
            <p:cNvSpPr/>
            <p:nvPr/>
          </p:nvSpPr>
          <p:spPr>
            <a:xfrm>
              <a:off x="829175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80" name="tx2180"/>
            <p:cNvSpPr/>
            <p:nvPr/>
          </p:nvSpPr>
          <p:spPr>
            <a:xfrm>
              <a:off x="855693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81" name="tx2181"/>
            <p:cNvSpPr/>
            <p:nvPr/>
          </p:nvSpPr>
          <p:spPr>
            <a:xfrm>
              <a:off x="192733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82" name="tx2182"/>
            <p:cNvSpPr/>
            <p:nvPr/>
          </p:nvSpPr>
          <p:spPr>
            <a:xfrm>
              <a:off x="219252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83" name="tx2183"/>
            <p:cNvSpPr/>
            <p:nvPr/>
          </p:nvSpPr>
          <p:spPr>
            <a:xfrm>
              <a:off x="245770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84" name="tx2184"/>
            <p:cNvSpPr/>
            <p:nvPr/>
          </p:nvSpPr>
          <p:spPr>
            <a:xfrm>
              <a:off x="272289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5" name="tx2185"/>
            <p:cNvSpPr/>
            <p:nvPr/>
          </p:nvSpPr>
          <p:spPr>
            <a:xfrm>
              <a:off x="298807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6" name="tx2186"/>
            <p:cNvSpPr/>
            <p:nvPr/>
          </p:nvSpPr>
          <p:spPr>
            <a:xfrm>
              <a:off x="325325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7" name="tx2187"/>
            <p:cNvSpPr/>
            <p:nvPr/>
          </p:nvSpPr>
          <p:spPr>
            <a:xfrm>
              <a:off x="351844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8" name="tx2188"/>
            <p:cNvSpPr/>
            <p:nvPr/>
          </p:nvSpPr>
          <p:spPr>
            <a:xfrm>
              <a:off x="378362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89" name="tx2189"/>
            <p:cNvSpPr/>
            <p:nvPr/>
          </p:nvSpPr>
          <p:spPr>
            <a:xfrm>
              <a:off x="404881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90" name="tx2190"/>
            <p:cNvSpPr/>
            <p:nvPr/>
          </p:nvSpPr>
          <p:spPr>
            <a:xfrm>
              <a:off x="431399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91" name="tx2191"/>
            <p:cNvSpPr/>
            <p:nvPr/>
          </p:nvSpPr>
          <p:spPr>
            <a:xfrm>
              <a:off x="457917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2" name="tx2192"/>
            <p:cNvSpPr/>
            <p:nvPr/>
          </p:nvSpPr>
          <p:spPr>
            <a:xfrm>
              <a:off x="484436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3" name="tx2193"/>
            <p:cNvSpPr/>
            <p:nvPr/>
          </p:nvSpPr>
          <p:spPr>
            <a:xfrm>
              <a:off x="510954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4" name="tx2194"/>
            <p:cNvSpPr/>
            <p:nvPr/>
          </p:nvSpPr>
          <p:spPr>
            <a:xfrm>
              <a:off x="537473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5" name="tx2195"/>
            <p:cNvSpPr/>
            <p:nvPr/>
          </p:nvSpPr>
          <p:spPr>
            <a:xfrm>
              <a:off x="563991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6" name="tx2196"/>
            <p:cNvSpPr/>
            <p:nvPr/>
          </p:nvSpPr>
          <p:spPr>
            <a:xfrm>
              <a:off x="590509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7" name="tx2197"/>
            <p:cNvSpPr/>
            <p:nvPr/>
          </p:nvSpPr>
          <p:spPr>
            <a:xfrm>
              <a:off x="617028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8" name="tx2198"/>
            <p:cNvSpPr/>
            <p:nvPr/>
          </p:nvSpPr>
          <p:spPr>
            <a:xfrm>
              <a:off x="643546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9" name="tx2199"/>
            <p:cNvSpPr/>
            <p:nvPr/>
          </p:nvSpPr>
          <p:spPr>
            <a:xfrm>
              <a:off x="670065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00" name="tx2200"/>
            <p:cNvSpPr/>
            <p:nvPr/>
          </p:nvSpPr>
          <p:spPr>
            <a:xfrm>
              <a:off x="696583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1" name="tx2201"/>
            <p:cNvSpPr/>
            <p:nvPr/>
          </p:nvSpPr>
          <p:spPr>
            <a:xfrm>
              <a:off x="723101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2" name="tx2202"/>
            <p:cNvSpPr/>
            <p:nvPr/>
          </p:nvSpPr>
          <p:spPr>
            <a:xfrm>
              <a:off x="749620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03" name="tx2203"/>
            <p:cNvSpPr/>
            <p:nvPr/>
          </p:nvSpPr>
          <p:spPr>
            <a:xfrm>
              <a:off x="776138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04" name="tx2204"/>
            <p:cNvSpPr/>
            <p:nvPr/>
          </p:nvSpPr>
          <p:spPr>
            <a:xfrm>
              <a:off x="802656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05" name="tx2205"/>
            <p:cNvSpPr/>
            <p:nvPr/>
          </p:nvSpPr>
          <p:spPr>
            <a:xfrm>
              <a:off x="829175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06" name="tx2206"/>
            <p:cNvSpPr/>
            <p:nvPr/>
          </p:nvSpPr>
          <p:spPr>
            <a:xfrm>
              <a:off x="855693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07" name="tx2207"/>
            <p:cNvSpPr/>
            <p:nvPr/>
          </p:nvSpPr>
          <p:spPr>
            <a:xfrm>
              <a:off x="192733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8" name="tx2208"/>
            <p:cNvSpPr/>
            <p:nvPr/>
          </p:nvSpPr>
          <p:spPr>
            <a:xfrm>
              <a:off x="219252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9" name="tx2209"/>
            <p:cNvSpPr/>
            <p:nvPr/>
          </p:nvSpPr>
          <p:spPr>
            <a:xfrm>
              <a:off x="245770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0" name="tx2210"/>
            <p:cNvSpPr/>
            <p:nvPr/>
          </p:nvSpPr>
          <p:spPr>
            <a:xfrm>
              <a:off x="272289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1" name="tx2211"/>
            <p:cNvSpPr/>
            <p:nvPr/>
          </p:nvSpPr>
          <p:spPr>
            <a:xfrm>
              <a:off x="298807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2" name="tx2212"/>
            <p:cNvSpPr/>
            <p:nvPr/>
          </p:nvSpPr>
          <p:spPr>
            <a:xfrm>
              <a:off x="325325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3" name="tx2213"/>
            <p:cNvSpPr/>
            <p:nvPr/>
          </p:nvSpPr>
          <p:spPr>
            <a:xfrm>
              <a:off x="351844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4" name="tx2214"/>
            <p:cNvSpPr/>
            <p:nvPr/>
          </p:nvSpPr>
          <p:spPr>
            <a:xfrm>
              <a:off x="378362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5" name="tx2215"/>
            <p:cNvSpPr/>
            <p:nvPr/>
          </p:nvSpPr>
          <p:spPr>
            <a:xfrm>
              <a:off x="404881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6" name="tx2216"/>
            <p:cNvSpPr/>
            <p:nvPr/>
          </p:nvSpPr>
          <p:spPr>
            <a:xfrm>
              <a:off x="431399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7" name="tx2217"/>
            <p:cNvSpPr/>
            <p:nvPr/>
          </p:nvSpPr>
          <p:spPr>
            <a:xfrm>
              <a:off x="457917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8" name="tx2218"/>
            <p:cNvSpPr/>
            <p:nvPr/>
          </p:nvSpPr>
          <p:spPr>
            <a:xfrm>
              <a:off x="484436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9" name="tx2219"/>
            <p:cNvSpPr/>
            <p:nvPr/>
          </p:nvSpPr>
          <p:spPr>
            <a:xfrm>
              <a:off x="510954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0" name="tx2220"/>
            <p:cNvSpPr/>
            <p:nvPr/>
          </p:nvSpPr>
          <p:spPr>
            <a:xfrm>
              <a:off x="537473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1" name="tx2221"/>
            <p:cNvSpPr/>
            <p:nvPr/>
          </p:nvSpPr>
          <p:spPr>
            <a:xfrm>
              <a:off x="563991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2" name="tx2222"/>
            <p:cNvSpPr/>
            <p:nvPr/>
          </p:nvSpPr>
          <p:spPr>
            <a:xfrm>
              <a:off x="590509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3" name="tx2223"/>
            <p:cNvSpPr/>
            <p:nvPr/>
          </p:nvSpPr>
          <p:spPr>
            <a:xfrm>
              <a:off x="617028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4" name="tx2224"/>
            <p:cNvSpPr/>
            <p:nvPr/>
          </p:nvSpPr>
          <p:spPr>
            <a:xfrm>
              <a:off x="643546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5" name="tx2225"/>
            <p:cNvSpPr/>
            <p:nvPr/>
          </p:nvSpPr>
          <p:spPr>
            <a:xfrm>
              <a:off x="670065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6" name="tx2226"/>
            <p:cNvSpPr/>
            <p:nvPr/>
          </p:nvSpPr>
          <p:spPr>
            <a:xfrm>
              <a:off x="696583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7" name="tx2227"/>
            <p:cNvSpPr/>
            <p:nvPr/>
          </p:nvSpPr>
          <p:spPr>
            <a:xfrm>
              <a:off x="723101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8" name="tx2228"/>
            <p:cNvSpPr/>
            <p:nvPr/>
          </p:nvSpPr>
          <p:spPr>
            <a:xfrm>
              <a:off x="749620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9" name="tx2229"/>
            <p:cNvSpPr/>
            <p:nvPr/>
          </p:nvSpPr>
          <p:spPr>
            <a:xfrm>
              <a:off x="776138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0" name="tx2230"/>
            <p:cNvSpPr/>
            <p:nvPr/>
          </p:nvSpPr>
          <p:spPr>
            <a:xfrm>
              <a:off x="802656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1" name="tx2231"/>
            <p:cNvSpPr/>
            <p:nvPr/>
          </p:nvSpPr>
          <p:spPr>
            <a:xfrm>
              <a:off x="829175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32" name="tx2232"/>
            <p:cNvSpPr/>
            <p:nvPr/>
          </p:nvSpPr>
          <p:spPr>
            <a:xfrm>
              <a:off x="855693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3" name="tx2233"/>
            <p:cNvSpPr/>
            <p:nvPr/>
          </p:nvSpPr>
          <p:spPr>
            <a:xfrm>
              <a:off x="192733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34" name="tx2234"/>
            <p:cNvSpPr/>
            <p:nvPr/>
          </p:nvSpPr>
          <p:spPr>
            <a:xfrm>
              <a:off x="219252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35" name="tx2235"/>
            <p:cNvSpPr/>
            <p:nvPr/>
          </p:nvSpPr>
          <p:spPr>
            <a:xfrm>
              <a:off x="245770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36" name="tx2236"/>
            <p:cNvSpPr/>
            <p:nvPr/>
          </p:nvSpPr>
          <p:spPr>
            <a:xfrm>
              <a:off x="272289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37" name="tx2237"/>
            <p:cNvSpPr/>
            <p:nvPr/>
          </p:nvSpPr>
          <p:spPr>
            <a:xfrm>
              <a:off x="298807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38" name="tx2238"/>
            <p:cNvSpPr/>
            <p:nvPr/>
          </p:nvSpPr>
          <p:spPr>
            <a:xfrm>
              <a:off x="325325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39" name="tx2239"/>
            <p:cNvSpPr/>
            <p:nvPr/>
          </p:nvSpPr>
          <p:spPr>
            <a:xfrm>
              <a:off x="351844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40" name="tx2240"/>
            <p:cNvSpPr/>
            <p:nvPr/>
          </p:nvSpPr>
          <p:spPr>
            <a:xfrm>
              <a:off x="378362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41" name="tx2241"/>
            <p:cNvSpPr/>
            <p:nvPr/>
          </p:nvSpPr>
          <p:spPr>
            <a:xfrm>
              <a:off x="404881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42" name="tx2242"/>
            <p:cNvSpPr/>
            <p:nvPr/>
          </p:nvSpPr>
          <p:spPr>
            <a:xfrm>
              <a:off x="431399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43" name="tx2243"/>
            <p:cNvSpPr/>
            <p:nvPr/>
          </p:nvSpPr>
          <p:spPr>
            <a:xfrm>
              <a:off x="457917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44" name="tx2244"/>
            <p:cNvSpPr/>
            <p:nvPr/>
          </p:nvSpPr>
          <p:spPr>
            <a:xfrm>
              <a:off x="484436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45" name="tx2245"/>
            <p:cNvSpPr/>
            <p:nvPr/>
          </p:nvSpPr>
          <p:spPr>
            <a:xfrm>
              <a:off x="510954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46" name="tx2246"/>
            <p:cNvSpPr/>
            <p:nvPr/>
          </p:nvSpPr>
          <p:spPr>
            <a:xfrm>
              <a:off x="537473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47" name="tx2247"/>
            <p:cNvSpPr/>
            <p:nvPr/>
          </p:nvSpPr>
          <p:spPr>
            <a:xfrm>
              <a:off x="563991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48" name="tx2248"/>
            <p:cNvSpPr/>
            <p:nvPr/>
          </p:nvSpPr>
          <p:spPr>
            <a:xfrm>
              <a:off x="590509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49" name="tx2249"/>
            <p:cNvSpPr/>
            <p:nvPr/>
          </p:nvSpPr>
          <p:spPr>
            <a:xfrm>
              <a:off x="617028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50" name="tx2250"/>
            <p:cNvSpPr/>
            <p:nvPr/>
          </p:nvSpPr>
          <p:spPr>
            <a:xfrm>
              <a:off x="643546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51" name="tx2251"/>
            <p:cNvSpPr/>
            <p:nvPr/>
          </p:nvSpPr>
          <p:spPr>
            <a:xfrm>
              <a:off x="670065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52" name="tx2252"/>
            <p:cNvSpPr/>
            <p:nvPr/>
          </p:nvSpPr>
          <p:spPr>
            <a:xfrm>
              <a:off x="696583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53" name="tx2253"/>
            <p:cNvSpPr/>
            <p:nvPr/>
          </p:nvSpPr>
          <p:spPr>
            <a:xfrm>
              <a:off x="723101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54" name="tx2254"/>
            <p:cNvSpPr/>
            <p:nvPr/>
          </p:nvSpPr>
          <p:spPr>
            <a:xfrm>
              <a:off x="749620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255" name="tx2255"/>
            <p:cNvSpPr/>
            <p:nvPr/>
          </p:nvSpPr>
          <p:spPr>
            <a:xfrm>
              <a:off x="776138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56" name="tx2256"/>
            <p:cNvSpPr/>
            <p:nvPr/>
          </p:nvSpPr>
          <p:spPr>
            <a:xfrm>
              <a:off x="802656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257" name="tx2257"/>
            <p:cNvSpPr/>
            <p:nvPr/>
          </p:nvSpPr>
          <p:spPr>
            <a:xfrm>
              <a:off x="829175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58" name="tx2258"/>
            <p:cNvSpPr/>
            <p:nvPr/>
          </p:nvSpPr>
          <p:spPr>
            <a:xfrm>
              <a:off x="855693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59" name="tx2259"/>
            <p:cNvSpPr/>
            <p:nvPr/>
          </p:nvSpPr>
          <p:spPr>
            <a:xfrm>
              <a:off x="192733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60" name="tx2260"/>
            <p:cNvSpPr/>
            <p:nvPr/>
          </p:nvSpPr>
          <p:spPr>
            <a:xfrm>
              <a:off x="219252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61" name="tx2261"/>
            <p:cNvSpPr/>
            <p:nvPr/>
          </p:nvSpPr>
          <p:spPr>
            <a:xfrm>
              <a:off x="245770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62" name="tx2262"/>
            <p:cNvSpPr/>
            <p:nvPr/>
          </p:nvSpPr>
          <p:spPr>
            <a:xfrm>
              <a:off x="272289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63" name="tx2263"/>
            <p:cNvSpPr/>
            <p:nvPr/>
          </p:nvSpPr>
          <p:spPr>
            <a:xfrm>
              <a:off x="298807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64" name="tx2264"/>
            <p:cNvSpPr/>
            <p:nvPr/>
          </p:nvSpPr>
          <p:spPr>
            <a:xfrm>
              <a:off x="325325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65" name="tx2265"/>
            <p:cNvSpPr/>
            <p:nvPr/>
          </p:nvSpPr>
          <p:spPr>
            <a:xfrm>
              <a:off x="351844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66" name="tx2266"/>
            <p:cNvSpPr/>
            <p:nvPr/>
          </p:nvSpPr>
          <p:spPr>
            <a:xfrm>
              <a:off x="378362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267" name="tx2267"/>
            <p:cNvSpPr/>
            <p:nvPr/>
          </p:nvSpPr>
          <p:spPr>
            <a:xfrm>
              <a:off x="431399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68" name="tx2268"/>
            <p:cNvSpPr/>
            <p:nvPr/>
          </p:nvSpPr>
          <p:spPr>
            <a:xfrm>
              <a:off x="457917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69" name="tx2269"/>
            <p:cNvSpPr/>
            <p:nvPr/>
          </p:nvSpPr>
          <p:spPr>
            <a:xfrm>
              <a:off x="484436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70" name="tx2270"/>
            <p:cNvSpPr/>
            <p:nvPr/>
          </p:nvSpPr>
          <p:spPr>
            <a:xfrm>
              <a:off x="510954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71" name="tx2271"/>
            <p:cNvSpPr/>
            <p:nvPr/>
          </p:nvSpPr>
          <p:spPr>
            <a:xfrm>
              <a:off x="537473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72" name="tx2272"/>
            <p:cNvSpPr/>
            <p:nvPr/>
          </p:nvSpPr>
          <p:spPr>
            <a:xfrm>
              <a:off x="563991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73" name="tx2273"/>
            <p:cNvSpPr/>
            <p:nvPr/>
          </p:nvSpPr>
          <p:spPr>
            <a:xfrm>
              <a:off x="590509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74" name="tx2274"/>
            <p:cNvSpPr/>
            <p:nvPr/>
          </p:nvSpPr>
          <p:spPr>
            <a:xfrm>
              <a:off x="617028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75" name="tx2275"/>
            <p:cNvSpPr/>
            <p:nvPr/>
          </p:nvSpPr>
          <p:spPr>
            <a:xfrm>
              <a:off x="643546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76" name="tx2276"/>
            <p:cNvSpPr/>
            <p:nvPr/>
          </p:nvSpPr>
          <p:spPr>
            <a:xfrm>
              <a:off x="670065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77" name="tx2277"/>
            <p:cNvSpPr/>
            <p:nvPr/>
          </p:nvSpPr>
          <p:spPr>
            <a:xfrm>
              <a:off x="696583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278" name="tx2278"/>
            <p:cNvSpPr/>
            <p:nvPr/>
          </p:nvSpPr>
          <p:spPr>
            <a:xfrm>
              <a:off x="829175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279" name="tx2279"/>
            <p:cNvSpPr/>
            <p:nvPr/>
          </p:nvSpPr>
          <p:spPr>
            <a:xfrm>
              <a:off x="192733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80" name="tx2280"/>
            <p:cNvSpPr/>
            <p:nvPr/>
          </p:nvSpPr>
          <p:spPr>
            <a:xfrm>
              <a:off x="219252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81" name="tx2281"/>
            <p:cNvSpPr/>
            <p:nvPr/>
          </p:nvSpPr>
          <p:spPr>
            <a:xfrm>
              <a:off x="245770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82" name="tx2282"/>
            <p:cNvSpPr/>
            <p:nvPr/>
          </p:nvSpPr>
          <p:spPr>
            <a:xfrm>
              <a:off x="272289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83" name="tx2283"/>
            <p:cNvSpPr/>
            <p:nvPr/>
          </p:nvSpPr>
          <p:spPr>
            <a:xfrm>
              <a:off x="298807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84" name="tx2284"/>
            <p:cNvSpPr/>
            <p:nvPr/>
          </p:nvSpPr>
          <p:spPr>
            <a:xfrm>
              <a:off x="325325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85" name="tx2285"/>
            <p:cNvSpPr/>
            <p:nvPr/>
          </p:nvSpPr>
          <p:spPr>
            <a:xfrm>
              <a:off x="351844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86" name="tx2286"/>
            <p:cNvSpPr/>
            <p:nvPr/>
          </p:nvSpPr>
          <p:spPr>
            <a:xfrm>
              <a:off x="378362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87" name="tx2287"/>
            <p:cNvSpPr/>
            <p:nvPr/>
          </p:nvSpPr>
          <p:spPr>
            <a:xfrm>
              <a:off x="404881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88" name="tx2288"/>
            <p:cNvSpPr/>
            <p:nvPr/>
          </p:nvSpPr>
          <p:spPr>
            <a:xfrm>
              <a:off x="431399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89" name="tx2289"/>
            <p:cNvSpPr/>
            <p:nvPr/>
          </p:nvSpPr>
          <p:spPr>
            <a:xfrm>
              <a:off x="457917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90" name="tx2290"/>
            <p:cNvSpPr/>
            <p:nvPr/>
          </p:nvSpPr>
          <p:spPr>
            <a:xfrm>
              <a:off x="484436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91" name="tx2291"/>
            <p:cNvSpPr/>
            <p:nvPr/>
          </p:nvSpPr>
          <p:spPr>
            <a:xfrm>
              <a:off x="510954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92" name="tx2292"/>
            <p:cNvSpPr/>
            <p:nvPr/>
          </p:nvSpPr>
          <p:spPr>
            <a:xfrm>
              <a:off x="537473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93" name="tx2293"/>
            <p:cNvSpPr/>
            <p:nvPr/>
          </p:nvSpPr>
          <p:spPr>
            <a:xfrm>
              <a:off x="563991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94" name="tx2294"/>
            <p:cNvSpPr/>
            <p:nvPr/>
          </p:nvSpPr>
          <p:spPr>
            <a:xfrm>
              <a:off x="590509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95" name="tx2295"/>
            <p:cNvSpPr/>
            <p:nvPr/>
          </p:nvSpPr>
          <p:spPr>
            <a:xfrm>
              <a:off x="617028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6" name="tx2296"/>
            <p:cNvSpPr/>
            <p:nvPr/>
          </p:nvSpPr>
          <p:spPr>
            <a:xfrm>
              <a:off x="643546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97" name="tx2297"/>
            <p:cNvSpPr/>
            <p:nvPr/>
          </p:nvSpPr>
          <p:spPr>
            <a:xfrm>
              <a:off x="670065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98" name="tx2298"/>
            <p:cNvSpPr/>
            <p:nvPr/>
          </p:nvSpPr>
          <p:spPr>
            <a:xfrm>
              <a:off x="696583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99" name="tx2299"/>
            <p:cNvSpPr/>
            <p:nvPr/>
          </p:nvSpPr>
          <p:spPr>
            <a:xfrm>
              <a:off x="723101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00" name="tx2300"/>
            <p:cNvSpPr/>
            <p:nvPr/>
          </p:nvSpPr>
          <p:spPr>
            <a:xfrm>
              <a:off x="749620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01" name="tx2301"/>
            <p:cNvSpPr/>
            <p:nvPr/>
          </p:nvSpPr>
          <p:spPr>
            <a:xfrm>
              <a:off x="776138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02" name="tx2302"/>
            <p:cNvSpPr/>
            <p:nvPr/>
          </p:nvSpPr>
          <p:spPr>
            <a:xfrm>
              <a:off x="802656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03" name="tx2303"/>
            <p:cNvSpPr/>
            <p:nvPr/>
          </p:nvSpPr>
          <p:spPr>
            <a:xfrm>
              <a:off x="829175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04" name="tx2304"/>
            <p:cNvSpPr/>
            <p:nvPr/>
          </p:nvSpPr>
          <p:spPr>
            <a:xfrm>
              <a:off x="855693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05" name="tx2305"/>
            <p:cNvSpPr/>
            <p:nvPr/>
          </p:nvSpPr>
          <p:spPr>
            <a:xfrm>
              <a:off x="192733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06" name="tx2306"/>
            <p:cNvSpPr/>
            <p:nvPr/>
          </p:nvSpPr>
          <p:spPr>
            <a:xfrm>
              <a:off x="219252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07" name="tx2307"/>
            <p:cNvSpPr/>
            <p:nvPr/>
          </p:nvSpPr>
          <p:spPr>
            <a:xfrm>
              <a:off x="245770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08" name="tx2308"/>
            <p:cNvSpPr/>
            <p:nvPr/>
          </p:nvSpPr>
          <p:spPr>
            <a:xfrm>
              <a:off x="272289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09" name="tx2309"/>
            <p:cNvSpPr/>
            <p:nvPr/>
          </p:nvSpPr>
          <p:spPr>
            <a:xfrm>
              <a:off x="298807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310" name="tx2310"/>
            <p:cNvSpPr/>
            <p:nvPr/>
          </p:nvSpPr>
          <p:spPr>
            <a:xfrm>
              <a:off x="325325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11" name="tx2311"/>
            <p:cNvSpPr/>
            <p:nvPr/>
          </p:nvSpPr>
          <p:spPr>
            <a:xfrm>
              <a:off x="351844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312" name="tx2312"/>
            <p:cNvSpPr/>
            <p:nvPr/>
          </p:nvSpPr>
          <p:spPr>
            <a:xfrm>
              <a:off x="378362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13" name="tx2313"/>
            <p:cNvSpPr/>
            <p:nvPr/>
          </p:nvSpPr>
          <p:spPr>
            <a:xfrm>
              <a:off x="404881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14" name="tx2314"/>
            <p:cNvSpPr/>
            <p:nvPr/>
          </p:nvSpPr>
          <p:spPr>
            <a:xfrm>
              <a:off x="431399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15" name="tx2315"/>
            <p:cNvSpPr/>
            <p:nvPr/>
          </p:nvSpPr>
          <p:spPr>
            <a:xfrm>
              <a:off x="457917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16" name="tx2316"/>
            <p:cNvSpPr/>
            <p:nvPr/>
          </p:nvSpPr>
          <p:spPr>
            <a:xfrm>
              <a:off x="484436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7" name="tx2317"/>
            <p:cNvSpPr/>
            <p:nvPr/>
          </p:nvSpPr>
          <p:spPr>
            <a:xfrm>
              <a:off x="510954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8" name="tx2318"/>
            <p:cNvSpPr/>
            <p:nvPr/>
          </p:nvSpPr>
          <p:spPr>
            <a:xfrm>
              <a:off x="537473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9" name="tx2319"/>
            <p:cNvSpPr/>
            <p:nvPr/>
          </p:nvSpPr>
          <p:spPr>
            <a:xfrm>
              <a:off x="563991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20" name="tx2320"/>
            <p:cNvSpPr/>
            <p:nvPr/>
          </p:nvSpPr>
          <p:spPr>
            <a:xfrm>
              <a:off x="590509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21" name="tx2321"/>
            <p:cNvSpPr/>
            <p:nvPr/>
          </p:nvSpPr>
          <p:spPr>
            <a:xfrm>
              <a:off x="617028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2" name="tx2322"/>
            <p:cNvSpPr/>
            <p:nvPr/>
          </p:nvSpPr>
          <p:spPr>
            <a:xfrm>
              <a:off x="643546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23" name="tx2323"/>
            <p:cNvSpPr/>
            <p:nvPr/>
          </p:nvSpPr>
          <p:spPr>
            <a:xfrm>
              <a:off x="670065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24" name="tx2324"/>
            <p:cNvSpPr/>
            <p:nvPr/>
          </p:nvSpPr>
          <p:spPr>
            <a:xfrm>
              <a:off x="696583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5" name="tx2325"/>
            <p:cNvSpPr/>
            <p:nvPr/>
          </p:nvSpPr>
          <p:spPr>
            <a:xfrm>
              <a:off x="723101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26" name="tx2326"/>
            <p:cNvSpPr/>
            <p:nvPr/>
          </p:nvSpPr>
          <p:spPr>
            <a:xfrm>
              <a:off x="749620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27" name="tx2327"/>
            <p:cNvSpPr/>
            <p:nvPr/>
          </p:nvSpPr>
          <p:spPr>
            <a:xfrm>
              <a:off x="776138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8" name="tx2328"/>
            <p:cNvSpPr/>
            <p:nvPr/>
          </p:nvSpPr>
          <p:spPr>
            <a:xfrm>
              <a:off x="802656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9" name="tx2329"/>
            <p:cNvSpPr/>
            <p:nvPr/>
          </p:nvSpPr>
          <p:spPr>
            <a:xfrm>
              <a:off x="829175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30" name="tx2330"/>
            <p:cNvSpPr/>
            <p:nvPr/>
          </p:nvSpPr>
          <p:spPr>
            <a:xfrm>
              <a:off x="855693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31" name="tx2331"/>
            <p:cNvSpPr/>
            <p:nvPr/>
          </p:nvSpPr>
          <p:spPr>
            <a:xfrm>
              <a:off x="192733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332" name="tx2332"/>
            <p:cNvSpPr/>
            <p:nvPr/>
          </p:nvSpPr>
          <p:spPr>
            <a:xfrm>
              <a:off x="219252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33" name="tx2333"/>
            <p:cNvSpPr/>
            <p:nvPr/>
          </p:nvSpPr>
          <p:spPr>
            <a:xfrm>
              <a:off x="245770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34" name="tx2334"/>
            <p:cNvSpPr/>
            <p:nvPr/>
          </p:nvSpPr>
          <p:spPr>
            <a:xfrm>
              <a:off x="272289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335" name="tx2335"/>
            <p:cNvSpPr/>
            <p:nvPr/>
          </p:nvSpPr>
          <p:spPr>
            <a:xfrm>
              <a:off x="298807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36" name="tx2336"/>
            <p:cNvSpPr/>
            <p:nvPr/>
          </p:nvSpPr>
          <p:spPr>
            <a:xfrm>
              <a:off x="325325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37" name="tx2337"/>
            <p:cNvSpPr/>
            <p:nvPr/>
          </p:nvSpPr>
          <p:spPr>
            <a:xfrm>
              <a:off x="351844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338" name="tx2338"/>
            <p:cNvSpPr/>
            <p:nvPr/>
          </p:nvSpPr>
          <p:spPr>
            <a:xfrm>
              <a:off x="378362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39" name="tx2339"/>
            <p:cNvSpPr/>
            <p:nvPr/>
          </p:nvSpPr>
          <p:spPr>
            <a:xfrm>
              <a:off x="404881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340" name="tx2340"/>
            <p:cNvSpPr/>
            <p:nvPr/>
          </p:nvSpPr>
          <p:spPr>
            <a:xfrm>
              <a:off x="431399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41" name="tx2341"/>
            <p:cNvSpPr/>
            <p:nvPr/>
          </p:nvSpPr>
          <p:spPr>
            <a:xfrm>
              <a:off x="457917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42" name="tx2342"/>
            <p:cNvSpPr/>
            <p:nvPr/>
          </p:nvSpPr>
          <p:spPr>
            <a:xfrm>
              <a:off x="484436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43" name="tx2343"/>
            <p:cNvSpPr/>
            <p:nvPr/>
          </p:nvSpPr>
          <p:spPr>
            <a:xfrm>
              <a:off x="510954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44" name="tx2344"/>
            <p:cNvSpPr/>
            <p:nvPr/>
          </p:nvSpPr>
          <p:spPr>
            <a:xfrm>
              <a:off x="537473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45" name="tx2345"/>
            <p:cNvSpPr/>
            <p:nvPr/>
          </p:nvSpPr>
          <p:spPr>
            <a:xfrm>
              <a:off x="563991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46" name="tx2346"/>
            <p:cNvSpPr/>
            <p:nvPr/>
          </p:nvSpPr>
          <p:spPr>
            <a:xfrm>
              <a:off x="590509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47" name="tx2347"/>
            <p:cNvSpPr/>
            <p:nvPr/>
          </p:nvSpPr>
          <p:spPr>
            <a:xfrm>
              <a:off x="617028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48" name="tx2348"/>
            <p:cNvSpPr/>
            <p:nvPr/>
          </p:nvSpPr>
          <p:spPr>
            <a:xfrm>
              <a:off x="643546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49" name="tx2349"/>
            <p:cNvSpPr/>
            <p:nvPr/>
          </p:nvSpPr>
          <p:spPr>
            <a:xfrm>
              <a:off x="670065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50" name="tx2350"/>
            <p:cNvSpPr/>
            <p:nvPr/>
          </p:nvSpPr>
          <p:spPr>
            <a:xfrm>
              <a:off x="696583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51" name="tx2351"/>
            <p:cNvSpPr/>
            <p:nvPr/>
          </p:nvSpPr>
          <p:spPr>
            <a:xfrm>
              <a:off x="723101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52" name="tx2352"/>
            <p:cNvSpPr/>
            <p:nvPr/>
          </p:nvSpPr>
          <p:spPr>
            <a:xfrm>
              <a:off x="749620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53" name="tx2353"/>
            <p:cNvSpPr/>
            <p:nvPr/>
          </p:nvSpPr>
          <p:spPr>
            <a:xfrm>
              <a:off x="776138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54" name="tx2354"/>
            <p:cNvSpPr/>
            <p:nvPr/>
          </p:nvSpPr>
          <p:spPr>
            <a:xfrm>
              <a:off x="802656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55" name="tx2355"/>
            <p:cNvSpPr/>
            <p:nvPr/>
          </p:nvSpPr>
          <p:spPr>
            <a:xfrm>
              <a:off x="829175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56" name="tx2356"/>
            <p:cNvSpPr/>
            <p:nvPr/>
          </p:nvSpPr>
          <p:spPr>
            <a:xfrm>
              <a:off x="855693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57" name="tx2357"/>
            <p:cNvSpPr/>
            <p:nvPr/>
          </p:nvSpPr>
          <p:spPr>
            <a:xfrm>
              <a:off x="192733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358" name="tx2358"/>
            <p:cNvSpPr/>
            <p:nvPr/>
          </p:nvSpPr>
          <p:spPr>
            <a:xfrm>
              <a:off x="219252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359" name="tx2359"/>
            <p:cNvSpPr/>
            <p:nvPr/>
          </p:nvSpPr>
          <p:spPr>
            <a:xfrm>
              <a:off x="245770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60" name="tx2360"/>
            <p:cNvSpPr/>
            <p:nvPr/>
          </p:nvSpPr>
          <p:spPr>
            <a:xfrm>
              <a:off x="272289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61" name="tx2361"/>
            <p:cNvSpPr/>
            <p:nvPr/>
          </p:nvSpPr>
          <p:spPr>
            <a:xfrm>
              <a:off x="298807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62" name="tx2362"/>
            <p:cNvSpPr/>
            <p:nvPr/>
          </p:nvSpPr>
          <p:spPr>
            <a:xfrm>
              <a:off x="325325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63" name="tx2363"/>
            <p:cNvSpPr/>
            <p:nvPr/>
          </p:nvSpPr>
          <p:spPr>
            <a:xfrm>
              <a:off x="351844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364" name="tx2364"/>
            <p:cNvSpPr/>
            <p:nvPr/>
          </p:nvSpPr>
          <p:spPr>
            <a:xfrm>
              <a:off x="378362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365" name="tx2365"/>
            <p:cNvSpPr/>
            <p:nvPr/>
          </p:nvSpPr>
          <p:spPr>
            <a:xfrm>
              <a:off x="404881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66" name="tx2366"/>
            <p:cNvSpPr/>
            <p:nvPr/>
          </p:nvSpPr>
          <p:spPr>
            <a:xfrm>
              <a:off x="431399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67" name="tx2367"/>
            <p:cNvSpPr/>
            <p:nvPr/>
          </p:nvSpPr>
          <p:spPr>
            <a:xfrm>
              <a:off x="457917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68" name="tx2368"/>
            <p:cNvSpPr/>
            <p:nvPr/>
          </p:nvSpPr>
          <p:spPr>
            <a:xfrm>
              <a:off x="484436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69" name="tx2369"/>
            <p:cNvSpPr/>
            <p:nvPr/>
          </p:nvSpPr>
          <p:spPr>
            <a:xfrm>
              <a:off x="510954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70" name="tx2370"/>
            <p:cNvSpPr/>
            <p:nvPr/>
          </p:nvSpPr>
          <p:spPr>
            <a:xfrm>
              <a:off x="537473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71" name="tx2371"/>
            <p:cNvSpPr/>
            <p:nvPr/>
          </p:nvSpPr>
          <p:spPr>
            <a:xfrm>
              <a:off x="563991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72" name="tx2372"/>
            <p:cNvSpPr/>
            <p:nvPr/>
          </p:nvSpPr>
          <p:spPr>
            <a:xfrm>
              <a:off x="590509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373" name="tx2373"/>
            <p:cNvSpPr/>
            <p:nvPr/>
          </p:nvSpPr>
          <p:spPr>
            <a:xfrm>
              <a:off x="617028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74" name="tx2374"/>
            <p:cNvSpPr/>
            <p:nvPr/>
          </p:nvSpPr>
          <p:spPr>
            <a:xfrm>
              <a:off x="643546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75" name="tx2375"/>
            <p:cNvSpPr/>
            <p:nvPr/>
          </p:nvSpPr>
          <p:spPr>
            <a:xfrm>
              <a:off x="723101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76" name="tx2376"/>
            <p:cNvSpPr/>
            <p:nvPr/>
          </p:nvSpPr>
          <p:spPr>
            <a:xfrm>
              <a:off x="749620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77" name="tx2377"/>
            <p:cNvSpPr/>
            <p:nvPr/>
          </p:nvSpPr>
          <p:spPr>
            <a:xfrm>
              <a:off x="776138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78" name="tx2378"/>
            <p:cNvSpPr/>
            <p:nvPr/>
          </p:nvSpPr>
          <p:spPr>
            <a:xfrm>
              <a:off x="829175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79" name="tx2379"/>
            <p:cNvSpPr/>
            <p:nvPr/>
          </p:nvSpPr>
          <p:spPr>
            <a:xfrm>
              <a:off x="855693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80" name="tx2380"/>
            <p:cNvSpPr/>
            <p:nvPr/>
          </p:nvSpPr>
          <p:spPr>
            <a:xfrm>
              <a:off x="829175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81" name="tx2381"/>
            <p:cNvSpPr/>
            <p:nvPr/>
          </p:nvSpPr>
          <p:spPr>
            <a:xfrm>
              <a:off x="855693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82" name="tx2382"/>
            <p:cNvSpPr/>
            <p:nvPr/>
          </p:nvSpPr>
          <p:spPr>
            <a:xfrm>
              <a:off x="192733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83" name="tx2383"/>
            <p:cNvSpPr/>
            <p:nvPr/>
          </p:nvSpPr>
          <p:spPr>
            <a:xfrm>
              <a:off x="245770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84" name="tx2384"/>
            <p:cNvSpPr/>
            <p:nvPr/>
          </p:nvSpPr>
          <p:spPr>
            <a:xfrm>
              <a:off x="192733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385" name="tx2385"/>
            <p:cNvSpPr/>
            <p:nvPr/>
          </p:nvSpPr>
          <p:spPr>
            <a:xfrm>
              <a:off x="219252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386" name="tx2386"/>
            <p:cNvSpPr/>
            <p:nvPr/>
          </p:nvSpPr>
          <p:spPr>
            <a:xfrm>
              <a:off x="245770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387" name="tx2387"/>
            <p:cNvSpPr/>
            <p:nvPr/>
          </p:nvSpPr>
          <p:spPr>
            <a:xfrm>
              <a:off x="272289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88" name="tx2388"/>
            <p:cNvSpPr/>
            <p:nvPr/>
          </p:nvSpPr>
          <p:spPr>
            <a:xfrm>
              <a:off x="192733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89" name="tx2389"/>
            <p:cNvSpPr/>
            <p:nvPr/>
          </p:nvSpPr>
          <p:spPr>
            <a:xfrm>
              <a:off x="219252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90" name="tx2390"/>
            <p:cNvSpPr/>
            <p:nvPr/>
          </p:nvSpPr>
          <p:spPr>
            <a:xfrm>
              <a:off x="749620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91" name="tx2391"/>
            <p:cNvSpPr/>
            <p:nvPr/>
          </p:nvSpPr>
          <p:spPr>
            <a:xfrm>
              <a:off x="776138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92" name="tx2392"/>
            <p:cNvSpPr/>
            <p:nvPr/>
          </p:nvSpPr>
          <p:spPr>
            <a:xfrm>
              <a:off x="192733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93" name="tx2393"/>
            <p:cNvSpPr/>
            <p:nvPr/>
          </p:nvSpPr>
          <p:spPr>
            <a:xfrm>
              <a:off x="219252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94" name="tx2394"/>
            <p:cNvSpPr/>
            <p:nvPr/>
          </p:nvSpPr>
          <p:spPr>
            <a:xfrm>
              <a:off x="245770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95" name="tx2395"/>
            <p:cNvSpPr/>
            <p:nvPr/>
          </p:nvSpPr>
          <p:spPr>
            <a:xfrm>
              <a:off x="272289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96" name="tx2396"/>
            <p:cNvSpPr/>
            <p:nvPr/>
          </p:nvSpPr>
          <p:spPr>
            <a:xfrm>
              <a:off x="325325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97" name="tx2397"/>
            <p:cNvSpPr/>
            <p:nvPr/>
          </p:nvSpPr>
          <p:spPr>
            <a:xfrm>
              <a:off x="351844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98" name="tx2398"/>
            <p:cNvSpPr/>
            <p:nvPr/>
          </p:nvSpPr>
          <p:spPr>
            <a:xfrm>
              <a:off x="431399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99" name="tx2399"/>
            <p:cNvSpPr/>
            <p:nvPr/>
          </p:nvSpPr>
          <p:spPr>
            <a:xfrm>
              <a:off x="510954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00" name="tx2400"/>
            <p:cNvSpPr/>
            <p:nvPr/>
          </p:nvSpPr>
          <p:spPr>
            <a:xfrm>
              <a:off x="537473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01" name="tx2401"/>
            <p:cNvSpPr/>
            <p:nvPr/>
          </p:nvSpPr>
          <p:spPr>
            <a:xfrm>
              <a:off x="563991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02" name="tx2402"/>
            <p:cNvSpPr/>
            <p:nvPr/>
          </p:nvSpPr>
          <p:spPr>
            <a:xfrm>
              <a:off x="590509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03" name="tx2403"/>
            <p:cNvSpPr/>
            <p:nvPr/>
          </p:nvSpPr>
          <p:spPr>
            <a:xfrm>
              <a:off x="617028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404" name="tx2404"/>
            <p:cNvSpPr/>
            <p:nvPr/>
          </p:nvSpPr>
          <p:spPr>
            <a:xfrm>
              <a:off x="643546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05" name="tx2405"/>
            <p:cNvSpPr/>
            <p:nvPr/>
          </p:nvSpPr>
          <p:spPr>
            <a:xfrm>
              <a:off x="670065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06" name="tx2406"/>
            <p:cNvSpPr/>
            <p:nvPr/>
          </p:nvSpPr>
          <p:spPr>
            <a:xfrm>
              <a:off x="696583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07" name="tx2407"/>
            <p:cNvSpPr/>
            <p:nvPr/>
          </p:nvSpPr>
          <p:spPr>
            <a:xfrm>
              <a:off x="723101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08" name="tx2408"/>
            <p:cNvSpPr/>
            <p:nvPr/>
          </p:nvSpPr>
          <p:spPr>
            <a:xfrm>
              <a:off x="749620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09" name="tx2409"/>
            <p:cNvSpPr/>
            <p:nvPr/>
          </p:nvSpPr>
          <p:spPr>
            <a:xfrm>
              <a:off x="776138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10" name="tx2410"/>
            <p:cNvSpPr/>
            <p:nvPr/>
          </p:nvSpPr>
          <p:spPr>
            <a:xfrm>
              <a:off x="192733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11" name="tx2411"/>
            <p:cNvSpPr/>
            <p:nvPr/>
          </p:nvSpPr>
          <p:spPr>
            <a:xfrm>
              <a:off x="219252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412" name="tx2412"/>
            <p:cNvSpPr/>
            <p:nvPr/>
          </p:nvSpPr>
          <p:spPr>
            <a:xfrm>
              <a:off x="245770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13" name="tx2413"/>
            <p:cNvSpPr/>
            <p:nvPr/>
          </p:nvSpPr>
          <p:spPr>
            <a:xfrm>
              <a:off x="272289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14" name="tx2414"/>
            <p:cNvSpPr/>
            <p:nvPr/>
          </p:nvSpPr>
          <p:spPr>
            <a:xfrm>
              <a:off x="298807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15" name="tx2415"/>
            <p:cNvSpPr/>
            <p:nvPr/>
          </p:nvSpPr>
          <p:spPr>
            <a:xfrm>
              <a:off x="617028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16" name="tx2416"/>
            <p:cNvSpPr/>
            <p:nvPr/>
          </p:nvSpPr>
          <p:spPr>
            <a:xfrm>
              <a:off x="670065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17" name="tx2417"/>
            <p:cNvSpPr/>
            <p:nvPr/>
          </p:nvSpPr>
          <p:spPr>
            <a:xfrm>
              <a:off x="696583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18" name="tx2418"/>
            <p:cNvSpPr/>
            <p:nvPr/>
          </p:nvSpPr>
          <p:spPr>
            <a:xfrm>
              <a:off x="723101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19" name="tx2419"/>
            <p:cNvSpPr/>
            <p:nvPr/>
          </p:nvSpPr>
          <p:spPr>
            <a:xfrm>
              <a:off x="749620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20" name="tx2420"/>
            <p:cNvSpPr/>
            <p:nvPr/>
          </p:nvSpPr>
          <p:spPr>
            <a:xfrm>
              <a:off x="776138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21" name="tx2421"/>
            <p:cNvSpPr/>
            <p:nvPr/>
          </p:nvSpPr>
          <p:spPr>
            <a:xfrm>
              <a:off x="802656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22" name="tx2422"/>
            <p:cNvSpPr/>
            <p:nvPr/>
          </p:nvSpPr>
          <p:spPr>
            <a:xfrm>
              <a:off x="855693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23" name="tx2423"/>
            <p:cNvSpPr/>
            <p:nvPr/>
          </p:nvSpPr>
          <p:spPr>
            <a:xfrm>
              <a:off x="192733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24" name="tx2424"/>
            <p:cNvSpPr/>
            <p:nvPr/>
          </p:nvSpPr>
          <p:spPr>
            <a:xfrm>
              <a:off x="219252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25" name="tx2425"/>
            <p:cNvSpPr/>
            <p:nvPr/>
          </p:nvSpPr>
          <p:spPr>
            <a:xfrm>
              <a:off x="245770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26" name="tx2426"/>
            <p:cNvSpPr/>
            <p:nvPr/>
          </p:nvSpPr>
          <p:spPr>
            <a:xfrm>
              <a:off x="192733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27" name="tx2427"/>
            <p:cNvSpPr/>
            <p:nvPr/>
          </p:nvSpPr>
          <p:spPr>
            <a:xfrm>
              <a:off x="219252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28" name="tx2428"/>
            <p:cNvSpPr/>
            <p:nvPr/>
          </p:nvSpPr>
          <p:spPr>
            <a:xfrm>
              <a:off x="245770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29" name="tx2429"/>
            <p:cNvSpPr/>
            <p:nvPr/>
          </p:nvSpPr>
          <p:spPr>
            <a:xfrm>
              <a:off x="272289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30" name="tx2430"/>
            <p:cNvSpPr/>
            <p:nvPr/>
          </p:nvSpPr>
          <p:spPr>
            <a:xfrm>
              <a:off x="298807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31" name="tx2431"/>
            <p:cNvSpPr/>
            <p:nvPr/>
          </p:nvSpPr>
          <p:spPr>
            <a:xfrm>
              <a:off x="325325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32" name="tx2432"/>
            <p:cNvSpPr/>
            <p:nvPr/>
          </p:nvSpPr>
          <p:spPr>
            <a:xfrm>
              <a:off x="351844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33" name="tx2433"/>
            <p:cNvSpPr/>
            <p:nvPr/>
          </p:nvSpPr>
          <p:spPr>
            <a:xfrm>
              <a:off x="378362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34" name="tx2434"/>
            <p:cNvSpPr/>
            <p:nvPr/>
          </p:nvSpPr>
          <p:spPr>
            <a:xfrm>
              <a:off x="802656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35" name="tx2435"/>
            <p:cNvSpPr/>
            <p:nvPr/>
          </p:nvSpPr>
          <p:spPr>
            <a:xfrm>
              <a:off x="829175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36" name="tx2436"/>
            <p:cNvSpPr/>
            <p:nvPr/>
          </p:nvSpPr>
          <p:spPr>
            <a:xfrm>
              <a:off x="855693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37" name="tx2437"/>
            <p:cNvSpPr/>
            <p:nvPr/>
          </p:nvSpPr>
          <p:spPr>
            <a:xfrm>
              <a:off x="192733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38" name="tx2438"/>
            <p:cNvSpPr/>
            <p:nvPr/>
          </p:nvSpPr>
          <p:spPr>
            <a:xfrm>
              <a:off x="749620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439" name="tx2439"/>
            <p:cNvSpPr/>
            <p:nvPr/>
          </p:nvSpPr>
          <p:spPr>
            <a:xfrm>
              <a:off x="192733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440" name="tx2440"/>
            <p:cNvSpPr/>
            <p:nvPr/>
          </p:nvSpPr>
          <p:spPr>
            <a:xfrm>
              <a:off x="219252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2441" name="tx2441"/>
            <p:cNvSpPr/>
            <p:nvPr/>
          </p:nvSpPr>
          <p:spPr>
            <a:xfrm>
              <a:off x="245770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442" name="tx2442"/>
            <p:cNvSpPr/>
            <p:nvPr/>
          </p:nvSpPr>
          <p:spPr>
            <a:xfrm>
              <a:off x="272289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443" name="tx2443"/>
            <p:cNvSpPr/>
            <p:nvPr/>
          </p:nvSpPr>
          <p:spPr>
            <a:xfrm>
              <a:off x="298807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444" name="tx2444"/>
            <p:cNvSpPr/>
            <p:nvPr/>
          </p:nvSpPr>
          <p:spPr>
            <a:xfrm>
              <a:off x="325325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445" name="tx2445"/>
            <p:cNvSpPr/>
            <p:nvPr/>
          </p:nvSpPr>
          <p:spPr>
            <a:xfrm>
              <a:off x="351844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446" name="tx2446"/>
            <p:cNvSpPr/>
            <p:nvPr/>
          </p:nvSpPr>
          <p:spPr>
            <a:xfrm>
              <a:off x="378362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47" name="tx2447"/>
            <p:cNvSpPr/>
            <p:nvPr/>
          </p:nvSpPr>
          <p:spPr>
            <a:xfrm>
              <a:off x="404881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48" name="tx2448"/>
            <p:cNvSpPr/>
            <p:nvPr/>
          </p:nvSpPr>
          <p:spPr>
            <a:xfrm>
              <a:off x="457917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49" name="tx2449"/>
            <p:cNvSpPr/>
            <p:nvPr/>
          </p:nvSpPr>
          <p:spPr>
            <a:xfrm>
              <a:off x="484436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50" name="tx2450"/>
            <p:cNvSpPr/>
            <p:nvPr/>
          </p:nvSpPr>
          <p:spPr>
            <a:xfrm>
              <a:off x="510954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51" name="tx2451"/>
            <p:cNvSpPr/>
            <p:nvPr/>
          </p:nvSpPr>
          <p:spPr>
            <a:xfrm>
              <a:off x="537473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52" name="tx2452"/>
            <p:cNvSpPr/>
            <p:nvPr/>
          </p:nvSpPr>
          <p:spPr>
            <a:xfrm>
              <a:off x="563991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53" name="tx2453"/>
            <p:cNvSpPr/>
            <p:nvPr/>
          </p:nvSpPr>
          <p:spPr>
            <a:xfrm>
              <a:off x="590509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54" name="tx2454"/>
            <p:cNvSpPr/>
            <p:nvPr/>
          </p:nvSpPr>
          <p:spPr>
            <a:xfrm>
              <a:off x="617028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55" name="tx2455"/>
            <p:cNvSpPr/>
            <p:nvPr/>
          </p:nvSpPr>
          <p:spPr>
            <a:xfrm>
              <a:off x="643546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56" name="tx2456"/>
            <p:cNvSpPr/>
            <p:nvPr/>
          </p:nvSpPr>
          <p:spPr>
            <a:xfrm>
              <a:off x="749620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57" name="tx2457"/>
            <p:cNvSpPr/>
            <p:nvPr/>
          </p:nvSpPr>
          <p:spPr>
            <a:xfrm>
              <a:off x="776138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58" name="tx2458"/>
            <p:cNvSpPr/>
            <p:nvPr/>
          </p:nvSpPr>
          <p:spPr>
            <a:xfrm>
              <a:off x="192733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59" name="tx2459"/>
            <p:cNvSpPr/>
            <p:nvPr/>
          </p:nvSpPr>
          <p:spPr>
            <a:xfrm>
              <a:off x="351844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60" name="tx2460"/>
            <p:cNvSpPr/>
            <p:nvPr/>
          </p:nvSpPr>
          <p:spPr>
            <a:xfrm>
              <a:off x="378362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61" name="tx2461"/>
            <p:cNvSpPr/>
            <p:nvPr/>
          </p:nvSpPr>
          <p:spPr>
            <a:xfrm>
              <a:off x="404881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62" name="tx2462"/>
            <p:cNvSpPr/>
            <p:nvPr/>
          </p:nvSpPr>
          <p:spPr>
            <a:xfrm>
              <a:off x="431399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63" name="tx2463"/>
            <p:cNvSpPr/>
            <p:nvPr/>
          </p:nvSpPr>
          <p:spPr>
            <a:xfrm>
              <a:off x="457917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64" name="tx2464"/>
            <p:cNvSpPr/>
            <p:nvPr/>
          </p:nvSpPr>
          <p:spPr>
            <a:xfrm>
              <a:off x="192733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65" name="tx2465"/>
            <p:cNvSpPr/>
            <p:nvPr/>
          </p:nvSpPr>
          <p:spPr>
            <a:xfrm>
              <a:off x="219252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66" name="tx2466"/>
            <p:cNvSpPr/>
            <p:nvPr/>
          </p:nvSpPr>
          <p:spPr>
            <a:xfrm>
              <a:off x="404881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67" name="tx2467"/>
            <p:cNvSpPr/>
            <p:nvPr/>
          </p:nvSpPr>
          <p:spPr>
            <a:xfrm>
              <a:off x="457917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68" name="tx2468"/>
            <p:cNvSpPr/>
            <p:nvPr/>
          </p:nvSpPr>
          <p:spPr>
            <a:xfrm>
              <a:off x="484436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69" name="tx2469"/>
            <p:cNvSpPr/>
            <p:nvPr/>
          </p:nvSpPr>
          <p:spPr>
            <a:xfrm>
              <a:off x="510954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70" name="tx2470"/>
            <p:cNvSpPr/>
            <p:nvPr/>
          </p:nvSpPr>
          <p:spPr>
            <a:xfrm>
              <a:off x="563991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71" name="tx2471"/>
            <p:cNvSpPr/>
            <p:nvPr/>
          </p:nvSpPr>
          <p:spPr>
            <a:xfrm>
              <a:off x="590509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72" name="tx2472"/>
            <p:cNvSpPr/>
            <p:nvPr/>
          </p:nvSpPr>
          <p:spPr>
            <a:xfrm>
              <a:off x="617028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73" name="tx2473"/>
            <p:cNvSpPr/>
            <p:nvPr/>
          </p:nvSpPr>
          <p:spPr>
            <a:xfrm>
              <a:off x="643546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474" name="tx2474"/>
            <p:cNvSpPr/>
            <p:nvPr/>
          </p:nvSpPr>
          <p:spPr>
            <a:xfrm>
              <a:off x="670065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475" name="tx2475"/>
            <p:cNvSpPr/>
            <p:nvPr/>
          </p:nvSpPr>
          <p:spPr>
            <a:xfrm>
              <a:off x="696583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476" name="tx2476"/>
            <p:cNvSpPr/>
            <p:nvPr/>
          </p:nvSpPr>
          <p:spPr>
            <a:xfrm>
              <a:off x="723101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477" name="tx2477"/>
            <p:cNvSpPr/>
            <p:nvPr/>
          </p:nvSpPr>
          <p:spPr>
            <a:xfrm>
              <a:off x="749620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478" name="tx2478"/>
            <p:cNvSpPr/>
            <p:nvPr/>
          </p:nvSpPr>
          <p:spPr>
            <a:xfrm>
              <a:off x="776138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479" name="tx2479"/>
            <p:cNvSpPr/>
            <p:nvPr/>
          </p:nvSpPr>
          <p:spPr>
            <a:xfrm>
              <a:off x="802656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480" name="tx2480"/>
            <p:cNvSpPr/>
            <p:nvPr/>
          </p:nvSpPr>
          <p:spPr>
            <a:xfrm>
              <a:off x="829175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81" name="tx2481"/>
            <p:cNvSpPr/>
            <p:nvPr/>
          </p:nvSpPr>
          <p:spPr>
            <a:xfrm>
              <a:off x="855693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82" name="tx2482"/>
            <p:cNvSpPr/>
            <p:nvPr/>
          </p:nvSpPr>
          <p:spPr>
            <a:xfrm>
              <a:off x="192733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83" name="tx2483"/>
            <p:cNvSpPr/>
            <p:nvPr/>
          </p:nvSpPr>
          <p:spPr>
            <a:xfrm>
              <a:off x="219252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84" name="tx2484"/>
            <p:cNvSpPr/>
            <p:nvPr/>
          </p:nvSpPr>
          <p:spPr>
            <a:xfrm>
              <a:off x="245770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85" name="tx2485"/>
            <p:cNvSpPr/>
            <p:nvPr/>
          </p:nvSpPr>
          <p:spPr>
            <a:xfrm>
              <a:off x="272289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86" name="tx2486"/>
            <p:cNvSpPr/>
            <p:nvPr/>
          </p:nvSpPr>
          <p:spPr>
            <a:xfrm>
              <a:off x="298807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87" name="tx2487"/>
            <p:cNvSpPr/>
            <p:nvPr/>
          </p:nvSpPr>
          <p:spPr>
            <a:xfrm>
              <a:off x="325325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88" name="tx2488"/>
            <p:cNvSpPr/>
            <p:nvPr/>
          </p:nvSpPr>
          <p:spPr>
            <a:xfrm>
              <a:off x="219252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89" name="tx2489"/>
            <p:cNvSpPr/>
            <p:nvPr/>
          </p:nvSpPr>
          <p:spPr>
            <a:xfrm>
              <a:off x="245770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90" name="tx2490"/>
            <p:cNvSpPr/>
            <p:nvPr/>
          </p:nvSpPr>
          <p:spPr>
            <a:xfrm>
              <a:off x="404881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91" name="tx2491"/>
            <p:cNvSpPr/>
            <p:nvPr/>
          </p:nvSpPr>
          <p:spPr>
            <a:xfrm>
              <a:off x="723101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92" name="tx2492"/>
            <p:cNvSpPr/>
            <p:nvPr/>
          </p:nvSpPr>
          <p:spPr>
            <a:xfrm>
              <a:off x="749620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93" name="tx2493"/>
            <p:cNvSpPr/>
            <p:nvPr/>
          </p:nvSpPr>
          <p:spPr>
            <a:xfrm>
              <a:off x="776138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94" name="tx2494"/>
            <p:cNvSpPr/>
            <p:nvPr/>
          </p:nvSpPr>
          <p:spPr>
            <a:xfrm>
              <a:off x="802656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95" name="tx2495"/>
            <p:cNvSpPr/>
            <p:nvPr/>
          </p:nvSpPr>
          <p:spPr>
            <a:xfrm>
              <a:off x="855693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96" name="rc24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6" name="rc26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7" name="rc26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8" name="rc26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9" name="rc26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0" name="rc26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1" name="rc26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2" name="rc26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3" name="rc26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4" name="rc26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5" name="rc26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6" name="rc26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7" name="rc26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8" name="rc26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9" name="rc26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0" name="rc26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1" name="rc26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2" name="rc26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3" name="rc26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4" name="rc26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5" name="rc26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6" name="rc26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7" name="rc26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8" name="rc26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9" name="rc26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0" name="rc26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1" name="rc26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2" name="rc26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3" name="rc26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4" name="rc26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5" name="rc26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6" name="rc26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7" name="rc26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8" name="rc26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9" name="rc26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0" name="rc26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1" name="rc26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2" name="rc26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3" name="rc26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4" name="rc26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5" name="rc26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6" name="rc26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7" name="rc26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8" name="rc26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9" name="rc26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0" name="rc27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1" name="rc27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2" name="rc27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3" name="rc27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4" name="rc27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5" name="rc27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6" name="rc27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7" name="rc27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8" name="rc27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9" name="rc27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0" name="rc27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1" name="rc27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2" name="rc27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3" name="rc27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4" name="rc27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5" name="rc27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6" name="rc27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7" name="rc27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8" name="rc27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9" name="rc27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0" name="rc27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1" name="rc27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2" name="rc27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3" name="rc27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4" name="rc27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5" name="rc27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6" name="rc27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7" name="rc27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8" name="rc27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9" name="rc27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0" name="rc27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1" name="rc27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2" name="rc27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3" name="rc27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4" name="rc27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5" name="rc27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6" name="rc27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7" name="rc27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8" name="rc27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9" name="rc27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0" name="rc27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1" name="rc27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2" name="rc27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3" name="rc27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4" name="rc27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5" name="rc27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6" name="rc27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7" name="rc27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8" name="rc27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9" name="rc27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0" name="rc27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1" name="rc27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2" name="rc27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3" name="rc27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4" name="rc27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5" name="rc27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6" name="rc27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7" name="rc27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8" name="rc27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9" name="rc27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0" name="rc27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1" name="rc27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2" name="rc27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3" name="rc27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4" name="rc27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5" name="rc27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6" name="rc27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7" name="rc27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8" name="rc27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9" name="rc27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0" name="rc27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1" name="rc27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2" name="rc27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3" name="rc27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4" name="rc27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5" name="rc27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6" name="rc27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7" name="rc27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8" name="rc27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9" name="rc27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0" name="rc27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1" name="rc27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2" name="rc27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3" name="rc27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4" name="rc27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5" name="rc27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6" name="rc27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7" name="rc27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8" name="rc27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9" name="rc27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0" name="rc27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1" name="rc27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2" name="rc27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3" name="rc27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4" name="rc27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5" name="rc27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6" name="rc27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7" name="rc27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8" name="rc27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9" name="rc27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0" name="rc28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2" name="rc28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3" name="rc28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4" name="rc28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5" name="rc28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6" name="rc28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7" name="rc28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8" name="rc28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9" name="rc28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0" name="rc28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1" name="rc28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2" name="rc28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3" name="rc28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4" name="rc28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5" name="rc28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6" name="rc28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7" name="rc28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8" name="rc28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9" name="rc28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0" name="rc28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1" name="rc28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2" name="rc28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3" name="rc28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4" name="rc28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5" name="rc28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6" name="rc28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7" name="rc28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8" name="rc28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9" name="rc28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0" name="rc28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1" name="rc28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2" name="rc28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3" name="rc28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4" name="rc28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5" name="rc28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6" name="rc28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7" name="rc28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8" name="rc28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9" name="rc28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0" name="rc28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1" name="rc28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2" name="rc28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3" name="rc28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4" name="rc28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5" name="rc28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6" name="rc28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7" name="rc28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8" name="rc28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9" name="rc28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0" name="rc28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1" name="rc28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2" name="rc28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3" name="rc28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4" name="rc28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5" name="rc28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6" name="rc28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7" name="rc28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8" name="rc28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9" name="rc28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0" name="rc28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1" name="rc28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2" name="rc28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3" name="rc28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4" name="rc28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5" name="rc28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6" name="rc28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7" name="rc28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8" name="rc28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9" name="rc28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0" name="rc28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1" name="rc28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2" name="rc28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3" name="rc28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4" name="rc28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5" name="rc28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6" name="rc28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7" name="rc28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8" name="rc28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9" name="rc28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0" name="rc28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1" name="rc28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2" name="rc28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3" name="rc28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4" name="rc28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5" name="rc28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6" name="rc28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7" name="rc28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8" name="rc28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9" name="rc28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0" name="rc29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1" name="rc29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2" name="rc29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3" name="rc29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4" name="rc29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5" name="rc29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6" name="rc29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7" name="rc29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8" name="rc29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9" name="rc29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0" name="rc29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1" name="rc29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2" name="rc29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3" name="rc29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4" name="rc29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5" name="rc29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6" name="rc29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7" name="rc29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8" name="rc29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9" name="rc29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0" name="rc29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1" name="rc29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2" name="rc29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3" name="rc29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4" name="rc29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5" name="rc29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6" name="rc29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7" name="rc29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8" name="rc29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9" name="rc29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0" name="rc29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1" name="rc29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2" name="rc29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3" name="rc29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4" name="rc29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5" name="rc29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6" name="rc29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7" name="rc29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8" name="rc29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9" name="rc29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0" name="rc29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1" name="rc29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2" name="rc29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3" name="rc29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4" name="rc29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5" name="rc29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6" name="rc29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7" name="rc29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8" name="rc29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9" name="rc29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0" name="rc29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1" name="rc29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2" name="rc29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3" name="rc29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4" name="rc29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5" name="rc29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6" name="rc29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7" name="rc29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8" name="rc29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9" name="rc29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0" name="rc29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1" name="rc29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2" name="rc29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3" name="rc29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4" name="rc29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5" name="rc29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6" name="rc29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7" name="rc29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8" name="rc29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9" name="rc29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0" name="rc29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1" name="rc29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2" name="rc29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3" name="rc29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4" name="rc29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5" name="rc29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6" name="rc29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7" name="rc29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8" name="rc29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9" name="rc29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0" name="rc29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1" name="rc29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2" name="rc29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3" name="rc29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4" name="rc29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5" name="rc29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6" name="rc29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7" name="rc29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8" name="rc29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9" name="rc29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0" name="rc29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1" name="rc29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2" name="rc29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3" name="rc29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4" name="rc29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5" name="rc29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6" name="rc29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7" name="rc29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8" name="rc29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42" name="tx3742"/>
            <p:cNvSpPr/>
            <p:nvPr/>
          </p:nvSpPr>
          <p:spPr>
            <a:xfrm rot="-2700000">
              <a:off x="18865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3743" name="tx3743"/>
            <p:cNvSpPr/>
            <p:nvPr/>
          </p:nvSpPr>
          <p:spPr>
            <a:xfrm rot="-2700000">
              <a:off x="215176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3744" name="tx3744"/>
            <p:cNvSpPr/>
            <p:nvPr/>
          </p:nvSpPr>
          <p:spPr>
            <a:xfrm rot="-2700000">
              <a:off x="241695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3745" name="tx3745"/>
            <p:cNvSpPr/>
            <p:nvPr/>
          </p:nvSpPr>
          <p:spPr>
            <a:xfrm rot="-2700000">
              <a:off x="26821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3746" name="tx3746"/>
            <p:cNvSpPr/>
            <p:nvPr/>
          </p:nvSpPr>
          <p:spPr>
            <a:xfrm rot="-2700000">
              <a:off x="294731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3747" name="tx3747"/>
            <p:cNvSpPr/>
            <p:nvPr/>
          </p:nvSpPr>
          <p:spPr>
            <a:xfrm rot="-2700000">
              <a:off x="3212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3748" name="tx3748"/>
            <p:cNvSpPr/>
            <p:nvPr/>
          </p:nvSpPr>
          <p:spPr>
            <a:xfrm rot="-2700000">
              <a:off x="34776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3749" name="tx3749"/>
            <p:cNvSpPr/>
            <p:nvPr/>
          </p:nvSpPr>
          <p:spPr>
            <a:xfrm rot="-2700000">
              <a:off x="37428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3750" name="tx3750"/>
            <p:cNvSpPr/>
            <p:nvPr/>
          </p:nvSpPr>
          <p:spPr>
            <a:xfrm rot="-2700000">
              <a:off x="400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3751" name="tx3751"/>
            <p:cNvSpPr/>
            <p:nvPr/>
          </p:nvSpPr>
          <p:spPr>
            <a:xfrm rot="-2700000">
              <a:off x="427323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3752" name="tx3752"/>
            <p:cNvSpPr/>
            <p:nvPr/>
          </p:nvSpPr>
          <p:spPr>
            <a:xfrm rot="-2700000">
              <a:off x="453842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3753" name="tx3753"/>
            <p:cNvSpPr/>
            <p:nvPr/>
          </p:nvSpPr>
          <p:spPr>
            <a:xfrm rot="-2700000">
              <a:off x="480512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3754" name="tx3754"/>
            <p:cNvSpPr/>
            <p:nvPr/>
          </p:nvSpPr>
          <p:spPr>
            <a:xfrm rot="-2700000">
              <a:off x="5068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3755" name="tx3755"/>
            <p:cNvSpPr/>
            <p:nvPr/>
          </p:nvSpPr>
          <p:spPr>
            <a:xfrm rot="-2700000">
              <a:off x="53339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3756" name="tx3756"/>
            <p:cNvSpPr/>
            <p:nvPr/>
          </p:nvSpPr>
          <p:spPr>
            <a:xfrm rot="-2700000">
              <a:off x="55991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3757" name="tx3757"/>
            <p:cNvSpPr/>
            <p:nvPr/>
          </p:nvSpPr>
          <p:spPr>
            <a:xfrm rot="-2700000">
              <a:off x="5864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3758" name="tx3758"/>
            <p:cNvSpPr/>
            <p:nvPr/>
          </p:nvSpPr>
          <p:spPr>
            <a:xfrm rot="-2700000">
              <a:off x="612952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3759" name="tx3759"/>
            <p:cNvSpPr/>
            <p:nvPr/>
          </p:nvSpPr>
          <p:spPr>
            <a:xfrm rot="-2700000">
              <a:off x="63947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3760" name="tx3760"/>
            <p:cNvSpPr/>
            <p:nvPr/>
          </p:nvSpPr>
          <p:spPr>
            <a:xfrm rot="-2700000">
              <a:off x="665989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3761" name="tx3761"/>
            <p:cNvSpPr/>
            <p:nvPr/>
          </p:nvSpPr>
          <p:spPr>
            <a:xfrm rot="-2700000">
              <a:off x="69250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3762" name="tx3762"/>
            <p:cNvSpPr/>
            <p:nvPr/>
          </p:nvSpPr>
          <p:spPr>
            <a:xfrm rot="-2700000">
              <a:off x="719026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3763" name="tx3763"/>
            <p:cNvSpPr/>
            <p:nvPr/>
          </p:nvSpPr>
          <p:spPr>
            <a:xfrm rot="-2700000">
              <a:off x="74554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3764" name="tx3764"/>
            <p:cNvSpPr/>
            <p:nvPr/>
          </p:nvSpPr>
          <p:spPr>
            <a:xfrm rot="-2700000">
              <a:off x="77206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3765" name="tx3765"/>
            <p:cNvSpPr/>
            <p:nvPr/>
          </p:nvSpPr>
          <p:spPr>
            <a:xfrm rot="-2700000">
              <a:off x="798581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3766" name="tx3766"/>
            <p:cNvSpPr/>
            <p:nvPr/>
          </p:nvSpPr>
          <p:spPr>
            <a:xfrm rot="-2700000">
              <a:off x="82509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3767" name="tx3767"/>
            <p:cNvSpPr/>
            <p:nvPr/>
          </p:nvSpPr>
          <p:spPr>
            <a:xfrm rot="-2700000">
              <a:off x="8516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3768" name="tx3768"/>
            <p:cNvSpPr/>
            <p:nvPr/>
          </p:nvSpPr>
          <p:spPr>
            <a:xfrm>
              <a:off x="656406" y="5634673"/>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Papua</a:t>
              </a:r>
            </a:p>
          </p:txBody>
        </p:sp>
        <p:sp>
          <p:nvSpPr>
            <p:cNvPr id="3769" name="tx3769"/>
            <p:cNvSpPr/>
            <p:nvPr/>
          </p:nvSpPr>
          <p:spPr>
            <a:xfrm>
              <a:off x="938224" y="5634673"/>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3770" name="tx3770"/>
            <p:cNvSpPr/>
            <p:nvPr/>
          </p:nvSpPr>
          <p:spPr>
            <a:xfrm>
              <a:off x="1140764" y="5634673"/>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71" name="tx3771"/>
            <p:cNvSpPr/>
            <p:nvPr/>
          </p:nvSpPr>
          <p:spPr>
            <a:xfrm>
              <a:off x="1012199" y="5540610"/>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3772" name="tx3772"/>
            <p:cNvSpPr/>
            <p:nvPr/>
          </p:nvSpPr>
          <p:spPr>
            <a:xfrm>
              <a:off x="1081237" y="5446547"/>
              <a:ext cx="34628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Lebanon</a:t>
              </a:r>
            </a:p>
          </p:txBody>
        </p:sp>
        <p:sp>
          <p:nvSpPr>
            <p:cNvPr id="3773" name="tx3773"/>
            <p:cNvSpPr/>
            <p:nvPr/>
          </p:nvSpPr>
          <p:spPr>
            <a:xfrm>
              <a:off x="1150640" y="5352483"/>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3774" name="tx3774"/>
            <p:cNvSpPr/>
            <p:nvPr/>
          </p:nvSpPr>
          <p:spPr>
            <a:xfrm>
              <a:off x="1249669" y="5258420"/>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3775" name="tx3775"/>
            <p:cNvSpPr/>
            <p:nvPr/>
          </p:nvSpPr>
          <p:spPr>
            <a:xfrm>
              <a:off x="1165636" y="5164357"/>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Bolivia</a:t>
              </a:r>
            </a:p>
          </p:txBody>
        </p:sp>
        <p:sp>
          <p:nvSpPr>
            <p:cNvPr id="3776" name="tx3776"/>
            <p:cNvSpPr/>
            <p:nvPr/>
          </p:nvSpPr>
          <p:spPr>
            <a:xfrm>
              <a:off x="1145793" y="5070293"/>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3777" name="tx3777"/>
            <p:cNvSpPr/>
            <p:nvPr/>
          </p:nvSpPr>
          <p:spPr>
            <a:xfrm>
              <a:off x="1140764" y="4976230"/>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78" name="tx3778"/>
            <p:cNvSpPr/>
            <p:nvPr/>
          </p:nvSpPr>
          <p:spPr>
            <a:xfrm>
              <a:off x="1234673" y="4882167"/>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3779" name="tx3779"/>
            <p:cNvSpPr/>
            <p:nvPr/>
          </p:nvSpPr>
          <p:spPr>
            <a:xfrm>
              <a:off x="1200109" y="4788103"/>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3780" name="tx3780"/>
            <p:cNvSpPr/>
            <p:nvPr/>
          </p:nvSpPr>
          <p:spPr>
            <a:xfrm>
              <a:off x="928349" y="4694040"/>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3781" name="tx3781"/>
            <p:cNvSpPr/>
            <p:nvPr/>
          </p:nvSpPr>
          <p:spPr>
            <a:xfrm>
              <a:off x="1140855" y="4694040"/>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3782" name="tx3782"/>
            <p:cNvSpPr/>
            <p:nvPr/>
          </p:nvSpPr>
          <p:spPr>
            <a:xfrm>
              <a:off x="1056914" y="4599977"/>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3783" name="tx3783"/>
            <p:cNvSpPr/>
            <p:nvPr/>
          </p:nvSpPr>
          <p:spPr>
            <a:xfrm>
              <a:off x="1066789" y="4505913"/>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3784" name="tx3784"/>
            <p:cNvSpPr/>
            <p:nvPr/>
          </p:nvSpPr>
          <p:spPr>
            <a:xfrm>
              <a:off x="1102816" y="4411850"/>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3785" name="tx3785"/>
            <p:cNvSpPr/>
            <p:nvPr/>
          </p:nvSpPr>
          <p:spPr>
            <a:xfrm>
              <a:off x="1022166" y="4317787"/>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3786" name="tx3786"/>
            <p:cNvSpPr/>
            <p:nvPr/>
          </p:nvSpPr>
          <p:spPr>
            <a:xfrm>
              <a:off x="1101353" y="4223723"/>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3787" name="tx3787"/>
            <p:cNvSpPr/>
            <p:nvPr/>
          </p:nvSpPr>
          <p:spPr>
            <a:xfrm>
              <a:off x="987785" y="4129660"/>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3788" name="tx3788"/>
            <p:cNvSpPr/>
            <p:nvPr/>
          </p:nvSpPr>
          <p:spPr>
            <a:xfrm>
              <a:off x="956421" y="4035597"/>
              <a:ext cx="47109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Timor-Leste</a:t>
              </a:r>
            </a:p>
          </p:txBody>
        </p:sp>
        <p:sp>
          <p:nvSpPr>
            <p:cNvPr id="3789" name="tx3789"/>
            <p:cNvSpPr/>
            <p:nvPr/>
          </p:nvSpPr>
          <p:spPr>
            <a:xfrm>
              <a:off x="1071544" y="3941533"/>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3790" name="tx3790"/>
            <p:cNvSpPr/>
            <p:nvPr/>
          </p:nvSpPr>
          <p:spPr>
            <a:xfrm>
              <a:off x="1130980" y="3847470"/>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3791" name="tx3791"/>
            <p:cNvSpPr/>
            <p:nvPr/>
          </p:nvSpPr>
          <p:spPr>
            <a:xfrm>
              <a:off x="1012291" y="3753407"/>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3792" name="tx3792"/>
            <p:cNvSpPr/>
            <p:nvPr/>
          </p:nvSpPr>
          <p:spPr>
            <a:xfrm>
              <a:off x="1096507" y="3659343"/>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3793" name="tx3793"/>
            <p:cNvSpPr/>
            <p:nvPr/>
          </p:nvSpPr>
          <p:spPr>
            <a:xfrm>
              <a:off x="1165453" y="3565280"/>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3794" name="tx3794"/>
            <p:cNvSpPr/>
            <p:nvPr/>
          </p:nvSpPr>
          <p:spPr>
            <a:xfrm>
              <a:off x="1061851" y="3471217"/>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3795" name="tx3795"/>
            <p:cNvSpPr/>
            <p:nvPr/>
          </p:nvSpPr>
          <p:spPr>
            <a:xfrm>
              <a:off x="1086540" y="3377154"/>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3796" name="tx3796"/>
            <p:cNvSpPr/>
            <p:nvPr/>
          </p:nvSpPr>
          <p:spPr>
            <a:xfrm>
              <a:off x="1012291" y="3283090"/>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3797" name="tx3797"/>
            <p:cNvSpPr/>
            <p:nvPr/>
          </p:nvSpPr>
          <p:spPr>
            <a:xfrm>
              <a:off x="1041917" y="3189027"/>
              <a:ext cx="385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Honduras</a:t>
              </a:r>
            </a:p>
          </p:txBody>
        </p:sp>
        <p:sp>
          <p:nvSpPr>
            <p:cNvPr id="3798" name="tx3798"/>
            <p:cNvSpPr/>
            <p:nvPr/>
          </p:nvSpPr>
          <p:spPr>
            <a:xfrm>
              <a:off x="1160789" y="3094918"/>
              <a:ext cx="266730"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LMICs</a:t>
              </a:r>
            </a:p>
          </p:txBody>
        </p:sp>
        <p:sp>
          <p:nvSpPr>
            <p:cNvPr id="3799" name="tx3799"/>
            <p:cNvSpPr/>
            <p:nvPr/>
          </p:nvSpPr>
          <p:spPr>
            <a:xfrm>
              <a:off x="770158" y="3000900"/>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3800" name="tx3800"/>
            <p:cNvSpPr/>
            <p:nvPr/>
          </p:nvSpPr>
          <p:spPr>
            <a:xfrm>
              <a:off x="1145793" y="300090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3801" name="tx3801"/>
            <p:cNvSpPr/>
            <p:nvPr/>
          </p:nvSpPr>
          <p:spPr>
            <a:xfrm>
              <a:off x="508182" y="2906837"/>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3802" name="tx3802"/>
            <p:cNvSpPr/>
            <p:nvPr/>
          </p:nvSpPr>
          <p:spPr>
            <a:xfrm>
              <a:off x="691062" y="2906837"/>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3803" name="tx3803"/>
            <p:cNvSpPr/>
            <p:nvPr/>
          </p:nvSpPr>
          <p:spPr>
            <a:xfrm>
              <a:off x="933195" y="2906837"/>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3804" name="tx3804"/>
            <p:cNvSpPr/>
            <p:nvPr/>
          </p:nvSpPr>
          <p:spPr>
            <a:xfrm>
              <a:off x="1106291" y="2906837"/>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3805" name="tx3805"/>
            <p:cNvSpPr/>
            <p:nvPr/>
          </p:nvSpPr>
          <p:spPr>
            <a:xfrm>
              <a:off x="1155760" y="2812774"/>
              <a:ext cx="27175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Kiribati</a:t>
              </a:r>
            </a:p>
          </p:txBody>
        </p:sp>
        <p:sp>
          <p:nvSpPr>
            <p:cNvPr id="3806" name="tx3806"/>
            <p:cNvSpPr/>
            <p:nvPr/>
          </p:nvSpPr>
          <p:spPr>
            <a:xfrm>
              <a:off x="1111046" y="2718710"/>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3807" name="tx3807"/>
            <p:cNvSpPr/>
            <p:nvPr/>
          </p:nvSpPr>
          <p:spPr>
            <a:xfrm>
              <a:off x="1175420" y="2624647"/>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3808" name="tx3808"/>
            <p:cNvSpPr/>
            <p:nvPr/>
          </p:nvSpPr>
          <p:spPr>
            <a:xfrm>
              <a:off x="1234673" y="2530584"/>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3809" name="tx3809"/>
            <p:cNvSpPr/>
            <p:nvPr/>
          </p:nvSpPr>
          <p:spPr>
            <a:xfrm>
              <a:off x="1017320" y="2436520"/>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3810" name="tx3810"/>
            <p:cNvSpPr/>
            <p:nvPr/>
          </p:nvSpPr>
          <p:spPr>
            <a:xfrm>
              <a:off x="1130980" y="2342457"/>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3811" name="tx3811"/>
            <p:cNvSpPr/>
            <p:nvPr/>
          </p:nvSpPr>
          <p:spPr>
            <a:xfrm>
              <a:off x="1101171" y="2248394"/>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3812" name="tx3812"/>
            <p:cNvSpPr/>
            <p:nvPr/>
          </p:nvSpPr>
          <p:spPr>
            <a:xfrm>
              <a:off x="957793" y="2154330"/>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3813" name="tx3813"/>
            <p:cNvSpPr/>
            <p:nvPr/>
          </p:nvSpPr>
          <p:spPr>
            <a:xfrm>
              <a:off x="1234673" y="2060267"/>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India</a:t>
              </a:r>
            </a:p>
          </p:txBody>
        </p:sp>
        <p:sp>
          <p:nvSpPr>
            <p:cNvPr id="3814" name="tx3814"/>
            <p:cNvSpPr/>
            <p:nvPr/>
          </p:nvSpPr>
          <p:spPr>
            <a:xfrm>
              <a:off x="1022166" y="1966204"/>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3815" name="tx3815"/>
            <p:cNvSpPr/>
            <p:nvPr/>
          </p:nvSpPr>
          <p:spPr>
            <a:xfrm>
              <a:off x="1195171" y="1872140"/>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3816" name="tx3816"/>
            <p:cNvSpPr/>
            <p:nvPr/>
          </p:nvSpPr>
          <p:spPr>
            <a:xfrm>
              <a:off x="1086540" y="1778077"/>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3817" name="tx3817"/>
            <p:cNvSpPr/>
            <p:nvPr/>
          </p:nvSpPr>
          <p:spPr>
            <a:xfrm>
              <a:off x="1144147" y="1684014"/>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3818" name="tx3818"/>
            <p:cNvSpPr/>
            <p:nvPr/>
          </p:nvSpPr>
          <p:spPr>
            <a:xfrm>
              <a:off x="987693" y="1589950"/>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3819" name="tx3819"/>
            <p:cNvSpPr/>
            <p:nvPr/>
          </p:nvSpPr>
          <p:spPr>
            <a:xfrm>
              <a:off x="1200200" y="1495887"/>
              <a:ext cx="22731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Egypt</a:t>
              </a:r>
            </a:p>
          </p:txBody>
        </p:sp>
        <p:sp>
          <p:nvSpPr>
            <p:cNvPr id="3820" name="tx3820"/>
            <p:cNvSpPr/>
            <p:nvPr/>
          </p:nvSpPr>
          <p:spPr>
            <a:xfrm>
              <a:off x="730656" y="1401824"/>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a:t>
              </a:r>
            </a:p>
          </p:txBody>
        </p:sp>
        <p:sp>
          <p:nvSpPr>
            <p:cNvPr id="3821" name="tx3821"/>
            <p:cNvSpPr/>
            <p:nvPr/>
          </p:nvSpPr>
          <p:spPr>
            <a:xfrm>
              <a:off x="962913" y="1401824"/>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3822" name="tx3822"/>
            <p:cNvSpPr/>
            <p:nvPr/>
          </p:nvSpPr>
          <p:spPr>
            <a:xfrm>
              <a:off x="1061760" y="1401824"/>
              <a:ext cx="36576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Palestine</a:t>
              </a:r>
            </a:p>
          </p:txBody>
        </p:sp>
        <p:sp>
          <p:nvSpPr>
            <p:cNvPr id="3823" name="tx3823"/>
            <p:cNvSpPr/>
            <p:nvPr/>
          </p:nvSpPr>
          <p:spPr>
            <a:xfrm>
              <a:off x="1160515" y="1307760"/>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3824" name="tx3824"/>
            <p:cNvSpPr/>
            <p:nvPr/>
          </p:nvSpPr>
          <p:spPr>
            <a:xfrm>
              <a:off x="1145702" y="1213697"/>
              <a:ext cx="2818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Bhutan</a:t>
              </a:r>
            </a:p>
          </p:txBody>
        </p:sp>
        <p:sp>
          <p:nvSpPr>
            <p:cNvPr id="3825" name="tx3825"/>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3826" name="pic3826"/>
            <p:cNvPicPr/>
            <p:nvPr/>
          </p:nvPicPr>
          <p:blipFill>
            <a:blip r:embed="rId2" cstate="print"/>
            <a:stretch>
              <a:fillRect/>
            </a:stretch>
          </p:blipFill>
          <p:spPr>
            <a:xfrm>
              <a:off x="5028076" y="5941026"/>
              <a:ext cx="2160000" cy="219455"/>
            </a:xfrm>
            <a:prstGeom prst="rect">
              <a:avLst/>
            </a:prstGeom>
          </p:spPr>
        </p:pic>
        <p:sp>
          <p:nvSpPr>
            <p:cNvPr id="3827" name="pl3827"/>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28" name="pl3828"/>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29" name="pl3829"/>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0" name="pl3830"/>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1" name="pl3831"/>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2" name="pl3832"/>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3" name="pl3833"/>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4" name="pl3834"/>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5" name="pl3835"/>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6" name="pl3836"/>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7" name="pl3837"/>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8" name="pl3838"/>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9" name="tx3839"/>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3840" name="tx3840"/>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3841" name="tx3841"/>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3842" name="tx3842"/>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3843" name="tx3843"/>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3844" name="tx3844"/>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3845" name="tx3845"/>
            <p:cNvSpPr/>
            <p:nvPr/>
          </p:nvSpPr>
          <p:spPr>
            <a:xfrm>
              <a:off x="1490150" y="435349"/>
              <a:ext cx="348880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LMICs, 2000-2025</a:t>
              </a:r>
            </a:p>
          </p:txBody>
        </p:sp>
        <p:sp>
          <p:nvSpPr>
            <p:cNvPr id="3846" name="tx3846"/>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847" name="tx3847"/>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384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7464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65378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23292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81207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39121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197035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386421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34433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302250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60164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218078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7" name="pl17"/>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83054" y="1928269"/>
              <a:ext cx="3434315" cy="126257"/>
            </a:xfrm>
            <a:custGeom>
              <a:avLst/>
              <a:pathLst>
                <a:path w="3434315" h="126257">
                  <a:moveTo>
                    <a:pt x="0" y="126257"/>
                  </a:moveTo>
                  <a:lnTo>
                    <a:pt x="137372" y="42085"/>
                  </a:lnTo>
                  <a:lnTo>
                    <a:pt x="274745" y="42085"/>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42085"/>
                  </a:lnTo>
                  <a:lnTo>
                    <a:pt x="1923216" y="42085"/>
                  </a:lnTo>
                  <a:lnTo>
                    <a:pt x="2060589" y="42085"/>
                  </a:lnTo>
                  <a:lnTo>
                    <a:pt x="2197962" y="42085"/>
                  </a:lnTo>
                  <a:lnTo>
                    <a:pt x="2335334" y="42085"/>
                  </a:lnTo>
                  <a:lnTo>
                    <a:pt x="2472707" y="42085"/>
                  </a:lnTo>
                  <a:lnTo>
                    <a:pt x="2610079" y="42085"/>
                  </a:lnTo>
                  <a:lnTo>
                    <a:pt x="2747452" y="84171"/>
                  </a:lnTo>
                  <a:lnTo>
                    <a:pt x="2884825" y="42085"/>
                  </a:lnTo>
                  <a:lnTo>
                    <a:pt x="3022197" y="42085"/>
                  </a:lnTo>
                  <a:lnTo>
                    <a:pt x="3159570" y="84171"/>
                  </a:lnTo>
                  <a:lnTo>
                    <a:pt x="3296943" y="84171"/>
                  </a:lnTo>
                  <a:lnTo>
                    <a:pt x="3434315" y="84171"/>
                  </a:lnTo>
                </a:path>
              </a:pathLst>
            </a:custGeom>
            <a:ln w="27101" cap="flat">
              <a:solidFill>
                <a:srgbClr val="80BD41">
                  <a:alpha val="69803"/>
                </a:srgbClr>
              </a:solidFill>
              <a:prstDash val="solid"/>
              <a:round/>
            </a:ln>
          </p:spPr>
          <p:txBody>
            <a:bodyPr/>
            <a:lstStyle/>
            <a:p/>
          </p:txBody>
        </p:sp>
        <p:sp>
          <p:nvSpPr>
            <p:cNvPr id="24" name="pl24"/>
            <p:cNvSpPr/>
            <p:nvPr/>
          </p:nvSpPr>
          <p:spPr>
            <a:xfrm>
              <a:off x="1083054" y="2769985"/>
              <a:ext cx="3434315" cy="1220488"/>
            </a:xfrm>
            <a:custGeom>
              <a:avLst/>
              <a:pathLst>
                <a:path w="3434315" h="1220488">
                  <a:moveTo>
                    <a:pt x="0" y="1220488"/>
                  </a:moveTo>
                  <a:lnTo>
                    <a:pt x="137372" y="1094231"/>
                  </a:lnTo>
                  <a:lnTo>
                    <a:pt x="274745" y="1010059"/>
                  </a:lnTo>
                  <a:lnTo>
                    <a:pt x="412117" y="841716"/>
                  </a:lnTo>
                  <a:lnTo>
                    <a:pt x="549490" y="673373"/>
                  </a:lnTo>
                  <a:lnTo>
                    <a:pt x="686863" y="505029"/>
                  </a:lnTo>
                  <a:lnTo>
                    <a:pt x="824235" y="420858"/>
                  </a:lnTo>
                  <a:lnTo>
                    <a:pt x="961608" y="294600"/>
                  </a:lnTo>
                  <a:lnTo>
                    <a:pt x="1098981" y="252514"/>
                  </a:lnTo>
                  <a:lnTo>
                    <a:pt x="1236353" y="168343"/>
                  </a:lnTo>
                  <a:lnTo>
                    <a:pt x="1373726" y="168343"/>
                  </a:lnTo>
                  <a:lnTo>
                    <a:pt x="1511098" y="126257"/>
                  </a:lnTo>
                  <a:lnTo>
                    <a:pt x="1648471" y="168343"/>
                  </a:lnTo>
                  <a:lnTo>
                    <a:pt x="1785844" y="210429"/>
                  </a:lnTo>
                  <a:lnTo>
                    <a:pt x="1923216" y="126257"/>
                  </a:lnTo>
                  <a:lnTo>
                    <a:pt x="2060589" y="168343"/>
                  </a:lnTo>
                  <a:lnTo>
                    <a:pt x="2197962" y="126257"/>
                  </a:lnTo>
                  <a:lnTo>
                    <a:pt x="2335334" y="84171"/>
                  </a:lnTo>
                  <a:lnTo>
                    <a:pt x="2472707" y="42085"/>
                  </a:lnTo>
                  <a:lnTo>
                    <a:pt x="2610079" y="0"/>
                  </a:lnTo>
                  <a:lnTo>
                    <a:pt x="2747452" y="126257"/>
                  </a:lnTo>
                  <a:lnTo>
                    <a:pt x="2884825" y="210429"/>
                  </a:lnTo>
                  <a:lnTo>
                    <a:pt x="3022197" y="168343"/>
                  </a:lnTo>
                  <a:lnTo>
                    <a:pt x="3159570" y="252514"/>
                  </a:lnTo>
                  <a:lnTo>
                    <a:pt x="3296943" y="210429"/>
                  </a:lnTo>
                  <a:lnTo>
                    <a:pt x="3434315" y="84171"/>
                  </a:lnTo>
                </a:path>
              </a:pathLst>
            </a:custGeom>
            <a:ln w="27101" cap="flat">
              <a:solidFill>
                <a:srgbClr val="0058AB">
                  <a:alpha val="69803"/>
                </a:srgbClr>
              </a:solidFill>
              <a:prstDash val="solid"/>
              <a:round/>
            </a:ln>
          </p:spPr>
          <p:txBody>
            <a:bodyPr/>
            <a:lstStyle/>
            <a:p/>
          </p:txBody>
        </p:sp>
        <p:sp>
          <p:nvSpPr>
            <p:cNvPr id="25" name="pl25"/>
            <p:cNvSpPr/>
            <p:nvPr/>
          </p:nvSpPr>
          <p:spPr>
            <a:xfrm>
              <a:off x="1083054" y="2349127"/>
              <a:ext cx="3434315" cy="1010059"/>
            </a:xfrm>
            <a:custGeom>
              <a:avLst/>
              <a:pathLst>
                <a:path w="3434315" h="1010059">
                  <a:moveTo>
                    <a:pt x="0" y="1010059"/>
                  </a:moveTo>
                  <a:lnTo>
                    <a:pt x="137372" y="967973"/>
                  </a:lnTo>
                  <a:lnTo>
                    <a:pt x="274745" y="967973"/>
                  </a:lnTo>
                  <a:lnTo>
                    <a:pt x="412117" y="883802"/>
                  </a:lnTo>
                  <a:lnTo>
                    <a:pt x="549490" y="757544"/>
                  </a:lnTo>
                  <a:lnTo>
                    <a:pt x="686863" y="757544"/>
                  </a:lnTo>
                  <a:lnTo>
                    <a:pt x="824235" y="715458"/>
                  </a:lnTo>
                  <a:lnTo>
                    <a:pt x="961608" y="757544"/>
                  </a:lnTo>
                  <a:lnTo>
                    <a:pt x="1098981" y="589201"/>
                  </a:lnTo>
                  <a:lnTo>
                    <a:pt x="1236353" y="462944"/>
                  </a:lnTo>
                  <a:lnTo>
                    <a:pt x="1373726" y="378772"/>
                  </a:lnTo>
                  <a:lnTo>
                    <a:pt x="1511098" y="336686"/>
                  </a:lnTo>
                  <a:lnTo>
                    <a:pt x="1648471" y="378772"/>
                  </a:lnTo>
                  <a:lnTo>
                    <a:pt x="1785844" y="336686"/>
                  </a:lnTo>
                  <a:lnTo>
                    <a:pt x="1923216" y="294600"/>
                  </a:lnTo>
                  <a:lnTo>
                    <a:pt x="2060589" y="252514"/>
                  </a:lnTo>
                  <a:lnTo>
                    <a:pt x="2197962" y="126257"/>
                  </a:lnTo>
                  <a:lnTo>
                    <a:pt x="2335334" y="126257"/>
                  </a:lnTo>
                  <a:lnTo>
                    <a:pt x="2472707" y="84171"/>
                  </a:lnTo>
                  <a:lnTo>
                    <a:pt x="2610079" y="0"/>
                  </a:lnTo>
                  <a:lnTo>
                    <a:pt x="2747452" y="168343"/>
                  </a:lnTo>
                  <a:lnTo>
                    <a:pt x="2884825" y="252514"/>
                  </a:lnTo>
                  <a:lnTo>
                    <a:pt x="3022197" y="84171"/>
                  </a:lnTo>
                  <a:lnTo>
                    <a:pt x="3159570" y="42085"/>
                  </a:lnTo>
                  <a:lnTo>
                    <a:pt x="3296943" y="0"/>
                  </a:lnTo>
                  <a:lnTo>
                    <a:pt x="3434315" y="0"/>
                  </a:lnTo>
                </a:path>
              </a:pathLst>
            </a:custGeom>
            <a:ln w="27101" cap="flat">
              <a:solidFill>
                <a:srgbClr val="1CABE2">
                  <a:alpha val="69803"/>
                </a:srgbClr>
              </a:solidFill>
              <a:prstDash val="solid"/>
              <a:round/>
            </a:ln>
          </p:spPr>
          <p:txBody>
            <a:bodyPr/>
            <a:lstStyle/>
            <a:p/>
          </p:txBody>
        </p:sp>
        <p:sp>
          <p:nvSpPr>
            <p:cNvPr id="26" name="pl26"/>
            <p:cNvSpPr/>
            <p:nvPr/>
          </p:nvSpPr>
          <p:spPr>
            <a:xfrm>
              <a:off x="1083054" y="2012440"/>
              <a:ext cx="3434315" cy="420858"/>
            </a:xfrm>
            <a:custGeom>
              <a:avLst/>
              <a:pathLst>
                <a:path w="3434315" h="420858">
                  <a:moveTo>
                    <a:pt x="0" y="336686"/>
                  </a:moveTo>
                  <a:lnTo>
                    <a:pt x="137372" y="294600"/>
                  </a:lnTo>
                  <a:lnTo>
                    <a:pt x="274745" y="378772"/>
                  </a:lnTo>
                  <a:lnTo>
                    <a:pt x="412117" y="336686"/>
                  </a:lnTo>
                  <a:lnTo>
                    <a:pt x="549490" y="252514"/>
                  </a:lnTo>
                  <a:lnTo>
                    <a:pt x="686863" y="252514"/>
                  </a:lnTo>
                  <a:lnTo>
                    <a:pt x="824235" y="168343"/>
                  </a:lnTo>
                  <a:lnTo>
                    <a:pt x="961608" y="126257"/>
                  </a:lnTo>
                  <a:lnTo>
                    <a:pt x="1098981" y="42085"/>
                  </a:lnTo>
                  <a:lnTo>
                    <a:pt x="1236353" y="0"/>
                  </a:lnTo>
                  <a:lnTo>
                    <a:pt x="1373726" y="42085"/>
                  </a:lnTo>
                  <a:lnTo>
                    <a:pt x="1511098" y="42085"/>
                  </a:lnTo>
                  <a:lnTo>
                    <a:pt x="1648471" y="0"/>
                  </a:lnTo>
                  <a:lnTo>
                    <a:pt x="1785844" y="42085"/>
                  </a:lnTo>
                  <a:lnTo>
                    <a:pt x="1923216" y="42085"/>
                  </a:lnTo>
                  <a:lnTo>
                    <a:pt x="2060589" y="84171"/>
                  </a:lnTo>
                  <a:lnTo>
                    <a:pt x="2197962" y="84171"/>
                  </a:lnTo>
                  <a:lnTo>
                    <a:pt x="2335334" y="84171"/>
                  </a:lnTo>
                  <a:lnTo>
                    <a:pt x="2472707" y="84171"/>
                  </a:lnTo>
                  <a:lnTo>
                    <a:pt x="2610079" y="126257"/>
                  </a:lnTo>
                  <a:lnTo>
                    <a:pt x="2747452" y="252514"/>
                  </a:lnTo>
                  <a:lnTo>
                    <a:pt x="2884825" y="420858"/>
                  </a:lnTo>
                  <a:lnTo>
                    <a:pt x="3022197" y="168343"/>
                  </a:lnTo>
                  <a:lnTo>
                    <a:pt x="3159570" y="252514"/>
                  </a:lnTo>
                  <a:lnTo>
                    <a:pt x="3296943" y="252514"/>
                  </a:lnTo>
                  <a:lnTo>
                    <a:pt x="3434315" y="252514"/>
                  </a:lnTo>
                </a:path>
              </a:pathLst>
            </a:custGeom>
            <a:ln w="27101" cap="flat">
              <a:solidFill>
                <a:srgbClr val="00833D">
                  <a:alpha val="69803"/>
                </a:srgbClr>
              </a:solidFill>
              <a:prstDash val="solid"/>
              <a:round/>
            </a:ln>
          </p:spPr>
          <p:txBody>
            <a:bodyPr/>
            <a:lstStyle/>
            <a:p/>
          </p:txBody>
        </p:sp>
        <p:sp>
          <p:nvSpPr>
            <p:cNvPr id="27" name="pl27"/>
            <p:cNvSpPr/>
            <p:nvPr/>
          </p:nvSpPr>
          <p:spPr>
            <a:xfrm>
              <a:off x="1083054" y="2349127"/>
              <a:ext cx="3434315" cy="1010059"/>
            </a:xfrm>
            <a:custGeom>
              <a:avLst/>
              <a:pathLst>
                <a:path w="3434315" h="1010059">
                  <a:moveTo>
                    <a:pt x="0" y="1010059"/>
                  </a:moveTo>
                  <a:lnTo>
                    <a:pt x="137372" y="967973"/>
                  </a:lnTo>
                  <a:lnTo>
                    <a:pt x="274745" y="967973"/>
                  </a:lnTo>
                  <a:lnTo>
                    <a:pt x="412117" y="883802"/>
                  </a:lnTo>
                  <a:lnTo>
                    <a:pt x="549490" y="757544"/>
                  </a:lnTo>
                  <a:lnTo>
                    <a:pt x="686863" y="757544"/>
                  </a:lnTo>
                  <a:lnTo>
                    <a:pt x="824235" y="715458"/>
                  </a:lnTo>
                  <a:lnTo>
                    <a:pt x="961608" y="757544"/>
                  </a:lnTo>
                  <a:lnTo>
                    <a:pt x="1098981" y="589201"/>
                  </a:lnTo>
                  <a:lnTo>
                    <a:pt x="1236353" y="462944"/>
                  </a:lnTo>
                  <a:lnTo>
                    <a:pt x="1373726" y="378772"/>
                  </a:lnTo>
                  <a:lnTo>
                    <a:pt x="1511098" y="336686"/>
                  </a:lnTo>
                  <a:lnTo>
                    <a:pt x="1648471" y="378772"/>
                  </a:lnTo>
                  <a:lnTo>
                    <a:pt x="1785844" y="336686"/>
                  </a:lnTo>
                  <a:lnTo>
                    <a:pt x="1923216" y="294600"/>
                  </a:lnTo>
                  <a:lnTo>
                    <a:pt x="2060589" y="252514"/>
                  </a:lnTo>
                  <a:lnTo>
                    <a:pt x="2197962" y="126257"/>
                  </a:lnTo>
                  <a:lnTo>
                    <a:pt x="2335334" y="126257"/>
                  </a:lnTo>
                  <a:lnTo>
                    <a:pt x="2472707" y="84171"/>
                  </a:lnTo>
                  <a:lnTo>
                    <a:pt x="2610079" y="0"/>
                  </a:lnTo>
                  <a:lnTo>
                    <a:pt x="2747452" y="168343"/>
                  </a:lnTo>
                  <a:lnTo>
                    <a:pt x="2884825" y="252514"/>
                  </a:lnTo>
                  <a:lnTo>
                    <a:pt x="3022197" y="84171"/>
                  </a:lnTo>
                  <a:lnTo>
                    <a:pt x="3159570" y="42085"/>
                  </a:lnTo>
                  <a:lnTo>
                    <a:pt x="3296943" y="0"/>
                  </a:lnTo>
                  <a:lnTo>
                    <a:pt x="3434315" y="0"/>
                  </a:lnTo>
                </a:path>
              </a:pathLst>
            </a:custGeom>
            <a:ln w="65043" cap="flat">
              <a:solidFill>
                <a:srgbClr val="000000">
                  <a:alpha val="100000"/>
                </a:srgbClr>
              </a:solidFill>
              <a:prstDash val="solid"/>
              <a:round/>
            </a:ln>
          </p:spPr>
          <p:txBody>
            <a:bodyPr/>
            <a:lstStyle/>
            <a:p/>
          </p:txBody>
        </p:sp>
        <p:sp>
          <p:nvSpPr>
            <p:cNvPr id="28" name="pl28"/>
            <p:cNvSpPr/>
            <p:nvPr/>
          </p:nvSpPr>
          <p:spPr>
            <a:xfrm>
              <a:off x="1083054" y="2349127"/>
              <a:ext cx="3434315" cy="1010059"/>
            </a:xfrm>
            <a:custGeom>
              <a:avLst/>
              <a:pathLst>
                <a:path w="3434315" h="1010059">
                  <a:moveTo>
                    <a:pt x="0" y="1010059"/>
                  </a:moveTo>
                  <a:lnTo>
                    <a:pt x="137372" y="967973"/>
                  </a:lnTo>
                  <a:lnTo>
                    <a:pt x="274745" y="967973"/>
                  </a:lnTo>
                  <a:lnTo>
                    <a:pt x="412117" y="883802"/>
                  </a:lnTo>
                  <a:lnTo>
                    <a:pt x="549490" y="757544"/>
                  </a:lnTo>
                  <a:lnTo>
                    <a:pt x="686863" y="757544"/>
                  </a:lnTo>
                  <a:lnTo>
                    <a:pt x="824235" y="715458"/>
                  </a:lnTo>
                  <a:lnTo>
                    <a:pt x="961608" y="757544"/>
                  </a:lnTo>
                  <a:lnTo>
                    <a:pt x="1098981" y="589201"/>
                  </a:lnTo>
                  <a:lnTo>
                    <a:pt x="1236353" y="462944"/>
                  </a:lnTo>
                  <a:lnTo>
                    <a:pt x="1373726" y="378772"/>
                  </a:lnTo>
                  <a:lnTo>
                    <a:pt x="1511098" y="336686"/>
                  </a:lnTo>
                  <a:lnTo>
                    <a:pt x="1648471" y="378772"/>
                  </a:lnTo>
                  <a:lnTo>
                    <a:pt x="1785844" y="336686"/>
                  </a:lnTo>
                  <a:lnTo>
                    <a:pt x="1923216" y="294600"/>
                  </a:lnTo>
                  <a:lnTo>
                    <a:pt x="2060589" y="252514"/>
                  </a:lnTo>
                  <a:lnTo>
                    <a:pt x="2197962" y="126257"/>
                  </a:lnTo>
                  <a:lnTo>
                    <a:pt x="2335334" y="126257"/>
                  </a:lnTo>
                  <a:lnTo>
                    <a:pt x="2472707" y="84171"/>
                  </a:lnTo>
                  <a:lnTo>
                    <a:pt x="2610079" y="0"/>
                  </a:lnTo>
                  <a:lnTo>
                    <a:pt x="2747452" y="168343"/>
                  </a:lnTo>
                  <a:lnTo>
                    <a:pt x="2884825" y="252514"/>
                  </a:lnTo>
                  <a:lnTo>
                    <a:pt x="3022197" y="84171"/>
                  </a:lnTo>
                  <a:lnTo>
                    <a:pt x="3159570" y="42085"/>
                  </a:lnTo>
                  <a:lnTo>
                    <a:pt x="3296943" y="0"/>
                  </a:lnTo>
                  <a:lnTo>
                    <a:pt x="3434315" y="0"/>
                  </a:lnTo>
                </a:path>
              </a:pathLst>
            </a:custGeom>
            <a:ln w="40651" cap="flat">
              <a:solidFill>
                <a:srgbClr val="1CABE2">
                  <a:alpha val="100000"/>
                </a:srgbClr>
              </a:solidFill>
              <a:prstDash val="solid"/>
              <a:round/>
            </a:ln>
          </p:spPr>
          <p:txBody>
            <a:bodyPr/>
            <a:lstStyle/>
            <a:p/>
          </p:txBody>
        </p:sp>
        <p:sp>
          <p:nvSpPr>
            <p:cNvPr id="29" name="tx29"/>
            <p:cNvSpPr/>
            <p:nvPr/>
          </p:nvSpPr>
          <p:spPr>
            <a:xfrm>
              <a:off x="1022795" y="31883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30" name="tx30"/>
            <p:cNvSpPr/>
            <p:nvPr/>
          </p:nvSpPr>
          <p:spPr>
            <a:xfrm>
              <a:off x="1709658" y="29358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31" name="tx31"/>
            <p:cNvSpPr/>
            <p:nvPr/>
          </p:nvSpPr>
          <p:spPr>
            <a:xfrm>
              <a:off x="2396521" y="25571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2" name="tx32"/>
            <p:cNvSpPr/>
            <p:nvPr/>
          </p:nvSpPr>
          <p:spPr>
            <a:xfrm>
              <a:off x="3083384" y="24308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3" name="tx33"/>
            <p:cNvSpPr/>
            <p:nvPr/>
          </p:nvSpPr>
          <p:spPr>
            <a:xfrm>
              <a:off x="3632875" y="2178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4" name="tx34"/>
            <p:cNvSpPr/>
            <p:nvPr/>
          </p:nvSpPr>
          <p:spPr>
            <a:xfrm>
              <a:off x="4457110" y="2178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5" name="tx35"/>
            <p:cNvSpPr/>
            <p:nvPr/>
          </p:nvSpPr>
          <p:spPr>
            <a:xfrm>
              <a:off x="707342" y="381872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6" name="tx36"/>
            <p:cNvSpPr/>
            <p:nvPr/>
          </p:nvSpPr>
          <p:spPr>
            <a:xfrm>
              <a:off x="707342" y="339786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7" name="tx37"/>
            <p:cNvSpPr/>
            <p:nvPr/>
          </p:nvSpPr>
          <p:spPr>
            <a:xfrm>
              <a:off x="707342" y="297700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8" name="tx38"/>
            <p:cNvSpPr/>
            <p:nvPr/>
          </p:nvSpPr>
          <p:spPr>
            <a:xfrm>
              <a:off x="707342" y="255615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9" name="tx39"/>
            <p:cNvSpPr/>
            <p:nvPr/>
          </p:nvSpPr>
          <p:spPr>
            <a:xfrm>
              <a:off x="707342" y="213529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0" name="tx40"/>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1" name="tx41"/>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2" name="tx42"/>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3" name="tx43"/>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4" name="tx44"/>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5" name="tx45"/>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6" name="tx46"/>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7" name="tx47"/>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8" name="pl48"/>
            <p:cNvSpPr/>
            <p:nvPr/>
          </p:nvSpPr>
          <p:spPr>
            <a:xfrm>
              <a:off x="1490368"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31277"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2751156"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751156" y="4946500"/>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52" name="pl52"/>
            <p:cNvSpPr/>
            <p:nvPr/>
          </p:nvSpPr>
          <p:spPr>
            <a:xfrm>
              <a:off x="3476830"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tx53"/>
            <p:cNvSpPr/>
            <p:nvPr/>
          </p:nvSpPr>
          <p:spPr>
            <a:xfrm>
              <a:off x="1757468"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4" name="tx54"/>
            <p:cNvSpPr/>
            <p:nvPr/>
          </p:nvSpPr>
          <p:spPr>
            <a:xfrm>
              <a:off x="2398377"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55" name="tx55"/>
            <p:cNvSpPr/>
            <p:nvPr/>
          </p:nvSpPr>
          <p:spPr>
            <a:xfrm>
              <a:off x="3018255"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6" name="tx56"/>
            <p:cNvSpPr/>
            <p:nvPr/>
          </p:nvSpPr>
          <p:spPr>
            <a:xfrm>
              <a:off x="3743929"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7" name="tx57"/>
            <p:cNvSpPr/>
            <p:nvPr/>
          </p:nvSpPr>
          <p:spPr>
            <a:xfrm>
              <a:off x="1601342" y="1437626"/>
              <a:ext cx="23977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LMICs, 2000-2025</a:t>
              </a:r>
            </a:p>
          </p:txBody>
        </p:sp>
        <p:sp>
          <p:nvSpPr>
            <p:cNvPr id="58" name="pl58"/>
            <p:cNvSpPr/>
            <p:nvPr/>
          </p:nvSpPr>
          <p:spPr>
            <a:xfrm>
              <a:off x="5227074" y="371165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301460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231756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406017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33631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266608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227074" y="196903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5" name="pl65"/>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398790" y="1899335"/>
              <a:ext cx="3434315" cy="209113"/>
            </a:xfrm>
            <a:custGeom>
              <a:avLst/>
              <a:pathLst>
                <a:path w="3434315" h="209113">
                  <a:moveTo>
                    <a:pt x="0" y="209113"/>
                  </a:moveTo>
                  <a:lnTo>
                    <a:pt x="137372" y="69704"/>
                  </a:lnTo>
                  <a:lnTo>
                    <a:pt x="274745" y="69704"/>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69704"/>
                  </a:lnTo>
                  <a:lnTo>
                    <a:pt x="1923216" y="69704"/>
                  </a:lnTo>
                  <a:lnTo>
                    <a:pt x="2060589" y="69704"/>
                  </a:lnTo>
                  <a:lnTo>
                    <a:pt x="2197962" y="69704"/>
                  </a:lnTo>
                  <a:lnTo>
                    <a:pt x="2335334" y="69704"/>
                  </a:lnTo>
                  <a:lnTo>
                    <a:pt x="2472707" y="69704"/>
                  </a:lnTo>
                  <a:lnTo>
                    <a:pt x="2610079" y="69704"/>
                  </a:lnTo>
                  <a:lnTo>
                    <a:pt x="2747452" y="139409"/>
                  </a:lnTo>
                  <a:lnTo>
                    <a:pt x="2884825" y="69704"/>
                  </a:lnTo>
                  <a:lnTo>
                    <a:pt x="3022197" y="69704"/>
                  </a:lnTo>
                  <a:lnTo>
                    <a:pt x="3159570" y="139409"/>
                  </a:lnTo>
                  <a:lnTo>
                    <a:pt x="3296943" y="139409"/>
                  </a:lnTo>
                  <a:lnTo>
                    <a:pt x="3434315" y="139409"/>
                  </a:lnTo>
                </a:path>
              </a:pathLst>
            </a:custGeom>
            <a:ln w="27101" cap="flat">
              <a:solidFill>
                <a:srgbClr val="80BD41">
                  <a:alpha val="69803"/>
                </a:srgbClr>
              </a:solidFill>
              <a:prstDash val="solid"/>
              <a:round/>
            </a:ln>
          </p:spPr>
          <p:txBody>
            <a:bodyPr/>
            <a:lstStyle/>
            <a:p/>
          </p:txBody>
        </p:sp>
        <p:sp>
          <p:nvSpPr>
            <p:cNvPr id="72" name="pl72"/>
            <p:cNvSpPr/>
            <p:nvPr/>
          </p:nvSpPr>
          <p:spPr>
            <a:xfrm>
              <a:off x="5398790" y="1969039"/>
              <a:ext cx="3434315" cy="2021434"/>
            </a:xfrm>
            <a:custGeom>
              <a:avLst/>
              <a:pathLst>
                <a:path w="3434315" h="2021434">
                  <a:moveTo>
                    <a:pt x="0" y="2021434"/>
                  </a:moveTo>
                  <a:lnTo>
                    <a:pt x="137372" y="1812320"/>
                  </a:lnTo>
                  <a:lnTo>
                    <a:pt x="274745" y="1672911"/>
                  </a:lnTo>
                  <a:lnTo>
                    <a:pt x="412117" y="1394092"/>
                  </a:lnTo>
                  <a:lnTo>
                    <a:pt x="549490" y="1115274"/>
                  </a:lnTo>
                  <a:lnTo>
                    <a:pt x="686863" y="836455"/>
                  </a:lnTo>
                  <a:lnTo>
                    <a:pt x="824235" y="697046"/>
                  </a:lnTo>
                  <a:lnTo>
                    <a:pt x="961608" y="487932"/>
                  </a:lnTo>
                  <a:lnTo>
                    <a:pt x="1098981" y="418227"/>
                  </a:lnTo>
                  <a:lnTo>
                    <a:pt x="1236353" y="278818"/>
                  </a:lnTo>
                  <a:lnTo>
                    <a:pt x="1373726" y="278818"/>
                  </a:lnTo>
                  <a:lnTo>
                    <a:pt x="1511098" y="209113"/>
                  </a:lnTo>
                  <a:lnTo>
                    <a:pt x="1648471" y="278818"/>
                  </a:lnTo>
                  <a:lnTo>
                    <a:pt x="1785844" y="348523"/>
                  </a:lnTo>
                  <a:lnTo>
                    <a:pt x="1923216" y="209113"/>
                  </a:lnTo>
                  <a:lnTo>
                    <a:pt x="2060589" y="278818"/>
                  </a:lnTo>
                  <a:lnTo>
                    <a:pt x="2197962" y="209113"/>
                  </a:lnTo>
                  <a:lnTo>
                    <a:pt x="2335334" y="139409"/>
                  </a:lnTo>
                  <a:lnTo>
                    <a:pt x="2472707" y="69704"/>
                  </a:lnTo>
                  <a:lnTo>
                    <a:pt x="2610079" y="0"/>
                  </a:lnTo>
                  <a:lnTo>
                    <a:pt x="2747452" y="209113"/>
                  </a:lnTo>
                  <a:lnTo>
                    <a:pt x="2884825" y="348523"/>
                  </a:lnTo>
                  <a:lnTo>
                    <a:pt x="3022197" y="278818"/>
                  </a:lnTo>
                  <a:lnTo>
                    <a:pt x="3159570" y="418227"/>
                  </a:lnTo>
                  <a:lnTo>
                    <a:pt x="3296943" y="348523"/>
                  </a:lnTo>
                  <a:lnTo>
                    <a:pt x="3434315" y="139409"/>
                  </a:lnTo>
                </a:path>
              </a:pathLst>
            </a:custGeom>
            <a:ln w="27101" cap="flat">
              <a:solidFill>
                <a:srgbClr val="0058AB">
                  <a:alpha val="69803"/>
                </a:srgbClr>
              </a:solidFill>
              <a:prstDash val="solid"/>
              <a:round/>
            </a:ln>
          </p:spPr>
          <p:txBody>
            <a:bodyPr/>
            <a:lstStyle/>
            <a:p/>
          </p:txBody>
        </p:sp>
        <p:sp>
          <p:nvSpPr>
            <p:cNvPr id="73" name="pl73"/>
            <p:cNvSpPr/>
            <p:nvPr/>
          </p:nvSpPr>
          <p:spPr>
            <a:xfrm>
              <a:off x="5398790" y="1969039"/>
              <a:ext cx="3434315" cy="1672911"/>
            </a:xfrm>
            <a:custGeom>
              <a:avLst/>
              <a:pathLst>
                <a:path w="3434315" h="1672911">
                  <a:moveTo>
                    <a:pt x="0" y="1672911"/>
                  </a:moveTo>
                  <a:lnTo>
                    <a:pt x="137372" y="1603206"/>
                  </a:lnTo>
                  <a:lnTo>
                    <a:pt x="274745" y="1603206"/>
                  </a:lnTo>
                  <a:lnTo>
                    <a:pt x="412117" y="1463797"/>
                  </a:lnTo>
                  <a:lnTo>
                    <a:pt x="549490" y="1254683"/>
                  </a:lnTo>
                  <a:lnTo>
                    <a:pt x="686863" y="1254683"/>
                  </a:lnTo>
                  <a:lnTo>
                    <a:pt x="824235" y="1184978"/>
                  </a:lnTo>
                  <a:lnTo>
                    <a:pt x="961608" y="1254683"/>
                  </a:lnTo>
                  <a:lnTo>
                    <a:pt x="1098981" y="975864"/>
                  </a:lnTo>
                  <a:lnTo>
                    <a:pt x="1236353" y="766751"/>
                  </a:lnTo>
                  <a:lnTo>
                    <a:pt x="1373726" y="627341"/>
                  </a:lnTo>
                  <a:lnTo>
                    <a:pt x="1511098" y="557637"/>
                  </a:lnTo>
                  <a:lnTo>
                    <a:pt x="1648471" y="627341"/>
                  </a:lnTo>
                  <a:lnTo>
                    <a:pt x="1785844" y="557637"/>
                  </a:lnTo>
                  <a:lnTo>
                    <a:pt x="1923216" y="487932"/>
                  </a:lnTo>
                  <a:lnTo>
                    <a:pt x="2060589" y="418227"/>
                  </a:lnTo>
                  <a:lnTo>
                    <a:pt x="2197962" y="209113"/>
                  </a:lnTo>
                  <a:lnTo>
                    <a:pt x="2335334" y="209113"/>
                  </a:lnTo>
                  <a:lnTo>
                    <a:pt x="2472707" y="139409"/>
                  </a:lnTo>
                  <a:lnTo>
                    <a:pt x="2610079" y="0"/>
                  </a:lnTo>
                  <a:lnTo>
                    <a:pt x="2747452" y="278818"/>
                  </a:lnTo>
                  <a:lnTo>
                    <a:pt x="2884825" y="418227"/>
                  </a:lnTo>
                  <a:lnTo>
                    <a:pt x="3022197" y="139409"/>
                  </a:lnTo>
                  <a:lnTo>
                    <a:pt x="3159570" y="69704"/>
                  </a:lnTo>
                  <a:lnTo>
                    <a:pt x="3296943" y="0"/>
                  </a:lnTo>
                  <a:lnTo>
                    <a:pt x="3434315" y="0"/>
                  </a:lnTo>
                </a:path>
              </a:pathLst>
            </a:custGeom>
            <a:ln w="27101" cap="flat">
              <a:solidFill>
                <a:srgbClr val="1CABE2">
                  <a:alpha val="69803"/>
                </a:srgbClr>
              </a:solidFill>
              <a:prstDash val="solid"/>
              <a:round/>
            </a:ln>
          </p:spPr>
          <p:txBody>
            <a:bodyPr/>
            <a:lstStyle/>
            <a:p/>
          </p:txBody>
        </p:sp>
        <p:sp>
          <p:nvSpPr>
            <p:cNvPr id="74" name="pl74"/>
            <p:cNvSpPr/>
            <p:nvPr/>
          </p:nvSpPr>
          <p:spPr>
            <a:xfrm>
              <a:off x="5398790" y="1759925"/>
              <a:ext cx="3434315" cy="697046"/>
            </a:xfrm>
            <a:custGeom>
              <a:avLst/>
              <a:pathLst>
                <a:path w="3434315" h="697046">
                  <a:moveTo>
                    <a:pt x="0" y="557637"/>
                  </a:moveTo>
                  <a:lnTo>
                    <a:pt x="137372" y="487932"/>
                  </a:lnTo>
                  <a:lnTo>
                    <a:pt x="274745" y="627341"/>
                  </a:lnTo>
                  <a:lnTo>
                    <a:pt x="412117" y="557637"/>
                  </a:lnTo>
                  <a:lnTo>
                    <a:pt x="549490" y="418227"/>
                  </a:lnTo>
                  <a:lnTo>
                    <a:pt x="686863" y="418227"/>
                  </a:lnTo>
                  <a:lnTo>
                    <a:pt x="824235" y="278818"/>
                  </a:lnTo>
                  <a:lnTo>
                    <a:pt x="961608" y="209113"/>
                  </a:lnTo>
                  <a:lnTo>
                    <a:pt x="1098981" y="69704"/>
                  </a:lnTo>
                  <a:lnTo>
                    <a:pt x="1236353" y="0"/>
                  </a:lnTo>
                  <a:lnTo>
                    <a:pt x="1373726" y="69704"/>
                  </a:lnTo>
                  <a:lnTo>
                    <a:pt x="1511098" y="69704"/>
                  </a:lnTo>
                  <a:lnTo>
                    <a:pt x="1648471" y="0"/>
                  </a:lnTo>
                  <a:lnTo>
                    <a:pt x="1785844" y="69704"/>
                  </a:lnTo>
                  <a:lnTo>
                    <a:pt x="1923216" y="69704"/>
                  </a:lnTo>
                  <a:lnTo>
                    <a:pt x="2060589" y="139409"/>
                  </a:lnTo>
                  <a:lnTo>
                    <a:pt x="2197962" y="139409"/>
                  </a:lnTo>
                  <a:lnTo>
                    <a:pt x="2335334" y="139409"/>
                  </a:lnTo>
                  <a:lnTo>
                    <a:pt x="2472707" y="139409"/>
                  </a:lnTo>
                  <a:lnTo>
                    <a:pt x="2610079" y="209113"/>
                  </a:lnTo>
                  <a:lnTo>
                    <a:pt x="2747452" y="418227"/>
                  </a:lnTo>
                  <a:lnTo>
                    <a:pt x="2884825" y="697046"/>
                  </a:lnTo>
                  <a:lnTo>
                    <a:pt x="3022197" y="278818"/>
                  </a:lnTo>
                  <a:lnTo>
                    <a:pt x="3159570" y="418227"/>
                  </a:lnTo>
                  <a:lnTo>
                    <a:pt x="3296943" y="418227"/>
                  </a:lnTo>
                  <a:lnTo>
                    <a:pt x="3434315" y="418227"/>
                  </a:lnTo>
                </a:path>
              </a:pathLst>
            </a:custGeom>
            <a:ln w="27101" cap="flat">
              <a:solidFill>
                <a:srgbClr val="00833D">
                  <a:alpha val="69803"/>
                </a:srgbClr>
              </a:solidFill>
              <a:prstDash val="solid"/>
              <a:round/>
            </a:ln>
          </p:spPr>
          <p:txBody>
            <a:bodyPr/>
            <a:lstStyle/>
            <a:p/>
          </p:txBody>
        </p:sp>
        <p:sp>
          <p:nvSpPr>
            <p:cNvPr id="75" name="pl75"/>
            <p:cNvSpPr/>
            <p:nvPr/>
          </p:nvSpPr>
          <p:spPr>
            <a:xfrm>
              <a:off x="5398790" y="1969039"/>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6" name="pl76"/>
            <p:cNvSpPr/>
            <p:nvPr/>
          </p:nvSpPr>
          <p:spPr>
            <a:xfrm>
              <a:off x="5398790" y="1969039"/>
              <a:ext cx="3434315" cy="1672911"/>
            </a:xfrm>
            <a:custGeom>
              <a:avLst/>
              <a:pathLst>
                <a:path w="3434315" h="1672911">
                  <a:moveTo>
                    <a:pt x="0" y="1672911"/>
                  </a:moveTo>
                  <a:lnTo>
                    <a:pt x="137372" y="1603206"/>
                  </a:lnTo>
                  <a:lnTo>
                    <a:pt x="274745" y="1603206"/>
                  </a:lnTo>
                  <a:lnTo>
                    <a:pt x="412117" y="1463797"/>
                  </a:lnTo>
                  <a:lnTo>
                    <a:pt x="549490" y="1254683"/>
                  </a:lnTo>
                  <a:lnTo>
                    <a:pt x="686863" y="1254683"/>
                  </a:lnTo>
                  <a:lnTo>
                    <a:pt x="824235" y="1184978"/>
                  </a:lnTo>
                  <a:lnTo>
                    <a:pt x="961608" y="1254683"/>
                  </a:lnTo>
                  <a:lnTo>
                    <a:pt x="1098981" y="975864"/>
                  </a:lnTo>
                  <a:lnTo>
                    <a:pt x="1236353" y="766751"/>
                  </a:lnTo>
                  <a:lnTo>
                    <a:pt x="1373726" y="627341"/>
                  </a:lnTo>
                  <a:lnTo>
                    <a:pt x="1511098" y="557637"/>
                  </a:lnTo>
                  <a:lnTo>
                    <a:pt x="1648471" y="627341"/>
                  </a:lnTo>
                  <a:lnTo>
                    <a:pt x="1785844" y="557637"/>
                  </a:lnTo>
                  <a:lnTo>
                    <a:pt x="1923216" y="487932"/>
                  </a:lnTo>
                  <a:lnTo>
                    <a:pt x="2060589" y="418227"/>
                  </a:lnTo>
                  <a:lnTo>
                    <a:pt x="2197962" y="209113"/>
                  </a:lnTo>
                  <a:lnTo>
                    <a:pt x="2335334" y="209113"/>
                  </a:lnTo>
                  <a:lnTo>
                    <a:pt x="2472707" y="139409"/>
                  </a:lnTo>
                  <a:lnTo>
                    <a:pt x="2610079" y="0"/>
                  </a:lnTo>
                  <a:lnTo>
                    <a:pt x="2747452" y="278818"/>
                  </a:lnTo>
                  <a:lnTo>
                    <a:pt x="2884825" y="418227"/>
                  </a:lnTo>
                  <a:lnTo>
                    <a:pt x="3022197" y="139409"/>
                  </a:lnTo>
                  <a:lnTo>
                    <a:pt x="3159570" y="69704"/>
                  </a:lnTo>
                  <a:lnTo>
                    <a:pt x="3296943" y="0"/>
                  </a:lnTo>
                  <a:lnTo>
                    <a:pt x="3434315" y="0"/>
                  </a:lnTo>
                </a:path>
              </a:pathLst>
            </a:custGeom>
            <a:ln w="65043" cap="flat">
              <a:solidFill>
                <a:srgbClr val="000000">
                  <a:alpha val="100000"/>
                </a:srgbClr>
              </a:solidFill>
              <a:prstDash val="solid"/>
              <a:round/>
            </a:ln>
          </p:spPr>
          <p:txBody>
            <a:bodyPr/>
            <a:lstStyle/>
            <a:p/>
          </p:txBody>
        </p:sp>
        <p:sp>
          <p:nvSpPr>
            <p:cNvPr id="77" name="pl77"/>
            <p:cNvSpPr/>
            <p:nvPr/>
          </p:nvSpPr>
          <p:spPr>
            <a:xfrm>
              <a:off x="5398790" y="1969039"/>
              <a:ext cx="3434315" cy="1672911"/>
            </a:xfrm>
            <a:custGeom>
              <a:avLst/>
              <a:pathLst>
                <a:path w="3434315" h="1672911">
                  <a:moveTo>
                    <a:pt x="0" y="1672911"/>
                  </a:moveTo>
                  <a:lnTo>
                    <a:pt x="137372" y="1603206"/>
                  </a:lnTo>
                  <a:lnTo>
                    <a:pt x="274745" y="1603206"/>
                  </a:lnTo>
                  <a:lnTo>
                    <a:pt x="412117" y="1463797"/>
                  </a:lnTo>
                  <a:lnTo>
                    <a:pt x="549490" y="1254683"/>
                  </a:lnTo>
                  <a:lnTo>
                    <a:pt x="686863" y="1254683"/>
                  </a:lnTo>
                  <a:lnTo>
                    <a:pt x="824235" y="1184978"/>
                  </a:lnTo>
                  <a:lnTo>
                    <a:pt x="961608" y="1254683"/>
                  </a:lnTo>
                  <a:lnTo>
                    <a:pt x="1098981" y="975864"/>
                  </a:lnTo>
                  <a:lnTo>
                    <a:pt x="1236353" y="766751"/>
                  </a:lnTo>
                  <a:lnTo>
                    <a:pt x="1373726" y="627341"/>
                  </a:lnTo>
                  <a:lnTo>
                    <a:pt x="1511098" y="557637"/>
                  </a:lnTo>
                  <a:lnTo>
                    <a:pt x="1648471" y="627341"/>
                  </a:lnTo>
                  <a:lnTo>
                    <a:pt x="1785844" y="557637"/>
                  </a:lnTo>
                  <a:lnTo>
                    <a:pt x="1923216" y="487932"/>
                  </a:lnTo>
                  <a:lnTo>
                    <a:pt x="2060589" y="418227"/>
                  </a:lnTo>
                  <a:lnTo>
                    <a:pt x="2197962" y="209113"/>
                  </a:lnTo>
                  <a:lnTo>
                    <a:pt x="2335334" y="209113"/>
                  </a:lnTo>
                  <a:lnTo>
                    <a:pt x="2472707" y="139409"/>
                  </a:lnTo>
                  <a:lnTo>
                    <a:pt x="2610079" y="0"/>
                  </a:lnTo>
                  <a:lnTo>
                    <a:pt x="2747452" y="278818"/>
                  </a:lnTo>
                  <a:lnTo>
                    <a:pt x="2884825" y="418227"/>
                  </a:lnTo>
                  <a:lnTo>
                    <a:pt x="3022197" y="139409"/>
                  </a:lnTo>
                  <a:lnTo>
                    <a:pt x="3159570" y="69704"/>
                  </a:lnTo>
                  <a:lnTo>
                    <a:pt x="3296943" y="0"/>
                  </a:lnTo>
                  <a:lnTo>
                    <a:pt x="3434315" y="0"/>
                  </a:lnTo>
                </a:path>
              </a:pathLst>
            </a:custGeom>
            <a:ln w="40651" cap="flat">
              <a:solidFill>
                <a:srgbClr val="1CABE2">
                  <a:alpha val="100000"/>
                </a:srgbClr>
              </a:solidFill>
              <a:prstDash val="solid"/>
              <a:round/>
            </a:ln>
          </p:spPr>
          <p:txBody>
            <a:bodyPr/>
            <a:lstStyle/>
            <a:p/>
          </p:txBody>
        </p:sp>
        <p:sp>
          <p:nvSpPr>
            <p:cNvPr id="78" name="tx78"/>
            <p:cNvSpPr/>
            <p:nvPr/>
          </p:nvSpPr>
          <p:spPr>
            <a:xfrm>
              <a:off x="5320472" y="346339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79" name="tx79"/>
            <p:cNvSpPr/>
            <p:nvPr/>
          </p:nvSpPr>
          <p:spPr>
            <a:xfrm>
              <a:off x="6007335" y="304516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80" name="tx80"/>
            <p:cNvSpPr/>
            <p:nvPr/>
          </p:nvSpPr>
          <p:spPr>
            <a:xfrm>
              <a:off x="6724327" y="24178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1" name="tx81"/>
            <p:cNvSpPr/>
            <p:nvPr/>
          </p:nvSpPr>
          <p:spPr>
            <a:xfrm>
              <a:off x="7411190" y="22087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2" name="tx82"/>
            <p:cNvSpPr/>
            <p:nvPr/>
          </p:nvSpPr>
          <p:spPr>
            <a:xfrm>
              <a:off x="7978740" y="1790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8802976" y="1790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4980741" y="4014687"/>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85" name="tx85"/>
            <p:cNvSpPr/>
            <p:nvPr/>
          </p:nvSpPr>
          <p:spPr>
            <a:xfrm>
              <a:off x="4980741" y="3317641"/>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6" name="tx86"/>
            <p:cNvSpPr/>
            <p:nvPr/>
          </p:nvSpPr>
          <p:spPr>
            <a:xfrm>
              <a:off x="4980741" y="2620594"/>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7" name="tx87"/>
            <p:cNvSpPr/>
            <p:nvPr/>
          </p:nvSpPr>
          <p:spPr>
            <a:xfrm>
              <a:off x="5093761" y="192354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8" name="tx88"/>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9" name="tx89"/>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0" name="tx90"/>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1" name="tx91"/>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2" name="tx92"/>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3" name="tx93"/>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4" name="tx94"/>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5" name="pl95"/>
            <p:cNvSpPr/>
            <p:nvPr/>
          </p:nvSpPr>
          <p:spPr>
            <a:xfrm>
              <a:off x="5806104"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6" name="pl96"/>
            <p:cNvSpPr/>
            <p:nvPr/>
          </p:nvSpPr>
          <p:spPr>
            <a:xfrm>
              <a:off x="6447014"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7" name="pl97"/>
            <p:cNvSpPr/>
            <p:nvPr/>
          </p:nvSpPr>
          <p:spPr>
            <a:xfrm>
              <a:off x="706689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8" name="pl98"/>
            <p:cNvSpPr/>
            <p:nvPr/>
          </p:nvSpPr>
          <p:spPr>
            <a:xfrm>
              <a:off x="7066892" y="4946500"/>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99" name="pl99"/>
            <p:cNvSpPr/>
            <p:nvPr/>
          </p:nvSpPr>
          <p:spPr>
            <a:xfrm>
              <a:off x="7792566"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0" name="tx100"/>
            <p:cNvSpPr/>
            <p:nvPr/>
          </p:nvSpPr>
          <p:spPr>
            <a:xfrm>
              <a:off x="6073204"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101" name="tx101"/>
            <p:cNvSpPr/>
            <p:nvPr/>
          </p:nvSpPr>
          <p:spPr>
            <a:xfrm>
              <a:off x="6714113"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102" name="tx102"/>
            <p:cNvSpPr/>
            <p:nvPr/>
          </p:nvSpPr>
          <p:spPr>
            <a:xfrm>
              <a:off x="7333991"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103" name="tx103"/>
            <p:cNvSpPr/>
            <p:nvPr/>
          </p:nvSpPr>
          <p:spPr>
            <a:xfrm>
              <a:off x="8059666"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104" name="tx104"/>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05" name="pl105"/>
            <p:cNvSpPr/>
            <p:nvPr/>
          </p:nvSpPr>
          <p:spPr>
            <a:xfrm>
              <a:off x="2348659"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6" name="pl106"/>
            <p:cNvSpPr/>
            <p:nvPr/>
          </p:nvSpPr>
          <p:spPr>
            <a:xfrm>
              <a:off x="4487528"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7" name="pl107"/>
            <p:cNvSpPr/>
            <p:nvPr/>
          </p:nvSpPr>
          <p:spPr>
            <a:xfrm>
              <a:off x="6626398"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8" name="pl108"/>
            <p:cNvSpPr/>
            <p:nvPr/>
          </p:nvSpPr>
          <p:spPr>
            <a:xfrm>
              <a:off x="8765268"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9" name="pl109"/>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0" name="pl110"/>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1" name="pl111"/>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2" name="pl112"/>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3418093"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556963"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7695833"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6" name="rc116"/>
            <p:cNvSpPr/>
            <p:nvPr/>
          </p:nvSpPr>
          <p:spPr>
            <a:xfrm>
              <a:off x="1279224" y="5782468"/>
              <a:ext cx="7186602" cy="111527"/>
            </a:xfrm>
            <a:prstGeom prst="rect">
              <a:avLst/>
            </a:prstGeom>
            <a:solidFill>
              <a:srgbClr val="1CABE2">
                <a:alpha val="80000"/>
              </a:srgbClr>
            </a:solidFill>
          </p:spPr>
          <p:txBody>
            <a:bodyPr/>
            <a:lstStyle/>
            <a:p/>
          </p:txBody>
        </p:sp>
        <p:sp>
          <p:nvSpPr>
            <p:cNvPr id="117" name="rc117"/>
            <p:cNvSpPr/>
            <p:nvPr/>
          </p:nvSpPr>
          <p:spPr>
            <a:xfrm>
              <a:off x="1279224" y="5643059"/>
              <a:ext cx="7272157" cy="111527"/>
            </a:xfrm>
            <a:prstGeom prst="rect">
              <a:avLst/>
            </a:prstGeom>
            <a:solidFill>
              <a:srgbClr val="1CABE2">
                <a:alpha val="80000"/>
              </a:srgbClr>
            </a:solidFill>
          </p:spPr>
          <p:txBody>
            <a:bodyPr/>
            <a:lstStyle/>
            <a:p/>
          </p:txBody>
        </p:sp>
        <p:sp>
          <p:nvSpPr>
            <p:cNvPr id="118" name="rc118"/>
            <p:cNvSpPr/>
            <p:nvPr/>
          </p:nvSpPr>
          <p:spPr>
            <a:xfrm>
              <a:off x="1279224" y="5503650"/>
              <a:ext cx="7357712" cy="111527"/>
            </a:xfrm>
            <a:prstGeom prst="rect">
              <a:avLst/>
            </a:prstGeom>
            <a:solidFill>
              <a:srgbClr val="1CABE2">
                <a:alpha val="80000"/>
              </a:srgbClr>
            </a:solidFill>
          </p:spPr>
          <p:txBody>
            <a:bodyPr/>
            <a:lstStyle/>
            <a:p/>
          </p:txBody>
        </p:sp>
        <p:sp>
          <p:nvSpPr>
            <p:cNvPr id="119" name="tx119"/>
            <p:cNvSpPr/>
            <p:nvPr/>
          </p:nvSpPr>
          <p:spPr>
            <a:xfrm>
              <a:off x="8541127"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20" name="tx120"/>
            <p:cNvSpPr/>
            <p:nvPr/>
          </p:nvSpPr>
          <p:spPr>
            <a:xfrm>
              <a:off x="8626682" y="5660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21" name="tx121"/>
            <p:cNvSpPr/>
            <p:nvPr/>
          </p:nvSpPr>
          <p:spPr>
            <a:xfrm>
              <a:off x="8712237" y="5520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22" name="tx122"/>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3" name="tx123"/>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4" name="tx124"/>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5" name="tx125"/>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26" name="tx126"/>
            <p:cNvSpPr/>
            <p:nvPr/>
          </p:nvSpPr>
          <p:spPr>
            <a:xfrm>
              <a:off x="324143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27" name="tx127"/>
            <p:cNvSpPr/>
            <p:nvPr/>
          </p:nvSpPr>
          <p:spPr>
            <a:xfrm>
              <a:off x="538030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128" name="tx128"/>
            <p:cNvSpPr/>
            <p:nvPr/>
          </p:nvSpPr>
          <p:spPr>
            <a:xfrm>
              <a:off x="751917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129" name="tx129"/>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30" name="tx130"/>
            <p:cNvSpPr/>
            <p:nvPr/>
          </p:nvSpPr>
          <p:spPr>
            <a:xfrm>
              <a:off x="911338" y="5264995"/>
              <a:ext cx="353296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LMICs</a:t>
              </a:r>
            </a:p>
          </p:txBody>
        </p:sp>
        <p:sp>
          <p:nvSpPr>
            <p:cNvPr id="131" name="tx131"/>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2" name="tx132"/>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3" name="tx133"/>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LMICs ranked number 3 out of 4 WB groups, with DTP3 coverage of 86%.
DTP3 coverage (86%) was the same as in 2019 (86%).
This equates to 8.6 million undervaccinated children in 2025 compared to 8.4 million undervaccinated children in 2019.</a:t>
            </a:r>
          </a:p>
        </p:txBody>
      </p:sp>
      <p:sp>
        <p:nvSpPr>
          <p:cNvPr id="13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all groups and exceeded pre-pandemic levels in one groups, but progress is uneven and gaps in undervaccinated children persist.</a:t>
            </a:r>
          </a:p>
        </p:txBody>
      </p:sp>
      <p:grpSp xmlns:pic="http://schemas.openxmlformats.org/drawingml/2006/picture">
        <p:nvGrpSpPr>
          <p:cNvPr id="136" name=""/>
          <p:cNvGrpSpPr/>
          <p:nvPr/>
        </p:nvGrpSpPr>
        <p:grpSpPr>
          <a:xfrm>
            <a:off x="292608" y="1005840"/>
            <a:ext cx="8595360" cy="28575"/>
            <a:chOff x="292608" y="1005840"/>
            <a:chExt cx="8595360" cy="28575"/>
          </a:xfrm>
        </p:grpSpPr>
        <p:sp>
          <p:nvSpPr>
            <p:cNvPr id="13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4" name="pl14"/>
            <p:cNvSpPr/>
            <p:nvPr/>
          </p:nvSpPr>
          <p:spPr>
            <a:xfrm>
              <a:off x="1082252"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58901"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3555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12199"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2252" y="2042535"/>
              <a:ext cx="3418272" cy="56305"/>
            </a:xfrm>
            <a:custGeom>
              <a:avLst/>
              <a:pathLst>
                <a:path w="3418272" h="56305">
                  <a:moveTo>
                    <a:pt x="0" y="0"/>
                  </a:moveTo>
                  <a:lnTo>
                    <a:pt x="488324" y="0"/>
                  </a:lnTo>
                  <a:lnTo>
                    <a:pt x="976649" y="56305"/>
                  </a:lnTo>
                  <a:lnTo>
                    <a:pt x="1464973" y="0"/>
                  </a:lnTo>
                  <a:lnTo>
                    <a:pt x="1953298" y="0"/>
                  </a:lnTo>
                  <a:lnTo>
                    <a:pt x="2441622" y="56305"/>
                  </a:lnTo>
                  <a:lnTo>
                    <a:pt x="2929947" y="56305"/>
                  </a:lnTo>
                  <a:lnTo>
                    <a:pt x="3418272" y="56305"/>
                  </a:lnTo>
                </a:path>
              </a:pathLst>
            </a:custGeom>
            <a:ln w="27101" cap="flat">
              <a:solidFill>
                <a:srgbClr val="80BD41">
                  <a:alpha val="69803"/>
                </a:srgbClr>
              </a:solidFill>
              <a:prstDash val="solid"/>
              <a:round/>
            </a:ln>
          </p:spPr>
          <p:txBody>
            <a:bodyPr/>
            <a:lstStyle/>
            <a:p/>
          </p:txBody>
        </p:sp>
        <p:sp>
          <p:nvSpPr>
            <p:cNvPr id="19" name="pl19"/>
            <p:cNvSpPr/>
            <p:nvPr/>
          </p:nvSpPr>
          <p:spPr>
            <a:xfrm>
              <a:off x="1082252" y="3112336"/>
              <a:ext cx="3418272" cy="337831"/>
            </a:xfrm>
            <a:custGeom>
              <a:avLst/>
              <a:pathLst>
                <a:path w="3418272" h="337831">
                  <a:moveTo>
                    <a:pt x="0" y="56305"/>
                  </a:moveTo>
                  <a:lnTo>
                    <a:pt x="488324" y="0"/>
                  </a:lnTo>
                  <a:lnTo>
                    <a:pt x="976649" y="168915"/>
                  </a:lnTo>
                  <a:lnTo>
                    <a:pt x="1464973" y="281526"/>
                  </a:lnTo>
                  <a:lnTo>
                    <a:pt x="1953298" y="225221"/>
                  </a:lnTo>
                  <a:lnTo>
                    <a:pt x="2441622" y="337831"/>
                  </a:lnTo>
                  <a:lnTo>
                    <a:pt x="2929947" y="281526"/>
                  </a:lnTo>
                  <a:lnTo>
                    <a:pt x="3418272" y="112610"/>
                  </a:lnTo>
                </a:path>
              </a:pathLst>
            </a:custGeom>
            <a:ln w="27101" cap="flat">
              <a:solidFill>
                <a:srgbClr val="0058AB">
                  <a:alpha val="69803"/>
                </a:srgbClr>
              </a:solidFill>
              <a:prstDash val="solid"/>
              <a:round/>
            </a:ln>
          </p:spPr>
          <p:txBody>
            <a:bodyPr/>
            <a:lstStyle/>
            <a:p/>
          </p:txBody>
        </p:sp>
        <p:sp>
          <p:nvSpPr>
            <p:cNvPr id="20" name="pl20"/>
            <p:cNvSpPr/>
            <p:nvPr/>
          </p:nvSpPr>
          <p:spPr>
            <a:xfrm>
              <a:off x="1082252" y="2549283"/>
              <a:ext cx="3418272" cy="337831"/>
            </a:xfrm>
            <a:custGeom>
              <a:avLst/>
              <a:pathLst>
                <a:path w="3418272" h="337831">
                  <a:moveTo>
                    <a:pt x="0" y="112610"/>
                  </a:moveTo>
                  <a:lnTo>
                    <a:pt x="488324" y="0"/>
                  </a:lnTo>
                  <a:lnTo>
                    <a:pt x="976649" y="225221"/>
                  </a:lnTo>
                  <a:lnTo>
                    <a:pt x="1464973" y="337831"/>
                  </a:lnTo>
                  <a:lnTo>
                    <a:pt x="1953298" y="112610"/>
                  </a:lnTo>
                  <a:lnTo>
                    <a:pt x="2441622" y="56305"/>
                  </a:lnTo>
                  <a:lnTo>
                    <a:pt x="2929947" y="0"/>
                  </a:lnTo>
                  <a:lnTo>
                    <a:pt x="3418272" y="0"/>
                  </a:lnTo>
                </a:path>
              </a:pathLst>
            </a:custGeom>
            <a:ln w="27101" cap="flat">
              <a:solidFill>
                <a:srgbClr val="1CABE2">
                  <a:alpha val="69803"/>
                </a:srgbClr>
              </a:solidFill>
              <a:prstDash val="solid"/>
              <a:round/>
            </a:ln>
          </p:spPr>
          <p:txBody>
            <a:bodyPr/>
            <a:lstStyle/>
            <a:p/>
          </p:txBody>
        </p:sp>
        <p:sp>
          <p:nvSpPr>
            <p:cNvPr id="21" name="pl21"/>
            <p:cNvSpPr/>
            <p:nvPr/>
          </p:nvSpPr>
          <p:spPr>
            <a:xfrm>
              <a:off x="1082252" y="2211451"/>
              <a:ext cx="3418272" cy="450442"/>
            </a:xfrm>
            <a:custGeom>
              <a:avLst/>
              <a:pathLst>
                <a:path w="3418272" h="450442">
                  <a:moveTo>
                    <a:pt x="0" y="0"/>
                  </a:moveTo>
                  <a:lnTo>
                    <a:pt x="488324" y="56305"/>
                  </a:lnTo>
                  <a:lnTo>
                    <a:pt x="976649" y="225221"/>
                  </a:lnTo>
                  <a:lnTo>
                    <a:pt x="1464973" y="450442"/>
                  </a:lnTo>
                  <a:lnTo>
                    <a:pt x="1953298" y="112610"/>
                  </a:lnTo>
                  <a:lnTo>
                    <a:pt x="2441622" y="225221"/>
                  </a:lnTo>
                  <a:lnTo>
                    <a:pt x="2929947" y="225221"/>
                  </a:lnTo>
                  <a:lnTo>
                    <a:pt x="3418272" y="225221"/>
                  </a:lnTo>
                </a:path>
              </a:pathLst>
            </a:custGeom>
            <a:ln w="27101" cap="flat">
              <a:solidFill>
                <a:srgbClr val="00833D">
                  <a:alpha val="69803"/>
                </a:srgbClr>
              </a:solidFill>
              <a:prstDash val="solid"/>
              <a:round/>
            </a:ln>
          </p:spPr>
          <p:txBody>
            <a:bodyPr/>
            <a:lstStyle/>
            <a:p/>
          </p:txBody>
        </p:sp>
        <p:sp>
          <p:nvSpPr>
            <p:cNvPr id="22" name="pl22"/>
            <p:cNvSpPr/>
            <p:nvPr/>
          </p:nvSpPr>
          <p:spPr>
            <a:xfrm>
              <a:off x="1082252" y="2549283"/>
              <a:ext cx="3418272" cy="337831"/>
            </a:xfrm>
            <a:custGeom>
              <a:avLst/>
              <a:pathLst>
                <a:path w="3418272" h="337831">
                  <a:moveTo>
                    <a:pt x="0" y="112610"/>
                  </a:moveTo>
                  <a:lnTo>
                    <a:pt x="488324" y="0"/>
                  </a:lnTo>
                  <a:lnTo>
                    <a:pt x="976649" y="225221"/>
                  </a:lnTo>
                  <a:lnTo>
                    <a:pt x="1464973" y="337831"/>
                  </a:lnTo>
                  <a:lnTo>
                    <a:pt x="1953298" y="112610"/>
                  </a:lnTo>
                  <a:lnTo>
                    <a:pt x="2441622" y="56305"/>
                  </a:lnTo>
                  <a:lnTo>
                    <a:pt x="2929947" y="0"/>
                  </a:lnTo>
                  <a:lnTo>
                    <a:pt x="3418272" y="0"/>
                  </a:lnTo>
                </a:path>
              </a:pathLst>
            </a:custGeom>
            <a:ln w="65043" cap="flat">
              <a:solidFill>
                <a:srgbClr val="000000">
                  <a:alpha val="100000"/>
                </a:srgbClr>
              </a:solidFill>
              <a:prstDash val="solid"/>
              <a:round/>
            </a:ln>
          </p:spPr>
          <p:txBody>
            <a:bodyPr/>
            <a:lstStyle/>
            <a:p/>
          </p:txBody>
        </p:sp>
        <p:sp>
          <p:nvSpPr>
            <p:cNvPr id="23" name="pl23"/>
            <p:cNvSpPr/>
            <p:nvPr/>
          </p:nvSpPr>
          <p:spPr>
            <a:xfrm>
              <a:off x="1082252" y="2549283"/>
              <a:ext cx="3418272" cy="337831"/>
            </a:xfrm>
            <a:custGeom>
              <a:avLst/>
              <a:pathLst>
                <a:path w="3418272" h="337831">
                  <a:moveTo>
                    <a:pt x="0" y="112610"/>
                  </a:moveTo>
                  <a:lnTo>
                    <a:pt x="488324" y="0"/>
                  </a:lnTo>
                  <a:lnTo>
                    <a:pt x="976649" y="225221"/>
                  </a:lnTo>
                  <a:lnTo>
                    <a:pt x="1464973" y="337831"/>
                  </a:lnTo>
                  <a:lnTo>
                    <a:pt x="1953298" y="112610"/>
                  </a:lnTo>
                  <a:lnTo>
                    <a:pt x="2441622" y="56305"/>
                  </a:lnTo>
                  <a:lnTo>
                    <a:pt x="2929947" y="0"/>
                  </a:lnTo>
                  <a:lnTo>
                    <a:pt x="3418272" y="0"/>
                  </a:lnTo>
                </a:path>
              </a:pathLst>
            </a:custGeom>
            <a:ln w="40651" cap="flat">
              <a:solidFill>
                <a:srgbClr val="1CABE2">
                  <a:alpha val="100000"/>
                </a:srgbClr>
              </a:solidFill>
              <a:prstDash val="solid"/>
              <a:round/>
            </a:ln>
          </p:spPr>
          <p:txBody>
            <a:bodyPr/>
            <a:lstStyle/>
            <a:p/>
          </p:txBody>
        </p:sp>
        <p:sp>
          <p:nvSpPr>
            <p:cNvPr id="24" name="tx24"/>
            <p:cNvSpPr/>
            <p:nvPr/>
          </p:nvSpPr>
          <p:spPr>
            <a:xfrm>
              <a:off x="1021993" y="2491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5" name="tx25"/>
            <p:cNvSpPr/>
            <p:nvPr/>
          </p:nvSpPr>
          <p:spPr>
            <a:xfrm>
              <a:off x="1510317" y="2378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6" name="tx26"/>
            <p:cNvSpPr/>
            <p:nvPr/>
          </p:nvSpPr>
          <p:spPr>
            <a:xfrm>
              <a:off x="1998642" y="26037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7" name="tx27"/>
            <p:cNvSpPr/>
            <p:nvPr/>
          </p:nvSpPr>
          <p:spPr>
            <a:xfrm>
              <a:off x="2486966" y="27163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8" name="tx28"/>
            <p:cNvSpPr/>
            <p:nvPr/>
          </p:nvSpPr>
          <p:spPr>
            <a:xfrm>
              <a:off x="2975291" y="2491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9" name="tx29"/>
            <p:cNvSpPr/>
            <p:nvPr/>
          </p:nvSpPr>
          <p:spPr>
            <a:xfrm>
              <a:off x="3463616" y="2434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0" name="tx30"/>
            <p:cNvSpPr/>
            <p:nvPr/>
          </p:nvSpPr>
          <p:spPr>
            <a:xfrm>
              <a:off x="3951940" y="2378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1" name="tx31"/>
            <p:cNvSpPr/>
            <p:nvPr/>
          </p:nvSpPr>
          <p:spPr>
            <a:xfrm>
              <a:off x="4440265" y="2378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0885"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17535"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89418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870833"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481544"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2122454"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4" name="pl44"/>
            <p:cNvSpPr/>
            <p:nvPr/>
          </p:nvSpPr>
          <p:spPr>
            <a:xfrm>
              <a:off x="2742332"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2742332" y="4942167"/>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46" name="pl46"/>
            <p:cNvSpPr/>
            <p:nvPr/>
          </p:nvSpPr>
          <p:spPr>
            <a:xfrm>
              <a:off x="3468006"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7" name="tx47"/>
            <p:cNvSpPr/>
            <p:nvPr/>
          </p:nvSpPr>
          <p:spPr>
            <a:xfrm>
              <a:off x="1748644"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389553"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09431"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35105"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592518" y="1437626"/>
              <a:ext cx="23977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LMICs, 2018-2025</a:t>
              </a:r>
            </a:p>
          </p:txBody>
        </p:sp>
        <p:sp>
          <p:nvSpPr>
            <p:cNvPr id="52" name="pl52"/>
            <p:cNvSpPr/>
            <p:nvPr/>
          </p:nvSpPr>
          <p:spPr>
            <a:xfrm>
              <a:off x="5244722" y="3802076"/>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3" name="pl53"/>
            <p:cNvSpPr/>
            <p:nvPr/>
          </p:nvSpPr>
          <p:spPr>
            <a:xfrm>
              <a:off x="5244722" y="3098260"/>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4" name="pl54"/>
            <p:cNvSpPr/>
            <p:nvPr/>
          </p:nvSpPr>
          <p:spPr>
            <a:xfrm>
              <a:off x="5244722" y="239444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5" name="pl55"/>
            <p:cNvSpPr/>
            <p:nvPr/>
          </p:nvSpPr>
          <p:spPr>
            <a:xfrm>
              <a:off x="5244722" y="1690627"/>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6" name="pl56"/>
            <p:cNvSpPr/>
            <p:nvPr/>
          </p:nvSpPr>
          <p:spPr>
            <a:xfrm>
              <a:off x="5244722" y="3450168"/>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57" name="pl57"/>
            <p:cNvSpPr/>
            <p:nvPr/>
          </p:nvSpPr>
          <p:spPr>
            <a:xfrm>
              <a:off x="5244722" y="274635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58" name="pl58"/>
            <p:cNvSpPr/>
            <p:nvPr/>
          </p:nvSpPr>
          <p:spPr>
            <a:xfrm>
              <a:off x="5244722" y="204253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59" name="pl59"/>
            <p:cNvSpPr/>
            <p:nvPr/>
          </p:nvSpPr>
          <p:spPr>
            <a:xfrm>
              <a:off x="541563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639228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68934"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34558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415636" y="2042535"/>
              <a:ext cx="3418272" cy="281526"/>
            </a:xfrm>
            <a:custGeom>
              <a:avLst/>
              <a:pathLst>
                <a:path w="3418272" h="281526">
                  <a:moveTo>
                    <a:pt x="0" y="0"/>
                  </a:moveTo>
                  <a:lnTo>
                    <a:pt x="488324" y="0"/>
                  </a:lnTo>
                  <a:lnTo>
                    <a:pt x="976649" y="281526"/>
                  </a:lnTo>
                  <a:lnTo>
                    <a:pt x="1464973" y="0"/>
                  </a:lnTo>
                  <a:lnTo>
                    <a:pt x="1953298" y="0"/>
                  </a:lnTo>
                  <a:lnTo>
                    <a:pt x="2441622" y="281526"/>
                  </a:lnTo>
                  <a:lnTo>
                    <a:pt x="2929947" y="281526"/>
                  </a:lnTo>
                  <a:lnTo>
                    <a:pt x="3418272" y="281526"/>
                  </a:lnTo>
                </a:path>
              </a:pathLst>
            </a:custGeom>
            <a:ln w="27101" cap="flat">
              <a:solidFill>
                <a:srgbClr val="80BD41">
                  <a:alpha val="69803"/>
                </a:srgbClr>
              </a:solidFill>
              <a:prstDash val="solid"/>
              <a:round/>
            </a:ln>
          </p:spPr>
          <p:txBody>
            <a:bodyPr/>
            <a:lstStyle/>
            <a:p/>
          </p:txBody>
        </p:sp>
        <p:sp>
          <p:nvSpPr>
            <p:cNvPr id="64" name="pl64"/>
            <p:cNvSpPr/>
            <p:nvPr/>
          </p:nvSpPr>
          <p:spPr>
            <a:xfrm>
              <a:off x="5415636" y="2042535"/>
              <a:ext cx="3418272" cy="1689159"/>
            </a:xfrm>
            <a:custGeom>
              <a:avLst/>
              <a:pathLst>
                <a:path w="3418272" h="1689159">
                  <a:moveTo>
                    <a:pt x="0" y="281526"/>
                  </a:moveTo>
                  <a:lnTo>
                    <a:pt x="488324" y="0"/>
                  </a:lnTo>
                  <a:lnTo>
                    <a:pt x="976649" y="844579"/>
                  </a:lnTo>
                  <a:lnTo>
                    <a:pt x="1464973" y="1407632"/>
                  </a:lnTo>
                  <a:lnTo>
                    <a:pt x="1953298" y="1126106"/>
                  </a:lnTo>
                  <a:lnTo>
                    <a:pt x="2441622" y="1689159"/>
                  </a:lnTo>
                  <a:lnTo>
                    <a:pt x="2929947" y="1407632"/>
                  </a:lnTo>
                  <a:lnTo>
                    <a:pt x="3418272" y="563053"/>
                  </a:lnTo>
                </a:path>
              </a:pathLst>
            </a:custGeom>
            <a:ln w="27101" cap="flat">
              <a:solidFill>
                <a:srgbClr val="0058AB">
                  <a:alpha val="69803"/>
                </a:srgbClr>
              </a:solidFill>
              <a:prstDash val="solid"/>
              <a:round/>
            </a:ln>
          </p:spPr>
          <p:txBody>
            <a:bodyPr/>
            <a:lstStyle/>
            <a:p/>
          </p:txBody>
        </p:sp>
        <p:sp>
          <p:nvSpPr>
            <p:cNvPr id="65" name="pl65"/>
            <p:cNvSpPr/>
            <p:nvPr/>
          </p:nvSpPr>
          <p:spPr>
            <a:xfrm>
              <a:off x="5415636" y="2042535"/>
              <a:ext cx="3418272" cy="1689159"/>
            </a:xfrm>
            <a:custGeom>
              <a:avLst/>
              <a:pathLst>
                <a:path w="3418272" h="1689159">
                  <a:moveTo>
                    <a:pt x="0" y="563053"/>
                  </a:moveTo>
                  <a:lnTo>
                    <a:pt x="488324" y="0"/>
                  </a:lnTo>
                  <a:lnTo>
                    <a:pt x="976649" y="1126106"/>
                  </a:lnTo>
                  <a:lnTo>
                    <a:pt x="1464973" y="1689159"/>
                  </a:lnTo>
                  <a:lnTo>
                    <a:pt x="1953298" y="563053"/>
                  </a:lnTo>
                  <a:lnTo>
                    <a:pt x="2441622" y="281526"/>
                  </a:lnTo>
                  <a:lnTo>
                    <a:pt x="2929947" y="0"/>
                  </a:lnTo>
                  <a:lnTo>
                    <a:pt x="3418272" y="0"/>
                  </a:lnTo>
                </a:path>
              </a:pathLst>
            </a:custGeom>
            <a:ln w="27101" cap="flat">
              <a:solidFill>
                <a:srgbClr val="1CABE2">
                  <a:alpha val="69803"/>
                </a:srgbClr>
              </a:solidFill>
              <a:prstDash val="solid"/>
              <a:round/>
            </a:ln>
          </p:spPr>
          <p:txBody>
            <a:bodyPr/>
            <a:lstStyle/>
            <a:p/>
          </p:txBody>
        </p:sp>
        <p:sp>
          <p:nvSpPr>
            <p:cNvPr id="66" name="pl66"/>
            <p:cNvSpPr/>
            <p:nvPr/>
          </p:nvSpPr>
          <p:spPr>
            <a:xfrm>
              <a:off x="5415636" y="1761009"/>
              <a:ext cx="3418272" cy="2252212"/>
            </a:xfrm>
            <a:custGeom>
              <a:avLst/>
              <a:pathLst>
                <a:path w="3418272" h="2252212">
                  <a:moveTo>
                    <a:pt x="0" y="0"/>
                  </a:moveTo>
                  <a:lnTo>
                    <a:pt x="488324" y="281526"/>
                  </a:lnTo>
                  <a:lnTo>
                    <a:pt x="976649" y="1126106"/>
                  </a:lnTo>
                  <a:lnTo>
                    <a:pt x="1464973" y="2252212"/>
                  </a:lnTo>
                  <a:lnTo>
                    <a:pt x="1953298" y="563053"/>
                  </a:lnTo>
                  <a:lnTo>
                    <a:pt x="2441622" y="1126106"/>
                  </a:lnTo>
                  <a:lnTo>
                    <a:pt x="2929947" y="1126106"/>
                  </a:lnTo>
                  <a:lnTo>
                    <a:pt x="3418272" y="1126106"/>
                  </a:lnTo>
                </a:path>
              </a:pathLst>
            </a:custGeom>
            <a:ln w="27101" cap="flat">
              <a:solidFill>
                <a:srgbClr val="00833D">
                  <a:alpha val="69803"/>
                </a:srgbClr>
              </a:solidFill>
              <a:prstDash val="solid"/>
              <a:round/>
            </a:ln>
          </p:spPr>
          <p:txBody>
            <a:bodyPr/>
            <a:lstStyle/>
            <a:p/>
          </p:txBody>
        </p:sp>
        <p:sp>
          <p:nvSpPr>
            <p:cNvPr id="67" name="pl67"/>
            <p:cNvSpPr/>
            <p:nvPr/>
          </p:nvSpPr>
          <p:spPr>
            <a:xfrm>
              <a:off x="5415636" y="2042535"/>
              <a:ext cx="3418272" cy="0"/>
            </a:xfrm>
            <a:custGeom>
              <a:avLst/>
              <a:pathLst>
                <a:path w="3418272" h="0">
                  <a:moveTo>
                    <a:pt x="0" y="0"/>
                  </a:moveTo>
                  <a:lnTo>
                    <a:pt x="0" y="0"/>
                  </a:lnTo>
                  <a:lnTo>
                    <a:pt x="0" y="0"/>
                  </a:lnTo>
                  <a:lnTo>
                    <a:pt x="0" y="0"/>
                  </a:lnTo>
                  <a:lnTo>
                    <a:pt x="488324" y="0"/>
                  </a:lnTo>
                  <a:lnTo>
                    <a:pt x="488324" y="0"/>
                  </a:lnTo>
                  <a:lnTo>
                    <a:pt x="488324" y="0"/>
                  </a:lnTo>
                  <a:lnTo>
                    <a:pt x="488324" y="0"/>
                  </a:lnTo>
                  <a:lnTo>
                    <a:pt x="976649" y="0"/>
                  </a:lnTo>
                  <a:lnTo>
                    <a:pt x="976649" y="0"/>
                  </a:lnTo>
                  <a:lnTo>
                    <a:pt x="976649" y="0"/>
                  </a:lnTo>
                  <a:lnTo>
                    <a:pt x="976649" y="0"/>
                  </a:lnTo>
                  <a:lnTo>
                    <a:pt x="1464973" y="0"/>
                  </a:lnTo>
                  <a:lnTo>
                    <a:pt x="1464973" y="0"/>
                  </a:lnTo>
                  <a:lnTo>
                    <a:pt x="1464973" y="0"/>
                  </a:lnTo>
                  <a:lnTo>
                    <a:pt x="1464973" y="0"/>
                  </a:lnTo>
                  <a:lnTo>
                    <a:pt x="1953298" y="0"/>
                  </a:lnTo>
                  <a:lnTo>
                    <a:pt x="1953298" y="0"/>
                  </a:lnTo>
                  <a:lnTo>
                    <a:pt x="1953298" y="0"/>
                  </a:lnTo>
                  <a:lnTo>
                    <a:pt x="1953298" y="0"/>
                  </a:lnTo>
                  <a:lnTo>
                    <a:pt x="2441622" y="0"/>
                  </a:lnTo>
                  <a:lnTo>
                    <a:pt x="2441622" y="0"/>
                  </a:lnTo>
                  <a:lnTo>
                    <a:pt x="2441622" y="0"/>
                  </a:lnTo>
                  <a:lnTo>
                    <a:pt x="2441622" y="0"/>
                  </a:lnTo>
                  <a:lnTo>
                    <a:pt x="2929947" y="0"/>
                  </a:lnTo>
                  <a:lnTo>
                    <a:pt x="2929947" y="0"/>
                  </a:lnTo>
                  <a:lnTo>
                    <a:pt x="2929947" y="0"/>
                  </a:lnTo>
                  <a:lnTo>
                    <a:pt x="2929947" y="0"/>
                  </a:lnTo>
                  <a:lnTo>
                    <a:pt x="3418272" y="0"/>
                  </a:lnTo>
                  <a:lnTo>
                    <a:pt x="3418272" y="0"/>
                  </a:lnTo>
                  <a:lnTo>
                    <a:pt x="3418272" y="0"/>
                  </a:lnTo>
                  <a:lnTo>
                    <a:pt x="3418272" y="0"/>
                  </a:lnTo>
                </a:path>
              </a:pathLst>
            </a:custGeom>
            <a:ln w="13550" cap="flat">
              <a:solidFill>
                <a:srgbClr val="000000">
                  <a:alpha val="100000"/>
                </a:srgbClr>
              </a:solidFill>
              <a:prstDash val="dash"/>
              <a:round/>
            </a:ln>
          </p:spPr>
          <p:txBody>
            <a:bodyPr/>
            <a:lstStyle/>
            <a:p/>
          </p:txBody>
        </p:sp>
        <p:sp>
          <p:nvSpPr>
            <p:cNvPr id="68" name="pl68"/>
            <p:cNvSpPr/>
            <p:nvPr/>
          </p:nvSpPr>
          <p:spPr>
            <a:xfrm>
              <a:off x="5415636" y="2042535"/>
              <a:ext cx="3418272" cy="1689159"/>
            </a:xfrm>
            <a:custGeom>
              <a:avLst/>
              <a:pathLst>
                <a:path w="3418272" h="1689159">
                  <a:moveTo>
                    <a:pt x="0" y="563053"/>
                  </a:moveTo>
                  <a:lnTo>
                    <a:pt x="488324" y="0"/>
                  </a:lnTo>
                  <a:lnTo>
                    <a:pt x="976649" y="1126106"/>
                  </a:lnTo>
                  <a:lnTo>
                    <a:pt x="1464973" y="1689159"/>
                  </a:lnTo>
                  <a:lnTo>
                    <a:pt x="1953298" y="563053"/>
                  </a:lnTo>
                  <a:lnTo>
                    <a:pt x="2441622" y="281526"/>
                  </a:lnTo>
                  <a:lnTo>
                    <a:pt x="2929947" y="0"/>
                  </a:lnTo>
                  <a:lnTo>
                    <a:pt x="3418272" y="0"/>
                  </a:lnTo>
                </a:path>
              </a:pathLst>
            </a:custGeom>
            <a:ln w="65043" cap="flat">
              <a:solidFill>
                <a:srgbClr val="000000">
                  <a:alpha val="100000"/>
                </a:srgbClr>
              </a:solidFill>
              <a:prstDash val="solid"/>
              <a:round/>
            </a:ln>
          </p:spPr>
          <p:txBody>
            <a:bodyPr/>
            <a:lstStyle/>
            <a:p/>
          </p:txBody>
        </p:sp>
        <p:sp>
          <p:nvSpPr>
            <p:cNvPr id="69" name="pl69"/>
            <p:cNvSpPr/>
            <p:nvPr/>
          </p:nvSpPr>
          <p:spPr>
            <a:xfrm>
              <a:off x="5415636" y="2042535"/>
              <a:ext cx="3418272" cy="1689159"/>
            </a:xfrm>
            <a:custGeom>
              <a:avLst/>
              <a:pathLst>
                <a:path w="3418272" h="1689159">
                  <a:moveTo>
                    <a:pt x="0" y="563053"/>
                  </a:moveTo>
                  <a:lnTo>
                    <a:pt x="488324" y="0"/>
                  </a:lnTo>
                  <a:lnTo>
                    <a:pt x="976649" y="1126106"/>
                  </a:lnTo>
                  <a:lnTo>
                    <a:pt x="1464973" y="1689159"/>
                  </a:lnTo>
                  <a:lnTo>
                    <a:pt x="1953298" y="563053"/>
                  </a:lnTo>
                  <a:lnTo>
                    <a:pt x="2441622" y="281526"/>
                  </a:lnTo>
                  <a:lnTo>
                    <a:pt x="2929947" y="0"/>
                  </a:lnTo>
                  <a:lnTo>
                    <a:pt x="3418272" y="0"/>
                  </a:lnTo>
                </a:path>
              </a:pathLst>
            </a:custGeom>
            <a:ln w="40651" cap="flat">
              <a:solidFill>
                <a:srgbClr val="1CABE2">
                  <a:alpha val="100000"/>
                </a:srgbClr>
              </a:solidFill>
              <a:prstDash val="solid"/>
              <a:round/>
            </a:ln>
          </p:spPr>
          <p:txBody>
            <a:bodyPr/>
            <a:lstStyle/>
            <a:p/>
          </p:txBody>
        </p:sp>
        <p:sp>
          <p:nvSpPr>
            <p:cNvPr id="70" name="tx70"/>
            <p:cNvSpPr/>
            <p:nvPr/>
          </p:nvSpPr>
          <p:spPr>
            <a:xfrm>
              <a:off x="5367447" y="24270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1" name="tx71"/>
            <p:cNvSpPr/>
            <p:nvPr/>
          </p:nvSpPr>
          <p:spPr>
            <a:xfrm>
              <a:off x="5873831" y="18639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 name="tx72"/>
            <p:cNvSpPr/>
            <p:nvPr/>
          </p:nvSpPr>
          <p:spPr>
            <a:xfrm>
              <a:off x="6344096" y="2990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3" name="tx73"/>
            <p:cNvSpPr/>
            <p:nvPr/>
          </p:nvSpPr>
          <p:spPr>
            <a:xfrm>
              <a:off x="6832421" y="35531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4" name="tx74"/>
            <p:cNvSpPr/>
            <p:nvPr/>
          </p:nvSpPr>
          <p:spPr>
            <a:xfrm>
              <a:off x="7320745" y="24270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 name="tx75"/>
            <p:cNvSpPr/>
            <p:nvPr/>
          </p:nvSpPr>
          <p:spPr>
            <a:xfrm>
              <a:off x="7809070" y="21455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6" name="tx76"/>
            <p:cNvSpPr/>
            <p:nvPr/>
          </p:nvSpPr>
          <p:spPr>
            <a:xfrm>
              <a:off x="8315454" y="18639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 name="tx77"/>
            <p:cNvSpPr/>
            <p:nvPr/>
          </p:nvSpPr>
          <p:spPr>
            <a:xfrm>
              <a:off x="8803778" y="18639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 name="tx78"/>
            <p:cNvSpPr/>
            <p:nvPr/>
          </p:nvSpPr>
          <p:spPr>
            <a:xfrm>
              <a:off x="4963093" y="3404677"/>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79" name="tx79"/>
            <p:cNvSpPr/>
            <p:nvPr/>
          </p:nvSpPr>
          <p:spPr>
            <a:xfrm>
              <a:off x="4963093" y="2700860"/>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80" name="tx80"/>
            <p:cNvSpPr/>
            <p:nvPr/>
          </p:nvSpPr>
          <p:spPr>
            <a:xfrm>
              <a:off x="5005430" y="1997044"/>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81" name="tx81"/>
            <p:cNvSpPr/>
            <p:nvPr/>
          </p:nvSpPr>
          <p:spPr>
            <a:xfrm rot="-5400000">
              <a:off x="527426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2" name="tx82"/>
            <p:cNvSpPr/>
            <p:nvPr/>
          </p:nvSpPr>
          <p:spPr>
            <a:xfrm rot="-5400000">
              <a:off x="62509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3" name="tx83"/>
            <p:cNvSpPr/>
            <p:nvPr/>
          </p:nvSpPr>
          <p:spPr>
            <a:xfrm rot="-5400000">
              <a:off x="7227568"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4" name="tx84"/>
            <p:cNvSpPr/>
            <p:nvPr/>
          </p:nvSpPr>
          <p:spPr>
            <a:xfrm rot="-5400000">
              <a:off x="820421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5" name="tx85"/>
            <p:cNvSpPr/>
            <p:nvPr/>
          </p:nvSpPr>
          <p:spPr>
            <a:xfrm rot="-5400000">
              <a:off x="426398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6" name="pl86"/>
            <p:cNvSpPr/>
            <p:nvPr/>
          </p:nvSpPr>
          <p:spPr>
            <a:xfrm>
              <a:off x="5814928"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87" name="pl87"/>
            <p:cNvSpPr/>
            <p:nvPr/>
          </p:nvSpPr>
          <p:spPr>
            <a:xfrm>
              <a:off x="645583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8" name="pl88"/>
            <p:cNvSpPr/>
            <p:nvPr/>
          </p:nvSpPr>
          <p:spPr>
            <a:xfrm>
              <a:off x="7075716"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9" name="pl89"/>
            <p:cNvSpPr/>
            <p:nvPr/>
          </p:nvSpPr>
          <p:spPr>
            <a:xfrm>
              <a:off x="7075716" y="4942167"/>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90" name="pl90"/>
            <p:cNvSpPr/>
            <p:nvPr/>
          </p:nvSpPr>
          <p:spPr>
            <a:xfrm>
              <a:off x="7801390"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1" name="tx91"/>
            <p:cNvSpPr/>
            <p:nvPr/>
          </p:nvSpPr>
          <p:spPr>
            <a:xfrm>
              <a:off x="608202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2" name="tx92"/>
            <p:cNvSpPr/>
            <p:nvPr/>
          </p:nvSpPr>
          <p:spPr>
            <a:xfrm>
              <a:off x="6722937"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3" name="tx93"/>
            <p:cNvSpPr/>
            <p:nvPr/>
          </p:nvSpPr>
          <p:spPr>
            <a:xfrm>
              <a:off x="7342815"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4" name="tx94"/>
            <p:cNvSpPr/>
            <p:nvPr/>
          </p:nvSpPr>
          <p:spPr>
            <a:xfrm>
              <a:off x="8068489"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95" name="tx95"/>
            <p:cNvSpPr/>
            <p:nvPr/>
          </p:nvSpPr>
          <p:spPr>
            <a:xfrm>
              <a:off x="5605268"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96" name="pl96"/>
            <p:cNvSpPr/>
            <p:nvPr/>
          </p:nvSpPr>
          <p:spPr>
            <a:xfrm>
              <a:off x="2348659"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4487528"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6626398"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8765268"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3" name="pl103"/>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3418093"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5556963"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695833"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7" name="rc107"/>
            <p:cNvSpPr/>
            <p:nvPr/>
          </p:nvSpPr>
          <p:spPr>
            <a:xfrm>
              <a:off x="1279224" y="5781114"/>
              <a:ext cx="7186602" cy="112610"/>
            </a:xfrm>
            <a:prstGeom prst="rect">
              <a:avLst/>
            </a:prstGeom>
            <a:solidFill>
              <a:srgbClr val="1CABE2">
                <a:alpha val="80000"/>
              </a:srgbClr>
            </a:solidFill>
          </p:spPr>
          <p:txBody>
            <a:bodyPr/>
            <a:lstStyle/>
            <a:p/>
          </p:txBody>
        </p:sp>
        <p:sp>
          <p:nvSpPr>
            <p:cNvPr id="108" name="rc108"/>
            <p:cNvSpPr/>
            <p:nvPr/>
          </p:nvSpPr>
          <p:spPr>
            <a:xfrm>
              <a:off x="1279224" y="5640351"/>
              <a:ext cx="7272157" cy="112610"/>
            </a:xfrm>
            <a:prstGeom prst="rect">
              <a:avLst/>
            </a:prstGeom>
            <a:solidFill>
              <a:srgbClr val="1CABE2">
                <a:alpha val="80000"/>
              </a:srgbClr>
            </a:solidFill>
          </p:spPr>
          <p:txBody>
            <a:bodyPr/>
            <a:lstStyle/>
            <a:p/>
          </p:txBody>
        </p:sp>
        <p:sp>
          <p:nvSpPr>
            <p:cNvPr id="109" name="rc109"/>
            <p:cNvSpPr/>
            <p:nvPr/>
          </p:nvSpPr>
          <p:spPr>
            <a:xfrm>
              <a:off x="1279224" y="5499588"/>
              <a:ext cx="7357712" cy="112610"/>
            </a:xfrm>
            <a:prstGeom prst="rect">
              <a:avLst/>
            </a:prstGeom>
            <a:solidFill>
              <a:srgbClr val="1CABE2">
                <a:alpha val="80000"/>
              </a:srgbClr>
            </a:solidFill>
          </p:spPr>
          <p:txBody>
            <a:bodyPr/>
            <a:lstStyle/>
            <a:p/>
          </p:txBody>
        </p:sp>
        <p:sp>
          <p:nvSpPr>
            <p:cNvPr id="110" name="tx110"/>
            <p:cNvSpPr/>
            <p:nvPr/>
          </p:nvSpPr>
          <p:spPr>
            <a:xfrm>
              <a:off x="8541127"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11" name="tx111"/>
            <p:cNvSpPr/>
            <p:nvPr/>
          </p:nvSpPr>
          <p:spPr>
            <a:xfrm>
              <a:off x="8626682" y="5657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12" name="tx112"/>
            <p:cNvSpPr/>
            <p:nvPr/>
          </p:nvSpPr>
          <p:spPr>
            <a:xfrm>
              <a:off x="8712237" y="55170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13" name="tx113"/>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4" name="tx114"/>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5" name="tx115"/>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6" name="tx116"/>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17" name="tx117"/>
            <p:cNvSpPr/>
            <p:nvPr/>
          </p:nvSpPr>
          <p:spPr>
            <a:xfrm>
              <a:off x="324143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18" name="tx118"/>
            <p:cNvSpPr/>
            <p:nvPr/>
          </p:nvSpPr>
          <p:spPr>
            <a:xfrm>
              <a:off x="538030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119" name="tx119"/>
            <p:cNvSpPr/>
            <p:nvPr/>
          </p:nvSpPr>
          <p:spPr>
            <a:xfrm>
              <a:off x="751917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120" name="tx120"/>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21" name="tx121"/>
            <p:cNvSpPr/>
            <p:nvPr/>
          </p:nvSpPr>
          <p:spPr>
            <a:xfrm>
              <a:off x="911338" y="5260663"/>
              <a:ext cx="353296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LMICs</a:t>
              </a:r>
            </a:p>
          </p:txBody>
        </p:sp>
        <p:sp>
          <p:nvSpPr>
            <p:cNvPr id="122" name="tx122"/>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3" name="tx123"/>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4" name="tx124"/>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2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LMICs ranked number 3 out of 4 WB groups, with DTP3 coverage of 86%.
DTP3 coverage (86%) was the same as in 2019 (86%).
This equates to 8.6 million undervaccinated children in 2025 compared to 8.4 million undervaccinated children in 2019.</a:t>
            </a:r>
          </a:p>
        </p:txBody>
      </p:sp>
      <p:sp>
        <p:nvSpPr>
          <p:cNvPr id="12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one groups and exceeded pre-pandemic levels in one groups, but progress is uneven and gaps in undervaccinated children persist.</a:t>
            </a:r>
          </a:p>
        </p:txBody>
      </p:sp>
      <p:grpSp xmlns:pic="http://schemas.openxmlformats.org/drawingml/2006/picture">
        <p:nvGrpSpPr>
          <p:cNvPr id="127" name=""/>
          <p:cNvGrpSpPr/>
          <p:nvPr/>
        </p:nvGrpSpPr>
        <p:grpSpPr>
          <a:xfrm>
            <a:off x="292608" y="1005840"/>
            <a:ext cx="8595360" cy="28575"/>
            <a:chOff x="292608" y="1005840"/>
            <a:chExt cx="8595360" cy="28575"/>
          </a:xfrm>
        </p:grpSpPr>
        <p:sp>
          <p:nvSpPr>
            <p:cNvPr id="12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9"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LMICs, 10 out of 47 (21%) countries had DTP3 coverage below 70% in 2025. These are Angola, Benin, Bolivia, Guinea, Haiti, Laos, Lebanon, Nigeria, Papua New Guinea, and Venezuela.
These countries account for approximately 11 million (18%) of the total annual cohort of surviving infants in the group.
There were 15 (32%) countries that achieved DTP3 of 90% or higher, accounting for 33.8 million (57%)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15 countries achieved at least 90% DTP3 coverage, while 10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1" name="pl11"/>
            <p:cNvSpPr/>
            <p:nvPr/>
          </p:nvSpPr>
          <p:spPr>
            <a:xfrm>
              <a:off x="75735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75735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4" name="pl14"/>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83042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23" name="pl23"/>
            <p:cNvSpPr/>
            <p:nvPr/>
          </p:nvSpPr>
          <p:spPr>
            <a:xfrm>
              <a:off x="830429" y="1715803"/>
              <a:ext cx="1461582" cy="156410"/>
            </a:xfrm>
            <a:custGeom>
              <a:avLst/>
              <a:pathLst>
                <a:path w="1461582" h="156410">
                  <a:moveTo>
                    <a:pt x="0" y="0"/>
                  </a:moveTo>
                  <a:lnTo>
                    <a:pt x="208797" y="29326"/>
                  </a:lnTo>
                  <a:lnTo>
                    <a:pt x="417595" y="87980"/>
                  </a:lnTo>
                  <a:lnTo>
                    <a:pt x="626392" y="136859"/>
                  </a:lnTo>
                  <a:lnTo>
                    <a:pt x="835190" y="156410"/>
                  </a:lnTo>
                  <a:lnTo>
                    <a:pt x="1043987" y="39102"/>
                  </a:lnTo>
                  <a:lnTo>
                    <a:pt x="1252785" y="58653"/>
                  </a:lnTo>
                  <a:lnTo>
                    <a:pt x="1461582" y="117307"/>
                  </a:lnTo>
                </a:path>
              </a:pathLst>
            </a:custGeom>
            <a:ln w="40651" cap="flat">
              <a:solidFill>
                <a:srgbClr val="BEBEBE">
                  <a:alpha val="69803"/>
                </a:srgbClr>
              </a:solidFill>
              <a:prstDash val="solid"/>
              <a:round/>
            </a:ln>
          </p:spPr>
          <p:txBody>
            <a:bodyPr/>
            <a:lstStyle/>
            <a:p/>
          </p:txBody>
        </p:sp>
        <p:sp>
          <p:nvSpPr>
            <p:cNvPr id="24" name="pl24"/>
            <p:cNvSpPr/>
            <p:nvPr/>
          </p:nvSpPr>
          <p:spPr>
            <a:xfrm>
              <a:off x="830429" y="1715803"/>
              <a:ext cx="1461582" cy="156410"/>
            </a:xfrm>
            <a:custGeom>
              <a:avLst/>
              <a:pathLst>
                <a:path w="1461582" h="156410">
                  <a:moveTo>
                    <a:pt x="0" y="0"/>
                  </a:moveTo>
                  <a:lnTo>
                    <a:pt x="208797" y="29326"/>
                  </a:lnTo>
                  <a:lnTo>
                    <a:pt x="417595" y="87980"/>
                  </a:lnTo>
                  <a:lnTo>
                    <a:pt x="626392" y="136859"/>
                  </a:lnTo>
                  <a:lnTo>
                    <a:pt x="835190" y="156410"/>
                  </a:lnTo>
                  <a:lnTo>
                    <a:pt x="1043987" y="39102"/>
                  </a:lnTo>
                  <a:lnTo>
                    <a:pt x="1252785" y="58653"/>
                  </a:lnTo>
                  <a:lnTo>
                    <a:pt x="1461582" y="117307"/>
                  </a:lnTo>
                </a:path>
              </a:pathLst>
            </a:custGeom>
            <a:ln w="35231" cap="flat">
              <a:solidFill>
                <a:srgbClr val="BEBEBE">
                  <a:alpha val="69803"/>
                </a:srgbClr>
              </a:solidFill>
              <a:prstDash val="solid"/>
              <a:round/>
            </a:ln>
          </p:spPr>
          <p:txBody>
            <a:bodyPr/>
            <a:lstStyle/>
            <a:p/>
          </p:txBody>
        </p:sp>
        <p:sp>
          <p:nvSpPr>
            <p:cNvPr id="25" name="pl25"/>
            <p:cNvSpPr/>
            <p:nvPr/>
          </p:nvSpPr>
          <p:spPr>
            <a:xfrm>
              <a:off x="83042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26" name="pl26"/>
            <p:cNvSpPr/>
            <p:nvPr/>
          </p:nvSpPr>
          <p:spPr>
            <a:xfrm>
              <a:off x="830429" y="1715803"/>
              <a:ext cx="1461582" cy="156410"/>
            </a:xfrm>
            <a:custGeom>
              <a:avLst/>
              <a:pathLst>
                <a:path w="1461582" h="156410">
                  <a:moveTo>
                    <a:pt x="0" y="0"/>
                  </a:moveTo>
                  <a:lnTo>
                    <a:pt x="208797" y="29326"/>
                  </a:lnTo>
                  <a:lnTo>
                    <a:pt x="417595" y="87980"/>
                  </a:lnTo>
                  <a:lnTo>
                    <a:pt x="626392" y="136859"/>
                  </a:lnTo>
                  <a:lnTo>
                    <a:pt x="835190" y="156410"/>
                  </a:lnTo>
                  <a:lnTo>
                    <a:pt x="1043987" y="39102"/>
                  </a:lnTo>
                  <a:lnTo>
                    <a:pt x="1252785" y="58653"/>
                  </a:lnTo>
                  <a:lnTo>
                    <a:pt x="1461582" y="117307"/>
                  </a:lnTo>
                </a:path>
              </a:pathLst>
            </a:custGeom>
            <a:ln w="40651" cap="flat">
              <a:solidFill>
                <a:srgbClr val="000000">
                  <a:alpha val="100000"/>
                </a:srgbClr>
              </a:solidFill>
              <a:prstDash val="solid"/>
              <a:round/>
            </a:ln>
          </p:spPr>
          <p:txBody>
            <a:bodyPr/>
            <a:lstStyle/>
            <a:p/>
          </p:txBody>
        </p:sp>
        <p:sp>
          <p:nvSpPr>
            <p:cNvPr id="27" name="pl27"/>
            <p:cNvSpPr/>
            <p:nvPr/>
          </p:nvSpPr>
          <p:spPr>
            <a:xfrm>
              <a:off x="830429" y="1715803"/>
              <a:ext cx="1461582" cy="156410"/>
            </a:xfrm>
            <a:custGeom>
              <a:avLst/>
              <a:pathLst>
                <a:path w="1461582" h="156410">
                  <a:moveTo>
                    <a:pt x="0" y="0"/>
                  </a:moveTo>
                  <a:lnTo>
                    <a:pt x="208797" y="29326"/>
                  </a:lnTo>
                  <a:lnTo>
                    <a:pt x="417595" y="87980"/>
                  </a:lnTo>
                  <a:lnTo>
                    <a:pt x="626392" y="136859"/>
                  </a:lnTo>
                  <a:lnTo>
                    <a:pt x="835190" y="156410"/>
                  </a:lnTo>
                  <a:lnTo>
                    <a:pt x="1043987" y="39102"/>
                  </a:lnTo>
                  <a:lnTo>
                    <a:pt x="1252785" y="58653"/>
                  </a:lnTo>
                  <a:lnTo>
                    <a:pt x="1461582" y="117307"/>
                  </a:lnTo>
                </a:path>
              </a:pathLst>
            </a:custGeom>
            <a:ln w="35231" cap="flat">
              <a:solidFill>
                <a:srgbClr val="1CABE2">
                  <a:alpha val="100000"/>
                </a:srgbClr>
              </a:solidFill>
              <a:prstDash val="solid"/>
              <a:round/>
            </a:ln>
          </p:spPr>
          <p:txBody>
            <a:bodyPr/>
            <a:lstStyle/>
            <a:p/>
          </p:txBody>
        </p:sp>
        <p:sp>
          <p:nvSpPr>
            <p:cNvPr id="28" name="tx28"/>
            <p:cNvSpPr/>
            <p:nvPr/>
          </p:nvSpPr>
          <p:spPr>
            <a:xfrm>
              <a:off x="770170" y="15372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29" name="tx29"/>
            <p:cNvSpPr/>
            <p:nvPr/>
          </p:nvSpPr>
          <p:spPr>
            <a:xfrm>
              <a:off x="978968" y="1566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30" name="tx30"/>
            <p:cNvSpPr/>
            <p:nvPr/>
          </p:nvSpPr>
          <p:spPr>
            <a:xfrm>
              <a:off x="1187765" y="16252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31" name="tx31"/>
            <p:cNvSpPr/>
            <p:nvPr/>
          </p:nvSpPr>
          <p:spPr>
            <a:xfrm>
              <a:off x="1396563" y="1674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32" name="tx32"/>
            <p:cNvSpPr/>
            <p:nvPr/>
          </p:nvSpPr>
          <p:spPr>
            <a:xfrm>
              <a:off x="1605360" y="16936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33" name="tx33"/>
            <p:cNvSpPr/>
            <p:nvPr/>
          </p:nvSpPr>
          <p:spPr>
            <a:xfrm>
              <a:off x="1814158" y="15763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34" name="tx34"/>
            <p:cNvSpPr/>
            <p:nvPr/>
          </p:nvSpPr>
          <p:spPr>
            <a:xfrm>
              <a:off x="2022955" y="15959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35" name="tx35"/>
            <p:cNvSpPr/>
            <p:nvPr/>
          </p:nvSpPr>
          <p:spPr>
            <a:xfrm>
              <a:off x="2231753" y="1654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a:t>
              </a:r>
            </a:p>
          </p:txBody>
        </p:sp>
        <p:sp>
          <p:nvSpPr>
            <p:cNvPr id="36" name="rc36"/>
            <p:cNvSpPr/>
            <p:nvPr/>
          </p:nvSpPr>
          <p:spPr>
            <a:xfrm>
              <a:off x="757350" y="2358522"/>
              <a:ext cx="1607740" cy="1000048"/>
            </a:xfrm>
            <a:prstGeom prst="rect">
              <a:avLst/>
            </a:prstGeom>
            <a:solidFill>
              <a:srgbClr val="EBEBEB">
                <a:alpha val="100000"/>
              </a:srgbClr>
            </a:solidFill>
          </p:spPr>
          <p:txBody>
            <a:bodyPr/>
            <a:lstStyle/>
            <a:p/>
          </p:txBody>
        </p:sp>
        <p:sp>
          <p:nvSpPr>
            <p:cNvPr id="37" name="pl37"/>
            <p:cNvSpPr/>
            <p:nvPr/>
          </p:nvSpPr>
          <p:spPr>
            <a:xfrm>
              <a:off x="75735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 name="pl41"/>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 name="pl42"/>
            <p:cNvSpPr/>
            <p:nvPr/>
          </p:nvSpPr>
          <p:spPr>
            <a:xfrm>
              <a:off x="75735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75735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 name="pl44"/>
            <p:cNvSpPr/>
            <p:nvPr/>
          </p:nvSpPr>
          <p:spPr>
            <a:xfrm>
              <a:off x="75735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5" name="pl45"/>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 name="pl53"/>
            <p:cNvSpPr/>
            <p:nvPr/>
          </p:nvSpPr>
          <p:spPr>
            <a:xfrm>
              <a:off x="83042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54" name="pl54"/>
            <p:cNvSpPr/>
            <p:nvPr/>
          </p:nvSpPr>
          <p:spPr>
            <a:xfrm>
              <a:off x="830429" y="2863434"/>
              <a:ext cx="1461582" cy="58653"/>
            </a:xfrm>
            <a:custGeom>
              <a:avLst/>
              <a:pathLst>
                <a:path w="1461582" h="58653">
                  <a:moveTo>
                    <a:pt x="0" y="9775"/>
                  </a:moveTo>
                  <a:lnTo>
                    <a:pt x="208797" y="0"/>
                  </a:lnTo>
                  <a:lnTo>
                    <a:pt x="417595" y="39102"/>
                  </a:lnTo>
                  <a:lnTo>
                    <a:pt x="626392" y="58653"/>
                  </a:lnTo>
                  <a:lnTo>
                    <a:pt x="835190" y="0"/>
                  </a:lnTo>
                  <a:lnTo>
                    <a:pt x="1043987" y="29326"/>
                  </a:lnTo>
                  <a:lnTo>
                    <a:pt x="1252785" y="29326"/>
                  </a:lnTo>
                  <a:lnTo>
                    <a:pt x="1461582" y="29326"/>
                  </a:lnTo>
                </a:path>
              </a:pathLst>
            </a:custGeom>
            <a:ln w="40651" cap="flat">
              <a:solidFill>
                <a:srgbClr val="BEBEBE">
                  <a:alpha val="69803"/>
                </a:srgbClr>
              </a:solidFill>
              <a:prstDash val="solid"/>
              <a:round/>
            </a:ln>
          </p:spPr>
          <p:txBody>
            <a:bodyPr/>
            <a:lstStyle/>
            <a:p/>
          </p:txBody>
        </p:sp>
        <p:sp>
          <p:nvSpPr>
            <p:cNvPr id="55" name="pl55"/>
            <p:cNvSpPr/>
            <p:nvPr/>
          </p:nvSpPr>
          <p:spPr>
            <a:xfrm>
              <a:off x="830429" y="2863434"/>
              <a:ext cx="1461582" cy="58653"/>
            </a:xfrm>
            <a:custGeom>
              <a:avLst/>
              <a:pathLst>
                <a:path w="1461582" h="58653">
                  <a:moveTo>
                    <a:pt x="0" y="9775"/>
                  </a:moveTo>
                  <a:lnTo>
                    <a:pt x="208797" y="0"/>
                  </a:lnTo>
                  <a:lnTo>
                    <a:pt x="417595" y="39102"/>
                  </a:lnTo>
                  <a:lnTo>
                    <a:pt x="626392" y="58653"/>
                  </a:lnTo>
                  <a:lnTo>
                    <a:pt x="835190" y="0"/>
                  </a:lnTo>
                  <a:lnTo>
                    <a:pt x="1043987" y="29326"/>
                  </a:lnTo>
                  <a:lnTo>
                    <a:pt x="1252785" y="29326"/>
                  </a:lnTo>
                  <a:lnTo>
                    <a:pt x="1461582" y="29326"/>
                  </a:lnTo>
                </a:path>
              </a:pathLst>
            </a:custGeom>
            <a:ln w="35231" cap="flat">
              <a:solidFill>
                <a:srgbClr val="BEBEBE">
                  <a:alpha val="69803"/>
                </a:srgbClr>
              </a:solidFill>
              <a:prstDash val="solid"/>
              <a:round/>
            </a:ln>
          </p:spPr>
          <p:txBody>
            <a:bodyPr/>
            <a:lstStyle/>
            <a:p/>
          </p:txBody>
        </p:sp>
        <p:sp>
          <p:nvSpPr>
            <p:cNvPr id="56" name="pl56"/>
            <p:cNvSpPr/>
            <p:nvPr/>
          </p:nvSpPr>
          <p:spPr>
            <a:xfrm>
              <a:off x="83042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57" name="pl57"/>
            <p:cNvSpPr/>
            <p:nvPr/>
          </p:nvSpPr>
          <p:spPr>
            <a:xfrm>
              <a:off x="830429" y="2863434"/>
              <a:ext cx="1461582" cy="58653"/>
            </a:xfrm>
            <a:custGeom>
              <a:avLst/>
              <a:pathLst>
                <a:path w="1461582" h="58653">
                  <a:moveTo>
                    <a:pt x="0" y="9775"/>
                  </a:moveTo>
                  <a:lnTo>
                    <a:pt x="208797" y="0"/>
                  </a:lnTo>
                  <a:lnTo>
                    <a:pt x="417595" y="39102"/>
                  </a:lnTo>
                  <a:lnTo>
                    <a:pt x="626392" y="58653"/>
                  </a:lnTo>
                  <a:lnTo>
                    <a:pt x="835190" y="0"/>
                  </a:lnTo>
                  <a:lnTo>
                    <a:pt x="1043987" y="29326"/>
                  </a:lnTo>
                  <a:lnTo>
                    <a:pt x="1252785" y="29326"/>
                  </a:lnTo>
                  <a:lnTo>
                    <a:pt x="1461582" y="29326"/>
                  </a:lnTo>
                </a:path>
              </a:pathLst>
            </a:custGeom>
            <a:ln w="40651" cap="flat">
              <a:solidFill>
                <a:srgbClr val="000000">
                  <a:alpha val="100000"/>
                </a:srgbClr>
              </a:solidFill>
              <a:prstDash val="solid"/>
              <a:round/>
            </a:ln>
          </p:spPr>
          <p:txBody>
            <a:bodyPr/>
            <a:lstStyle/>
            <a:p/>
          </p:txBody>
        </p:sp>
        <p:sp>
          <p:nvSpPr>
            <p:cNvPr id="58" name="pl58"/>
            <p:cNvSpPr/>
            <p:nvPr/>
          </p:nvSpPr>
          <p:spPr>
            <a:xfrm>
              <a:off x="830429" y="2863434"/>
              <a:ext cx="1461582" cy="58653"/>
            </a:xfrm>
            <a:custGeom>
              <a:avLst/>
              <a:pathLst>
                <a:path w="1461582" h="58653">
                  <a:moveTo>
                    <a:pt x="0" y="9775"/>
                  </a:moveTo>
                  <a:lnTo>
                    <a:pt x="208797" y="0"/>
                  </a:lnTo>
                  <a:lnTo>
                    <a:pt x="417595" y="39102"/>
                  </a:lnTo>
                  <a:lnTo>
                    <a:pt x="626392" y="58653"/>
                  </a:lnTo>
                  <a:lnTo>
                    <a:pt x="835190" y="0"/>
                  </a:lnTo>
                  <a:lnTo>
                    <a:pt x="1043987" y="29326"/>
                  </a:lnTo>
                  <a:lnTo>
                    <a:pt x="1252785" y="29326"/>
                  </a:lnTo>
                  <a:lnTo>
                    <a:pt x="1461582" y="29326"/>
                  </a:lnTo>
                </a:path>
              </a:pathLst>
            </a:custGeom>
            <a:ln w="35231" cap="flat">
              <a:solidFill>
                <a:srgbClr val="1CABE2">
                  <a:alpha val="100000"/>
                </a:srgbClr>
              </a:solidFill>
              <a:prstDash val="solid"/>
              <a:round/>
            </a:ln>
          </p:spPr>
          <p:txBody>
            <a:bodyPr/>
            <a:lstStyle/>
            <a:p/>
          </p:txBody>
        </p:sp>
        <p:sp>
          <p:nvSpPr>
            <p:cNvPr id="59" name="tx59"/>
            <p:cNvSpPr/>
            <p:nvPr/>
          </p:nvSpPr>
          <p:spPr>
            <a:xfrm>
              <a:off x="770170" y="2694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0" name="tx60"/>
            <p:cNvSpPr/>
            <p:nvPr/>
          </p:nvSpPr>
          <p:spPr>
            <a:xfrm>
              <a:off x="978968" y="26848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61" name="tx61"/>
            <p:cNvSpPr/>
            <p:nvPr/>
          </p:nvSpPr>
          <p:spPr>
            <a:xfrm>
              <a:off x="1187765" y="27239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62" name="tx62"/>
            <p:cNvSpPr/>
            <p:nvPr/>
          </p:nvSpPr>
          <p:spPr>
            <a:xfrm>
              <a:off x="1396563" y="27435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63" name="tx63"/>
            <p:cNvSpPr/>
            <p:nvPr/>
          </p:nvSpPr>
          <p:spPr>
            <a:xfrm>
              <a:off x="1605360" y="26848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64" name="tx64"/>
            <p:cNvSpPr/>
            <p:nvPr/>
          </p:nvSpPr>
          <p:spPr>
            <a:xfrm>
              <a:off x="1814158" y="27142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65" name="tx65"/>
            <p:cNvSpPr/>
            <p:nvPr/>
          </p:nvSpPr>
          <p:spPr>
            <a:xfrm>
              <a:off x="2022955" y="27142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66" name="tx66"/>
            <p:cNvSpPr/>
            <p:nvPr/>
          </p:nvSpPr>
          <p:spPr>
            <a:xfrm>
              <a:off x="2231753" y="27142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67" name="rc67"/>
            <p:cNvSpPr/>
            <p:nvPr/>
          </p:nvSpPr>
          <p:spPr>
            <a:xfrm>
              <a:off x="757350" y="3643012"/>
              <a:ext cx="1607740" cy="1000048"/>
            </a:xfrm>
            <a:prstGeom prst="rect">
              <a:avLst/>
            </a:prstGeom>
            <a:solidFill>
              <a:srgbClr val="EBEBEB">
                <a:alpha val="100000"/>
              </a:srgbClr>
            </a:solidFill>
          </p:spPr>
          <p:txBody>
            <a:bodyPr/>
            <a:lstStyle/>
            <a:p/>
          </p:txBody>
        </p:sp>
        <p:sp>
          <p:nvSpPr>
            <p:cNvPr id="68" name="pl68"/>
            <p:cNvSpPr/>
            <p:nvPr/>
          </p:nvSpPr>
          <p:spPr>
            <a:xfrm>
              <a:off x="75735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1" name="pl71"/>
            <p:cNvSpPr/>
            <p:nvPr/>
          </p:nvSpPr>
          <p:spPr>
            <a:xfrm>
              <a:off x="75735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2" name="pl72"/>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3" name="pl73"/>
            <p:cNvSpPr/>
            <p:nvPr/>
          </p:nvSpPr>
          <p:spPr>
            <a:xfrm>
              <a:off x="75735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4" name="pl74"/>
            <p:cNvSpPr/>
            <p:nvPr/>
          </p:nvSpPr>
          <p:spPr>
            <a:xfrm>
              <a:off x="75735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5" name="pl75"/>
            <p:cNvSpPr/>
            <p:nvPr/>
          </p:nvSpPr>
          <p:spPr>
            <a:xfrm>
              <a:off x="75735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6" name="pl76"/>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4" name="pl84"/>
            <p:cNvSpPr/>
            <p:nvPr/>
          </p:nvSpPr>
          <p:spPr>
            <a:xfrm>
              <a:off x="83042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85" name="pl85"/>
            <p:cNvSpPr/>
            <p:nvPr/>
          </p:nvSpPr>
          <p:spPr>
            <a:xfrm>
              <a:off x="830429" y="3981738"/>
              <a:ext cx="1461582" cy="127083"/>
            </a:xfrm>
            <a:custGeom>
              <a:avLst/>
              <a:pathLst>
                <a:path w="1461582" h="127083">
                  <a:moveTo>
                    <a:pt x="0" y="9775"/>
                  </a:moveTo>
                  <a:lnTo>
                    <a:pt x="208797" y="0"/>
                  </a:lnTo>
                  <a:lnTo>
                    <a:pt x="417595" y="78205"/>
                  </a:lnTo>
                  <a:lnTo>
                    <a:pt x="626392" y="58653"/>
                  </a:lnTo>
                  <a:lnTo>
                    <a:pt x="835190" y="48878"/>
                  </a:lnTo>
                  <a:lnTo>
                    <a:pt x="1043987" y="87980"/>
                  </a:lnTo>
                  <a:lnTo>
                    <a:pt x="1252785" y="97756"/>
                  </a:lnTo>
                  <a:lnTo>
                    <a:pt x="1461582" y="127083"/>
                  </a:lnTo>
                </a:path>
              </a:pathLst>
            </a:custGeom>
            <a:ln w="40651" cap="flat">
              <a:solidFill>
                <a:srgbClr val="BEBEBE">
                  <a:alpha val="69803"/>
                </a:srgbClr>
              </a:solidFill>
              <a:prstDash val="solid"/>
              <a:round/>
            </a:ln>
          </p:spPr>
          <p:txBody>
            <a:bodyPr/>
            <a:lstStyle/>
            <a:p/>
          </p:txBody>
        </p:sp>
        <p:sp>
          <p:nvSpPr>
            <p:cNvPr id="86" name="pl86"/>
            <p:cNvSpPr/>
            <p:nvPr/>
          </p:nvSpPr>
          <p:spPr>
            <a:xfrm>
              <a:off x="830429" y="3981738"/>
              <a:ext cx="1461582" cy="127083"/>
            </a:xfrm>
            <a:custGeom>
              <a:avLst/>
              <a:pathLst>
                <a:path w="1461582" h="127083">
                  <a:moveTo>
                    <a:pt x="0" y="9775"/>
                  </a:moveTo>
                  <a:lnTo>
                    <a:pt x="208797" y="0"/>
                  </a:lnTo>
                  <a:lnTo>
                    <a:pt x="417595" y="78205"/>
                  </a:lnTo>
                  <a:lnTo>
                    <a:pt x="626392" y="58653"/>
                  </a:lnTo>
                  <a:lnTo>
                    <a:pt x="835190" y="48878"/>
                  </a:lnTo>
                  <a:lnTo>
                    <a:pt x="1043987" y="87980"/>
                  </a:lnTo>
                  <a:lnTo>
                    <a:pt x="1252785" y="97756"/>
                  </a:lnTo>
                  <a:lnTo>
                    <a:pt x="1461582" y="127083"/>
                  </a:lnTo>
                </a:path>
              </a:pathLst>
            </a:custGeom>
            <a:ln w="35231" cap="flat">
              <a:solidFill>
                <a:srgbClr val="BEBEBE">
                  <a:alpha val="69803"/>
                </a:srgbClr>
              </a:solidFill>
              <a:prstDash val="solid"/>
              <a:round/>
            </a:ln>
          </p:spPr>
          <p:txBody>
            <a:bodyPr/>
            <a:lstStyle/>
            <a:p/>
          </p:txBody>
        </p:sp>
        <p:sp>
          <p:nvSpPr>
            <p:cNvPr id="87" name="pl87"/>
            <p:cNvSpPr/>
            <p:nvPr/>
          </p:nvSpPr>
          <p:spPr>
            <a:xfrm>
              <a:off x="83042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88" name="pl88"/>
            <p:cNvSpPr/>
            <p:nvPr/>
          </p:nvSpPr>
          <p:spPr>
            <a:xfrm>
              <a:off x="830429" y="3981738"/>
              <a:ext cx="1461582" cy="127083"/>
            </a:xfrm>
            <a:custGeom>
              <a:avLst/>
              <a:pathLst>
                <a:path w="1461582" h="127083">
                  <a:moveTo>
                    <a:pt x="0" y="9775"/>
                  </a:moveTo>
                  <a:lnTo>
                    <a:pt x="208797" y="0"/>
                  </a:lnTo>
                  <a:lnTo>
                    <a:pt x="417595" y="78205"/>
                  </a:lnTo>
                  <a:lnTo>
                    <a:pt x="626392" y="58653"/>
                  </a:lnTo>
                  <a:lnTo>
                    <a:pt x="835190" y="48878"/>
                  </a:lnTo>
                  <a:lnTo>
                    <a:pt x="1043987" y="87980"/>
                  </a:lnTo>
                  <a:lnTo>
                    <a:pt x="1252785" y="97756"/>
                  </a:lnTo>
                  <a:lnTo>
                    <a:pt x="1461582" y="127083"/>
                  </a:lnTo>
                </a:path>
              </a:pathLst>
            </a:custGeom>
            <a:ln w="40651" cap="flat">
              <a:solidFill>
                <a:srgbClr val="000000">
                  <a:alpha val="100000"/>
                </a:srgbClr>
              </a:solidFill>
              <a:prstDash val="solid"/>
              <a:round/>
            </a:ln>
          </p:spPr>
          <p:txBody>
            <a:bodyPr/>
            <a:lstStyle/>
            <a:p/>
          </p:txBody>
        </p:sp>
        <p:sp>
          <p:nvSpPr>
            <p:cNvPr id="89" name="pl89"/>
            <p:cNvSpPr/>
            <p:nvPr/>
          </p:nvSpPr>
          <p:spPr>
            <a:xfrm>
              <a:off x="830429" y="3981738"/>
              <a:ext cx="1461582" cy="127083"/>
            </a:xfrm>
            <a:custGeom>
              <a:avLst/>
              <a:pathLst>
                <a:path w="1461582" h="127083">
                  <a:moveTo>
                    <a:pt x="0" y="9775"/>
                  </a:moveTo>
                  <a:lnTo>
                    <a:pt x="208797" y="0"/>
                  </a:lnTo>
                  <a:lnTo>
                    <a:pt x="417595" y="78205"/>
                  </a:lnTo>
                  <a:lnTo>
                    <a:pt x="626392" y="58653"/>
                  </a:lnTo>
                  <a:lnTo>
                    <a:pt x="835190" y="48878"/>
                  </a:lnTo>
                  <a:lnTo>
                    <a:pt x="1043987" y="87980"/>
                  </a:lnTo>
                  <a:lnTo>
                    <a:pt x="1252785" y="97756"/>
                  </a:lnTo>
                  <a:lnTo>
                    <a:pt x="1461582" y="127083"/>
                  </a:lnTo>
                </a:path>
              </a:pathLst>
            </a:custGeom>
            <a:ln w="35231" cap="flat">
              <a:solidFill>
                <a:srgbClr val="1CABE2">
                  <a:alpha val="100000"/>
                </a:srgbClr>
              </a:solidFill>
              <a:prstDash val="solid"/>
              <a:round/>
            </a:ln>
          </p:spPr>
          <p:txBody>
            <a:bodyPr/>
            <a:lstStyle/>
            <a:p/>
          </p:txBody>
        </p:sp>
        <p:sp>
          <p:nvSpPr>
            <p:cNvPr id="90" name="tx90"/>
            <p:cNvSpPr/>
            <p:nvPr/>
          </p:nvSpPr>
          <p:spPr>
            <a:xfrm>
              <a:off x="770170" y="3812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91" name="tx91"/>
            <p:cNvSpPr/>
            <p:nvPr/>
          </p:nvSpPr>
          <p:spPr>
            <a:xfrm>
              <a:off x="978968" y="38031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92" name="tx92"/>
            <p:cNvSpPr/>
            <p:nvPr/>
          </p:nvSpPr>
          <p:spPr>
            <a:xfrm>
              <a:off x="1187765" y="3881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93" name="tx93"/>
            <p:cNvSpPr/>
            <p:nvPr/>
          </p:nvSpPr>
          <p:spPr>
            <a:xfrm>
              <a:off x="1396563" y="38618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4" name="tx94"/>
            <p:cNvSpPr/>
            <p:nvPr/>
          </p:nvSpPr>
          <p:spPr>
            <a:xfrm>
              <a:off x="1605360" y="3852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95" name="tx95"/>
            <p:cNvSpPr/>
            <p:nvPr/>
          </p:nvSpPr>
          <p:spPr>
            <a:xfrm>
              <a:off x="1814158" y="38911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96" name="tx96"/>
            <p:cNvSpPr/>
            <p:nvPr/>
          </p:nvSpPr>
          <p:spPr>
            <a:xfrm>
              <a:off x="2022955" y="39009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97" name="tx97"/>
            <p:cNvSpPr/>
            <p:nvPr/>
          </p:nvSpPr>
          <p:spPr>
            <a:xfrm>
              <a:off x="2231753" y="39302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98" name="rc98"/>
            <p:cNvSpPr/>
            <p:nvPr/>
          </p:nvSpPr>
          <p:spPr>
            <a:xfrm>
              <a:off x="757350" y="4927502"/>
              <a:ext cx="1607740" cy="1000048"/>
            </a:xfrm>
            <a:prstGeom prst="rect">
              <a:avLst/>
            </a:prstGeom>
            <a:solidFill>
              <a:srgbClr val="EBEBEB">
                <a:alpha val="100000"/>
              </a:srgbClr>
            </a:solidFill>
          </p:spPr>
          <p:txBody>
            <a:bodyPr/>
            <a:lstStyle/>
            <a:p/>
          </p:txBody>
        </p:sp>
        <p:sp>
          <p:nvSpPr>
            <p:cNvPr id="99" name="pl99"/>
            <p:cNvSpPr/>
            <p:nvPr/>
          </p:nvSpPr>
          <p:spPr>
            <a:xfrm>
              <a:off x="75735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1" name="pl101"/>
            <p:cNvSpPr/>
            <p:nvPr/>
          </p:nvSpPr>
          <p:spPr>
            <a:xfrm>
              <a:off x="75735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2" name="pl102"/>
            <p:cNvSpPr/>
            <p:nvPr/>
          </p:nvSpPr>
          <p:spPr>
            <a:xfrm>
              <a:off x="75735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3" name="pl103"/>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4" name="pl104"/>
            <p:cNvSpPr/>
            <p:nvPr/>
          </p:nvSpPr>
          <p:spPr>
            <a:xfrm>
              <a:off x="75735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5" name="pl105"/>
            <p:cNvSpPr/>
            <p:nvPr/>
          </p:nvSpPr>
          <p:spPr>
            <a:xfrm>
              <a:off x="75735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6" name="pl106"/>
            <p:cNvSpPr/>
            <p:nvPr/>
          </p:nvSpPr>
          <p:spPr>
            <a:xfrm>
              <a:off x="75735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5" name="pl115"/>
            <p:cNvSpPr/>
            <p:nvPr/>
          </p:nvSpPr>
          <p:spPr>
            <a:xfrm>
              <a:off x="83042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116" name="pl116"/>
            <p:cNvSpPr/>
            <p:nvPr/>
          </p:nvSpPr>
          <p:spPr>
            <a:xfrm>
              <a:off x="830429" y="5549721"/>
              <a:ext cx="1461582" cy="156410"/>
            </a:xfrm>
            <a:custGeom>
              <a:avLst/>
              <a:pathLst>
                <a:path w="1461582" h="156410">
                  <a:moveTo>
                    <a:pt x="0" y="48878"/>
                  </a:moveTo>
                  <a:lnTo>
                    <a:pt x="208797" y="0"/>
                  </a:lnTo>
                  <a:lnTo>
                    <a:pt x="417595" y="39102"/>
                  </a:lnTo>
                  <a:lnTo>
                    <a:pt x="626392" y="156410"/>
                  </a:lnTo>
                  <a:lnTo>
                    <a:pt x="835190" y="107532"/>
                  </a:lnTo>
                  <a:lnTo>
                    <a:pt x="1043987" y="29326"/>
                  </a:lnTo>
                  <a:lnTo>
                    <a:pt x="1252785" y="29326"/>
                  </a:lnTo>
                  <a:lnTo>
                    <a:pt x="1461582" y="39102"/>
                  </a:lnTo>
                </a:path>
              </a:pathLst>
            </a:custGeom>
            <a:ln w="40651" cap="flat">
              <a:solidFill>
                <a:srgbClr val="BEBEBE">
                  <a:alpha val="69803"/>
                </a:srgbClr>
              </a:solidFill>
              <a:prstDash val="solid"/>
              <a:round/>
            </a:ln>
          </p:spPr>
          <p:txBody>
            <a:bodyPr/>
            <a:lstStyle/>
            <a:p/>
          </p:txBody>
        </p:sp>
        <p:sp>
          <p:nvSpPr>
            <p:cNvPr id="117" name="pl117"/>
            <p:cNvSpPr/>
            <p:nvPr/>
          </p:nvSpPr>
          <p:spPr>
            <a:xfrm>
              <a:off x="830429" y="5549721"/>
              <a:ext cx="1461582" cy="156410"/>
            </a:xfrm>
            <a:custGeom>
              <a:avLst/>
              <a:pathLst>
                <a:path w="1461582" h="156410">
                  <a:moveTo>
                    <a:pt x="0" y="48878"/>
                  </a:moveTo>
                  <a:lnTo>
                    <a:pt x="208797" y="0"/>
                  </a:lnTo>
                  <a:lnTo>
                    <a:pt x="417595" y="39102"/>
                  </a:lnTo>
                  <a:lnTo>
                    <a:pt x="626392" y="156410"/>
                  </a:lnTo>
                  <a:lnTo>
                    <a:pt x="835190" y="107532"/>
                  </a:lnTo>
                  <a:lnTo>
                    <a:pt x="1043987" y="29326"/>
                  </a:lnTo>
                  <a:lnTo>
                    <a:pt x="1252785" y="29326"/>
                  </a:lnTo>
                  <a:lnTo>
                    <a:pt x="1461582" y="39102"/>
                  </a:lnTo>
                </a:path>
              </a:pathLst>
            </a:custGeom>
            <a:ln w="35231" cap="flat">
              <a:solidFill>
                <a:srgbClr val="BEBEBE">
                  <a:alpha val="69803"/>
                </a:srgbClr>
              </a:solidFill>
              <a:prstDash val="solid"/>
              <a:round/>
            </a:ln>
          </p:spPr>
          <p:txBody>
            <a:bodyPr/>
            <a:lstStyle/>
            <a:p/>
          </p:txBody>
        </p:sp>
        <p:sp>
          <p:nvSpPr>
            <p:cNvPr id="118" name="pl118"/>
            <p:cNvSpPr/>
            <p:nvPr/>
          </p:nvSpPr>
          <p:spPr>
            <a:xfrm>
              <a:off x="83042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119" name="pl119"/>
            <p:cNvSpPr/>
            <p:nvPr/>
          </p:nvSpPr>
          <p:spPr>
            <a:xfrm>
              <a:off x="830429" y="5549721"/>
              <a:ext cx="1461582" cy="156410"/>
            </a:xfrm>
            <a:custGeom>
              <a:avLst/>
              <a:pathLst>
                <a:path w="1461582" h="156410">
                  <a:moveTo>
                    <a:pt x="0" y="48878"/>
                  </a:moveTo>
                  <a:lnTo>
                    <a:pt x="208797" y="0"/>
                  </a:lnTo>
                  <a:lnTo>
                    <a:pt x="417595" y="39102"/>
                  </a:lnTo>
                  <a:lnTo>
                    <a:pt x="626392" y="156410"/>
                  </a:lnTo>
                  <a:lnTo>
                    <a:pt x="835190" y="107532"/>
                  </a:lnTo>
                  <a:lnTo>
                    <a:pt x="1043987" y="29326"/>
                  </a:lnTo>
                  <a:lnTo>
                    <a:pt x="1252785" y="29326"/>
                  </a:lnTo>
                  <a:lnTo>
                    <a:pt x="1461582" y="39102"/>
                  </a:lnTo>
                </a:path>
              </a:pathLst>
            </a:custGeom>
            <a:ln w="40651" cap="flat">
              <a:solidFill>
                <a:srgbClr val="000000">
                  <a:alpha val="100000"/>
                </a:srgbClr>
              </a:solidFill>
              <a:prstDash val="solid"/>
              <a:round/>
            </a:ln>
          </p:spPr>
          <p:txBody>
            <a:bodyPr/>
            <a:lstStyle/>
            <a:p/>
          </p:txBody>
        </p:sp>
        <p:sp>
          <p:nvSpPr>
            <p:cNvPr id="120" name="pl120"/>
            <p:cNvSpPr/>
            <p:nvPr/>
          </p:nvSpPr>
          <p:spPr>
            <a:xfrm>
              <a:off x="830429" y="5549721"/>
              <a:ext cx="1461582" cy="156410"/>
            </a:xfrm>
            <a:custGeom>
              <a:avLst/>
              <a:pathLst>
                <a:path w="1461582" h="156410">
                  <a:moveTo>
                    <a:pt x="0" y="48878"/>
                  </a:moveTo>
                  <a:lnTo>
                    <a:pt x="208797" y="0"/>
                  </a:lnTo>
                  <a:lnTo>
                    <a:pt x="417595" y="39102"/>
                  </a:lnTo>
                  <a:lnTo>
                    <a:pt x="626392" y="156410"/>
                  </a:lnTo>
                  <a:lnTo>
                    <a:pt x="835190" y="107532"/>
                  </a:lnTo>
                  <a:lnTo>
                    <a:pt x="1043987" y="29326"/>
                  </a:lnTo>
                  <a:lnTo>
                    <a:pt x="1252785" y="29326"/>
                  </a:lnTo>
                  <a:lnTo>
                    <a:pt x="1461582" y="39102"/>
                  </a:lnTo>
                </a:path>
              </a:pathLst>
            </a:custGeom>
            <a:ln w="35231" cap="flat">
              <a:solidFill>
                <a:srgbClr val="1CABE2">
                  <a:alpha val="100000"/>
                </a:srgbClr>
              </a:solidFill>
              <a:prstDash val="solid"/>
              <a:round/>
            </a:ln>
          </p:spPr>
          <p:txBody>
            <a:bodyPr/>
            <a:lstStyle/>
            <a:p/>
          </p:txBody>
        </p:sp>
        <p:sp>
          <p:nvSpPr>
            <p:cNvPr id="121" name="tx121"/>
            <p:cNvSpPr/>
            <p:nvPr/>
          </p:nvSpPr>
          <p:spPr>
            <a:xfrm>
              <a:off x="770170" y="54200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122" name="tx122"/>
            <p:cNvSpPr/>
            <p:nvPr/>
          </p:nvSpPr>
          <p:spPr>
            <a:xfrm>
              <a:off x="978968" y="53711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123" name="tx123"/>
            <p:cNvSpPr/>
            <p:nvPr/>
          </p:nvSpPr>
          <p:spPr>
            <a:xfrm>
              <a:off x="1187765" y="54102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124" name="tx124"/>
            <p:cNvSpPr/>
            <p:nvPr/>
          </p:nvSpPr>
          <p:spPr>
            <a:xfrm>
              <a:off x="1396563" y="55275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125" name="tx125"/>
            <p:cNvSpPr/>
            <p:nvPr/>
          </p:nvSpPr>
          <p:spPr>
            <a:xfrm>
              <a:off x="1605360" y="54786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126" name="tx126"/>
            <p:cNvSpPr/>
            <p:nvPr/>
          </p:nvSpPr>
          <p:spPr>
            <a:xfrm>
              <a:off x="1814158"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127" name="tx127"/>
            <p:cNvSpPr/>
            <p:nvPr/>
          </p:nvSpPr>
          <p:spPr>
            <a:xfrm>
              <a:off x="2022955"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128" name="tx128"/>
            <p:cNvSpPr/>
            <p:nvPr/>
          </p:nvSpPr>
          <p:spPr>
            <a:xfrm>
              <a:off x="2231753" y="54102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129" name="rc129"/>
            <p:cNvSpPr/>
            <p:nvPr/>
          </p:nvSpPr>
          <p:spPr>
            <a:xfrm>
              <a:off x="2434680" y="1074032"/>
              <a:ext cx="1607740" cy="1000048"/>
            </a:xfrm>
            <a:prstGeom prst="rect">
              <a:avLst/>
            </a:prstGeom>
            <a:solidFill>
              <a:srgbClr val="EBEBEB">
                <a:alpha val="100000"/>
              </a:srgbClr>
            </a:solidFill>
          </p:spPr>
          <p:txBody>
            <a:bodyPr/>
            <a:lstStyle/>
            <a:p/>
          </p:txBody>
        </p:sp>
        <p:sp>
          <p:nvSpPr>
            <p:cNvPr id="130" name="pl130"/>
            <p:cNvSpPr/>
            <p:nvPr/>
          </p:nvSpPr>
          <p:spPr>
            <a:xfrm>
              <a:off x="243468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1" name="pl131"/>
            <p:cNvSpPr/>
            <p:nvPr/>
          </p:nvSpPr>
          <p:spPr>
            <a:xfrm>
              <a:off x="243468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2" name="pl132"/>
            <p:cNvSpPr/>
            <p:nvPr/>
          </p:nvSpPr>
          <p:spPr>
            <a:xfrm>
              <a:off x="243468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3" name="pl133"/>
            <p:cNvSpPr/>
            <p:nvPr/>
          </p:nvSpPr>
          <p:spPr>
            <a:xfrm>
              <a:off x="243468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4" name="pl134"/>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5" name="pl135"/>
            <p:cNvSpPr/>
            <p:nvPr/>
          </p:nvSpPr>
          <p:spPr>
            <a:xfrm>
              <a:off x="243468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6" name="pl136"/>
            <p:cNvSpPr/>
            <p:nvPr/>
          </p:nvSpPr>
          <p:spPr>
            <a:xfrm>
              <a:off x="243468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7" name="pl137"/>
            <p:cNvSpPr/>
            <p:nvPr/>
          </p:nvSpPr>
          <p:spPr>
            <a:xfrm>
              <a:off x="243468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8" name="pl13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6" name="pl146"/>
            <p:cNvSpPr/>
            <p:nvPr/>
          </p:nvSpPr>
          <p:spPr>
            <a:xfrm>
              <a:off x="250775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147" name="pl147"/>
            <p:cNvSpPr/>
            <p:nvPr/>
          </p:nvSpPr>
          <p:spPr>
            <a:xfrm>
              <a:off x="2507759" y="1618046"/>
              <a:ext cx="1461582" cy="48878"/>
            </a:xfrm>
            <a:custGeom>
              <a:avLst/>
              <a:pathLst>
                <a:path w="1461582" h="48878">
                  <a:moveTo>
                    <a:pt x="0" y="0"/>
                  </a:moveTo>
                  <a:lnTo>
                    <a:pt x="208797" y="19551"/>
                  </a:lnTo>
                  <a:lnTo>
                    <a:pt x="417595" y="39102"/>
                  </a:lnTo>
                  <a:lnTo>
                    <a:pt x="626392" y="39102"/>
                  </a:lnTo>
                  <a:lnTo>
                    <a:pt x="835190" y="48878"/>
                  </a:lnTo>
                  <a:lnTo>
                    <a:pt x="1043987" y="48878"/>
                  </a:lnTo>
                  <a:lnTo>
                    <a:pt x="1252785" y="48878"/>
                  </a:lnTo>
                  <a:lnTo>
                    <a:pt x="1461582" y="48878"/>
                  </a:lnTo>
                </a:path>
              </a:pathLst>
            </a:custGeom>
            <a:ln w="40651" cap="flat">
              <a:solidFill>
                <a:srgbClr val="BEBEBE">
                  <a:alpha val="69803"/>
                </a:srgbClr>
              </a:solidFill>
              <a:prstDash val="solid"/>
              <a:round/>
            </a:ln>
          </p:spPr>
          <p:txBody>
            <a:bodyPr/>
            <a:lstStyle/>
            <a:p/>
          </p:txBody>
        </p:sp>
        <p:sp>
          <p:nvSpPr>
            <p:cNvPr id="148" name="pl148"/>
            <p:cNvSpPr/>
            <p:nvPr/>
          </p:nvSpPr>
          <p:spPr>
            <a:xfrm>
              <a:off x="2507759" y="1618046"/>
              <a:ext cx="1461582" cy="48878"/>
            </a:xfrm>
            <a:custGeom>
              <a:avLst/>
              <a:pathLst>
                <a:path w="1461582" h="48878">
                  <a:moveTo>
                    <a:pt x="0" y="0"/>
                  </a:moveTo>
                  <a:lnTo>
                    <a:pt x="208797" y="19551"/>
                  </a:lnTo>
                  <a:lnTo>
                    <a:pt x="417595" y="39102"/>
                  </a:lnTo>
                  <a:lnTo>
                    <a:pt x="626392" y="39102"/>
                  </a:lnTo>
                  <a:lnTo>
                    <a:pt x="835190" y="48878"/>
                  </a:lnTo>
                  <a:lnTo>
                    <a:pt x="1043987" y="48878"/>
                  </a:lnTo>
                  <a:lnTo>
                    <a:pt x="1252785" y="48878"/>
                  </a:lnTo>
                  <a:lnTo>
                    <a:pt x="1461582" y="48878"/>
                  </a:lnTo>
                </a:path>
              </a:pathLst>
            </a:custGeom>
            <a:ln w="35231" cap="flat">
              <a:solidFill>
                <a:srgbClr val="BEBEBE">
                  <a:alpha val="69803"/>
                </a:srgbClr>
              </a:solidFill>
              <a:prstDash val="solid"/>
              <a:round/>
            </a:ln>
          </p:spPr>
          <p:txBody>
            <a:bodyPr/>
            <a:lstStyle/>
            <a:p/>
          </p:txBody>
        </p:sp>
        <p:sp>
          <p:nvSpPr>
            <p:cNvPr id="149" name="pl149"/>
            <p:cNvSpPr/>
            <p:nvPr/>
          </p:nvSpPr>
          <p:spPr>
            <a:xfrm>
              <a:off x="250775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150" name="pl150"/>
            <p:cNvSpPr/>
            <p:nvPr/>
          </p:nvSpPr>
          <p:spPr>
            <a:xfrm>
              <a:off x="2507759" y="1618046"/>
              <a:ext cx="1461582" cy="48878"/>
            </a:xfrm>
            <a:custGeom>
              <a:avLst/>
              <a:pathLst>
                <a:path w="1461582" h="48878">
                  <a:moveTo>
                    <a:pt x="0" y="0"/>
                  </a:moveTo>
                  <a:lnTo>
                    <a:pt x="208797" y="19551"/>
                  </a:lnTo>
                  <a:lnTo>
                    <a:pt x="417595" y="39102"/>
                  </a:lnTo>
                  <a:lnTo>
                    <a:pt x="626392" y="39102"/>
                  </a:lnTo>
                  <a:lnTo>
                    <a:pt x="835190" y="48878"/>
                  </a:lnTo>
                  <a:lnTo>
                    <a:pt x="1043987" y="48878"/>
                  </a:lnTo>
                  <a:lnTo>
                    <a:pt x="1252785" y="48878"/>
                  </a:lnTo>
                  <a:lnTo>
                    <a:pt x="1461582" y="48878"/>
                  </a:lnTo>
                </a:path>
              </a:pathLst>
            </a:custGeom>
            <a:ln w="40651" cap="flat">
              <a:solidFill>
                <a:srgbClr val="000000">
                  <a:alpha val="100000"/>
                </a:srgbClr>
              </a:solidFill>
              <a:prstDash val="solid"/>
              <a:round/>
            </a:ln>
          </p:spPr>
          <p:txBody>
            <a:bodyPr/>
            <a:lstStyle/>
            <a:p/>
          </p:txBody>
        </p:sp>
        <p:sp>
          <p:nvSpPr>
            <p:cNvPr id="151" name="pl151"/>
            <p:cNvSpPr/>
            <p:nvPr/>
          </p:nvSpPr>
          <p:spPr>
            <a:xfrm>
              <a:off x="2507759" y="1618046"/>
              <a:ext cx="1461582" cy="48878"/>
            </a:xfrm>
            <a:custGeom>
              <a:avLst/>
              <a:pathLst>
                <a:path w="1461582" h="48878">
                  <a:moveTo>
                    <a:pt x="0" y="0"/>
                  </a:moveTo>
                  <a:lnTo>
                    <a:pt x="208797" y="19551"/>
                  </a:lnTo>
                  <a:lnTo>
                    <a:pt x="417595" y="39102"/>
                  </a:lnTo>
                  <a:lnTo>
                    <a:pt x="626392" y="39102"/>
                  </a:lnTo>
                  <a:lnTo>
                    <a:pt x="835190" y="48878"/>
                  </a:lnTo>
                  <a:lnTo>
                    <a:pt x="1043987" y="48878"/>
                  </a:lnTo>
                  <a:lnTo>
                    <a:pt x="1252785" y="48878"/>
                  </a:lnTo>
                  <a:lnTo>
                    <a:pt x="1461582" y="48878"/>
                  </a:lnTo>
                </a:path>
              </a:pathLst>
            </a:custGeom>
            <a:ln w="35231" cap="flat">
              <a:solidFill>
                <a:srgbClr val="1CABE2">
                  <a:alpha val="100000"/>
                </a:srgbClr>
              </a:solidFill>
              <a:prstDash val="solid"/>
              <a:round/>
            </a:ln>
          </p:spPr>
          <p:txBody>
            <a:bodyPr/>
            <a:lstStyle/>
            <a:p/>
          </p:txBody>
        </p:sp>
        <p:sp>
          <p:nvSpPr>
            <p:cNvPr id="152" name="tx152"/>
            <p:cNvSpPr/>
            <p:nvPr/>
          </p:nvSpPr>
          <p:spPr>
            <a:xfrm>
              <a:off x="2447500" y="14394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53" name="tx153"/>
            <p:cNvSpPr/>
            <p:nvPr/>
          </p:nvSpPr>
          <p:spPr>
            <a:xfrm>
              <a:off x="2656297" y="14590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154" name="tx154"/>
            <p:cNvSpPr/>
            <p:nvPr/>
          </p:nvSpPr>
          <p:spPr>
            <a:xfrm>
              <a:off x="2865095" y="147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55" name="tx155"/>
            <p:cNvSpPr/>
            <p:nvPr/>
          </p:nvSpPr>
          <p:spPr>
            <a:xfrm>
              <a:off x="3073892" y="147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56" name="tx156"/>
            <p:cNvSpPr/>
            <p:nvPr/>
          </p:nvSpPr>
          <p:spPr>
            <a:xfrm>
              <a:off x="3282690" y="1488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57" name="tx157"/>
            <p:cNvSpPr/>
            <p:nvPr/>
          </p:nvSpPr>
          <p:spPr>
            <a:xfrm>
              <a:off x="3491488" y="1488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58" name="tx158"/>
            <p:cNvSpPr/>
            <p:nvPr/>
          </p:nvSpPr>
          <p:spPr>
            <a:xfrm>
              <a:off x="3700285" y="1488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59" name="tx159"/>
            <p:cNvSpPr/>
            <p:nvPr/>
          </p:nvSpPr>
          <p:spPr>
            <a:xfrm>
              <a:off x="3909083" y="1488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60" name="rc160"/>
            <p:cNvSpPr/>
            <p:nvPr/>
          </p:nvSpPr>
          <p:spPr>
            <a:xfrm>
              <a:off x="2434680" y="2358522"/>
              <a:ext cx="1607740" cy="1000048"/>
            </a:xfrm>
            <a:prstGeom prst="rect">
              <a:avLst/>
            </a:prstGeom>
            <a:solidFill>
              <a:srgbClr val="EBEBEB">
                <a:alpha val="100000"/>
              </a:srgbClr>
            </a:solidFill>
          </p:spPr>
          <p:txBody>
            <a:bodyPr/>
            <a:lstStyle/>
            <a:p/>
          </p:txBody>
        </p:sp>
        <p:sp>
          <p:nvSpPr>
            <p:cNvPr id="161" name="pl161"/>
            <p:cNvSpPr/>
            <p:nvPr/>
          </p:nvSpPr>
          <p:spPr>
            <a:xfrm>
              <a:off x="243468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2" name="pl162"/>
            <p:cNvSpPr/>
            <p:nvPr/>
          </p:nvSpPr>
          <p:spPr>
            <a:xfrm>
              <a:off x="243468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3" name="pl163"/>
            <p:cNvSpPr/>
            <p:nvPr/>
          </p:nvSpPr>
          <p:spPr>
            <a:xfrm>
              <a:off x="243468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4" name="pl164"/>
            <p:cNvSpPr/>
            <p:nvPr/>
          </p:nvSpPr>
          <p:spPr>
            <a:xfrm>
              <a:off x="243468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5" name="pl165"/>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6" name="pl166"/>
            <p:cNvSpPr/>
            <p:nvPr/>
          </p:nvSpPr>
          <p:spPr>
            <a:xfrm>
              <a:off x="243468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7" name="pl167"/>
            <p:cNvSpPr/>
            <p:nvPr/>
          </p:nvSpPr>
          <p:spPr>
            <a:xfrm>
              <a:off x="243468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8" name="pl168"/>
            <p:cNvSpPr/>
            <p:nvPr/>
          </p:nvSpPr>
          <p:spPr>
            <a:xfrm>
              <a:off x="243468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9" name="pl169"/>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7" name="pl177"/>
            <p:cNvSpPr/>
            <p:nvPr/>
          </p:nvSpPr>
          <p:spPr>
            <a:xfrm>
              <a:off x="250775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178" name="pl178"/>
            <p:cNvSpPr/>
            <p:nvPr/>
          </p:nvSpPr>
          <p:spPr>
            <a:xfrm>
              <a:off x="2507759" y="2804780"/>
              <a:ext cx="1461582" cy="156410"/>
            </a:xfrm>
            <a:custGeom>
              <a:avLst/>
              <a:pathLst>
                <a:path w="1461582" h="156410">
                  <a:moveTo>
                    <a:pt x="0" y="0"/>
                  </a:moveTo>
                  <a:lnTo>
                    <a:pt x="208797" y="48878"/>
                  </a:lnTo>
                  <a:lnTo>
                    <a:pt x="417595" y="107532"/>
                  </a:lnTo>
                  <a:lnTo>
                    <a:pt x="626392" y="127083"/>
                  </a:lnTo>
                  <a:lnTo>
                    <a:pt x="835190" y="146634"/>
                  </a:lnTo>
                  <a:lnTo>
                    <a:pt x="1043987" y="117307"/>
                  </a:lnTo>
                  <a:lnTo>
                    <a:pt x="1252785" y="156410"/>
                  </a:lnTo>
                  <a:lnTo>
                    <a:pt x="1461582" y="136859"/>
                  </a:lnTo>
                </a:path>
              </a:pathLst>
            </a:custGeom>
            <a:ln w="40651" cap="flat">
              <a:solidFill>
                <a:srgbClr val="BEBEBE">
                  <a:alpha val="69803"/>
                </a:srgbClr>
              </a:solidFill>
              <a:prstDash val="solid"/>
              <a:round/>
            </a:ln>
          </p:spPr>
          <p:txBody>
            <a:bodyPr/>
            <a:lstStyle/>
            <a:p/>
          </p:txBody>
        </p:sp>
        <p:sp>
          <p:nvSpPr>
            <p:cNvPr id="179" name="pl179"/>
            <p:cNvSpPr/>
            <p:nvPr/>
          </p:nvSpPr>
          <p:spPr>
            <a:xfrm>
              <a:off x="2507759" y="2804780"/>
              <a:ext cx="1461582" cy="156410"/>
            </a:xfrm>
            <a:custGeom>
              <a:avLst/>
              <a:pathLst>
                <a:path w="1461582" h="156410">
                  <a:moveTo>
                    <a:pt x="0" y="0"/>
                  </a:moveTo>
                  <a:lnTo>
                    <a:pt x="208797" y="48878"/>
                  </a:lnTo>
                  <a:lnTo>
                    <a:pt x="417595" y="107532"/>
                  </a:lnTo>
                  <a:lnTo>
                    <a:pt x="626392" y="127083"/>
                  </a:lnTo>
                  <a:lnTo>
                    <a:pt x="835190" y="146634"/>
                  </a:lnTo>
                  <a:lnTo>
                    <a:pt x="1043987" y="117307"/>
                  </a:lnTo>
                  <a:lnTo>
                    <a:pt x="1252785" y="156410"/>
                  </a:lnTo>
                  <a:lnTo>
                    <a:pt x="1461582" y="136859"/>
                  </a:lnTo>
                </a:path>
              </a:pathLst>
            </a:custGeom>
            <a:ln w="35231" cap="flat">
              <a:solidFill>
                <a:srgbClr val="BEBEBE">
                  <a:alpha val="69803"/>
                </a:srgbClr>
              </a:solidFill>
              <a:prstDash val="solid"/>
              <a:round/>
            </a:ln>
          </p:spPr>
          <p:txBody>
            <a:bodyPr/>
            <a:lstStyle/>
            <a:p/>
          </p:txBody>
        </p:sp>
        <p:sp>
          <p:nvSpPr>
            <p:cNvPr id="180" name="pl180"/>
            <p:cNvSpPr/>
            <p:nvPr/>
          </p:nvSpPr>
          <p:spPr>
            <a:xfrm>
              <a:off x="250775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181" name="pl181"/>
            <p:cNvSpPr/>
            <p:nvPr/>
          </p:nvSpPr>
          <p:spPr>
            <a:xfrm>
              <a:off x="2507759" y="2804780"/>
              <a:ext cx="1461582" cy="156410"/>
            </a:xfrm>
            <a:custGeom>
              <a:avLst/>
              <a:pathLst>
                <a:path w="1461582" h="156410">
                  <a:moveTo>
                    <a:pt x="0" y="0"/>
                  </a:moveTo>
                  <a:lnTo>
                    <a:pt x="208797" y="48878"/>
                  </a:lnTo>
                  <a:lnTo>
                    <a:pt x="417595" y="107532"/>
                  </a:lnTo>
                  <a:lnTo>
                    <a:pt x="626392" y="127083"/>
                  </a:lnTo>
                  <a:lnTo>
                    <a:pt x="835190" y="146634"/>
                  </a:lnTo>
                  <a:lnTo>
                    <a:pt x="1043987" y="117307"/>
                  </a:lnTo>
                  <a:lnTo>
                    <a:pt x="1252785" y="156410"/>
                  </a:lnTo>
                  <a:lnTo>
                    <a:pt x="1461582" y="136859"/>
                  </a:lnTo>
                </a:path>
              </a:pathLst>
            </a:custGeom>
            <a:ln w="40651" cap="flat">
              <a:solidFill>
                <a:srgbClr val="000000">
                  <a:alpha val="100000"/>
                </a:srgbClr>
              </a:solidFill>
              <a:prstDash val="solid"/>
              <a:round/>
            </a:ln>
          </p:spPr>
          <p:txBody>
            <a:bodyPr/>
            <a:lstStyle/>
            <a:p/>
          </p:txBody>
        </p:sp>
        <p:sp>
          <p:nvSpPr>
            <p:cNvPr id="182" name="pl182"/>
            <p:cNvSpPr/>
            <p:nvPr/>
          </p:nvSpPr>
          <p:spPr>
            <a:xfrm>
              <a:off x="2507759" y="2804780"/>
              <a:ext cx="1461582" cy="156410"/>
            </a:xfrm>
            <a:custGeom>
              <a:avLst/>
              <a:pathLst>
                <a:path w="1461582" h="156410">
                  <a:moveTo>
                    <a:pt x="0" y="0"/>
                  </a:moveTo>
                  <a:lnTo>
                    <a:pt x="208797" y="48878"/>
                  </a:lnTo>
                  <a:lnTo>
                    <a:pt x="417595" y="107532"/>
                  </a:lnTo>
                  <a:lnTo>
                    <a:pt x="626392" y="127083"/>
                  </a:lnTo>
                  <a:lnTo>
                    <a:pt x="835190" y="146634"/>
                  </a:lnTo>
                  <a:lnTo>
                    <a:pt x="1043987" y="117307"/>
                  </a:lnTo>
                  <a:lnTo>
                    <a:pt x="1252785" y="156410"/>
                  </a:lnTo>
                  <a:lnTo>
                    <a:pt x="1461582" y="136859"/>
                  </a:lnTo>
                </a:path>
              </a:pathLst>
            </a:custGeom>
            <a:ln w="35231" cap="flat">
              <a:solidFill>
                <a:srgbClr val="1CABE2">
                  <a:alpha val="100000"/>
                </a:srgbClr>
              </a:solidFill>
              <a:prstDash val="solid"/>
              <a:round/>
            </a:ln>
          </p:spPr>
          <p:txBody>
            <a:bodyPr/>
            <a:lstStyle/>
            <a:p/>
          </p:txBody>
        </p:sp>
        <p:sp>
          <p:nvSpPr>
            <p:cNvPr id="183" name="tx183"/>
            <p:cNvSpPr/>
            <p:nvPr/>
          </p:nvSpPr>
          <p:spPr>
            <a:xfrm>
              <a:off x="2447500" y="26262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84" name="tx184"/>
            <p:cNvSpPr/>
            <p:nvPr/>
          </p:nvSpPr>
          <p:spPr>
            <a:xfrm>
              <a:off x="2656297" y="2675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85" name="tx185"/>
            <p:cNvSpPr/>
            <p:nvPr/>
          </p:nvSpPr>
          <p:spPr>
            <a:xfrm>
              <a:off x="2865095" y="27337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186" name="tx186"/>
            <p:cNvSpPr/>
            <p:nvPr/>
          </p:nvSpPr>
          <p:spPr>
            <a:xfrm>
              <a:off x="3073892" y="27533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87" name="tx187"/>
            <p:cNvSpPr/>
            <p:nvPr/>
          </p:nvSpPr>
          <p:spPr>
            <a:xfrm>
              <a:off x="3282690" y="27728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88" name="tx188"/>
            <p:cNvSpPr/>
            <p:nvPr/>
          </p:nvSpPr>
          <p:spPr>
            <a:xfrm>
              <a:off x="3491488" y="27435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189" name="tx189"/>
            <p:cNvSpPr/>
            <p:nvPr/>
          </p:nvSpPr>
          <p:spPr>
            <a:xfrm>
              <a:off x="3700285" y="27826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190" name="tx190"/>
            <p:cNvSpPr/>
            <p:nvPr/>
          </p:nvSpPr>
          <p:spPr>
            <a:xfrm>
              <a:off x="3909083" y="276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91" name="rc191"/>
            <p:cNvSpPr/>
            <p:nvPr/>
          </p:nvSpPr>
          <p:spPr>
            <a:xfrm>
              <a:off x="2434680" y="3643012"/>
              <a:ext cx="1607740" cy="1000048"/>
            </a:xfrm>
            <a:prstGeom prst="rect">
              <a:avLst/>
            </a:prstGeom>
            <a:solidFill>
              <a:srgbClr val="EBEBEB">
                <a:alpha val="100000"/>
              </a:srgbClr>
            </a:solidFill>
          </p:spPr>
          <p:txBody>
            <a:bodyPr/>
            <a:lstStyle/>
            <a:p/>
          </p:txBody>
        </p:sp>
        <p:sp>
          <p:nvSpPr>
            <p:cNvPr id="192" name="pl192"/>
            <p:cNvSpPr/>
            <p:nvPr/>
          </p:nvSpPr>
          <p:spPr>
            <a:xfrm>
              <a:off x="243468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3" name="pl193"/>
            <p:cNvSpPr/>
            <p:nvPr/>
          </p:nvSpPr>
          <p:spPr>
            <a:xfrm>
              <a:off x="243468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4" name="pl194"/>
            <p:cNvSpPr/>
            <p:nvPr/>
          </p:nvSpPr>
          <p:spPr>
            <a:xfrm>
              <a:off x="243468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5" name="pl195"/>
            <p:cNvSpPr/>
            <p:nvPr/>
          </p:nvSpPr>
          <p:spPr>
            <a:xfrm>
              <a:off x="243468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6" name="pl196"/>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7" name="pl197"/>
            <p:cNvSpPr/>
            <p:nvPr/>
          </p:nvSpPr>
          <p:spPr>
            <a:xfrm>
              <a:off x="243468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8" name="pl198"/>
            <p:cNvSpPr/>
            <p:nvPr/>
          </p:nvSpPr>
          <p:spPr>
            <a:xfrm>
              <a:off x="243468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9" name="pl199"/>
            <p:cNvSpPr/>
            <p:nvPr/>
          </p:nvSpPr>
          <p:spPr>
            <a:xfrm>
              <a:off x="243468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00" name="pl200"/>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50775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209" name="pl209"/>
            <p:cNvSpPr/>
            <p:nvPr/>
          </p:nvSpPr>
          <p:spPr>
            <a:xfrm>
              <a:off x="2507759" y="4177251"/>
              <a:ext cx="1461582" cy="136859"/>
            </a:xfrm>
            <a:custGeom>
              <a:avLst/>
              <a:pathLst>
                <a:path w="1461582" h="136859">
                  <a:moveTo>
                    <a:pt x="0" y="0"/>
                  </a:moveTo>
                  <a:lnTo>
                    <a:pt x="208797" y="87980"/>
                  </a:lnTo>
                  <a:lnTo>
                    <a:pt x="417595" y="136859"/>
                  </a:lnTo>
                  <a:lnTo>
                    <a:pt x="626392" y="97756"/>
                  </a:lnTo>
                  <a:lnTo>
                    <a:pt x="835190" y="48878"/>
                  </a:lnTo>
                  <a:lnTo>
                    <a:pt x="1043987" y="9775"/>
                  </a:lnTo>
                  <a:lnTo>
                    <a:pt x="1252785" y="78205"/>
                  </a:lnTo>
                  <a:lnTo>
                    <a:pt x="1461582" y="78205"/>
                  </a:lnTo>
                </a:path>
              </a:pathLst>
            </a:custGeom>
            <a:ln w="40651" cap="flat">
              <a:solidFill>
                <a:srgbClr val="BEBEBE">
                  <a:alpha val="69803"/>
                </a:srgbClr>
              </a:solidFill>
              <a:prstDash val="solid"/>
              <a:round/>
            </a:ln>
          </p:spPr>
          <p:txBody>
            <a:bodyPr/>
            <a:lstStyle/>
            <a:p/>
          </p:txBody>
        </p:sp>
        <p:sp>
          <p:nvSpPr>
            <p:cNvPr id="210" name="pl210"/>
            <p:cNvSpPr/>
            <p:nvPr/>
          </p:nvSpPr>
          <p:spPr>
            <a:xfrm>
              <a:off x="2507759" y="4177251"/>
              <a:ext cx="1461582" cy="136859"/>
            </a:xfrm>
            <a:custGeom>
              <a:avLst/>
              <a:pathLst>
                <a:path w="1461582" h="136859">
                  <a:moveTo>
                    <a:pt x="0" y="0"/>
                  </a:moveTo>
                  <a:lnTo>
                    <a:pt x="208797" y="87980"/>
                  </a:lnTo>
                  <a:lnTo>
                    <a:pt x="417595" y="136859"/>
                  </a:lnTo>
                  <a:lnTo>
                    <a:pt x="626392" y="97756"/>
                  </a:lnTo>
                  <a:lnTo>
                    <a:pt x="835190" y="48878"/>
                  </a:lnTo>
                  <a:lnTo>
                    <a:pt x="1043987" y="9775"/>
                  </a:lnTo>
                  <a:lnTo>
                    <a:pt x="1252785" y="78205"/>
                  </a:lnTo>
                  <a:lnTo>
                    <a:pt x="1461582" y="78205"/>
                  </a:lnTo>
                </a:path>
              </a:pathLst>
            </a:custGeom>
            <a:ln w="35231" cap="flat">
              <a:solidFill>
                <a:srgbClr val="BEBEBE">
                  <a:alpha val="69803"/>
                </a:srgbClr>
              </a:solidFill>
              <a:prstDash val="solid"/>
              <a:round/>
            </a:ln>
          </p:spPr>
          <p:txBody>
            <a:bodyPr/>
            <a:lstStyle/>
            <a:p/>
          </p:txBody>
        </p:sp>
        <p:sp>
          <p:nvSpPr>
            <p:cNvPr id="211" name="pl211"/>
            <p:cNvSpPr/>
            <p:nvPr/>
          </p:nvSpPr>
          <p:spPr>
            <a:xfrm>
              <a:off x="250775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212" name="pl212"/>
            <p:cNvSpPr/>
            <p:nvPr/>
          </p:nvSpPr>
          <p:spPr>
            <a:xfrm>
              <a:off x="2507759" y="4177251"/>
              <a:ext cx="1461582" cy="136859"/>
            </a:xfrm>
            <a:custGeom>
              <a:avLst/>
              <a:pathLst>
                <a:path w="1461582" h="136859">
                  <a:moveTo>
                    <a:pt x="0" y="0"/>
                  </a:moveTo>
                  <a:lnTo>
                    <a:pt x="208797" y="87980"/>
                  </a:lnTo>
                  <a:lnTo>
                    <a:pt x="417595" y="136859"/>
                  </a:lnTo>
                  <a:lnTo>
                    <a:pt x="626392" y="97756"/>
                  </a:lnTo>
                  <a:lnTo>
                    <a:pt x="835190" y="48878"/>
                  </a:lnTo>
                  <a:lnTo>
                    <a:pt x="1043987" y="9775"/>
                  </a:lnTo>
                  <a:lnTo>
                    <a:pt x="1252785" y="78205"/>
                  </a:lnTo>
                  <a:lnTo>
                    <a:pt x="1461582" y="78205"/>
                  </a:lnTo>
                </a:path>
              </a:pathLst>
            </a:custGeom>
            <a:ln w="40651" cap="flat">
              <a:solidFill>
                <a:srgbClr val="000000">
                  <a:alpha val="100000"/>
                </a:srgbClr>
              </a:solidFill>
              <a:prstDash val="solid"/>
              <a:round/>
            </a:ln>
          </p:spPr>
          <p:txBody>
            <a:bodyPr/>
            <a:lstStyle/>
            <a:p/>
          </p:txBody>
        </p:sp>
        <p:sp>
          <p:nvSpPr>
            <p:cNvPr id="213" name="pl213"/>
            <p:cNvSpPr/>
            <p:nvPr/>
          </p:nvSpPr>
          <p:spPr>
            <a:xfrm>
              <a:off x="2507759" y="4177251"/>
              <a:ext cx="1461582" cy="136859"/>
            </a:xfrm>
            <a:custGeom>
              <a:avLst/>
              <a:pathLst>
                <a:path w="1461582" h="136859">
                  <a:moveTo>
                    <a:pt x="0" y="0"/>
                  </a:moveTo>
                  <a:lnTo>
                    <a:pt x="208797" y="87980"/>
                  </a:lnTo>
                  <a:lnTo>
                    <a:pt x="417595" y="136859"/>
                  </a:lnTo>
                  <a:lnTo>
                    <a:pt x="626392" y="97756"/>
                  </a:lnTo>
                  <a:lnTo>
                    <a:pt x="835190" y="48878"/>
                  </a:lnTo>
                  <a:lnTo>
                    <a:pt x="1043987" y="9775"/>
                  </a:lnTo>
                  <a:lnTo>
                    <a:pt x="1252785" y="78205"/>
                  </a:lnTo>
                  <a:lnTo>
                    <a:pt x="1461582" y="78205"/>
                  </a:lnTo>
                </a:path>
              </a:pathLst>
            </a:custGeom>
            <a:ln w="35231" cap="flat">
              <a:solidFill>
                <a:srgbClr val="1CABE2">
                  <a:alpha val="100000"/>
                </a:srgbClr>
              </a:solidFill>
              <a:prstDash val="solid"/>
              <a:round/>
            </a:ln>
          </p:spPr>
          <p:txBody>
            <a:bodyPr/>
            <a:lstStyle/>
            <a:p/>
          </p:txBody>
        </p:sp>
        <p:sp>
          <p:nvSpPr>
            <p:cNvPr id="214" name="tx214"/>
            <p:cNvSpPr/>
            <p:nvPr/>
          </p:nvSpPr>
          <p:spPr>
            <a:xfrm>
              <a:off x="2447500" y="39986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15" name="tx215"/>
            <p:cNvSpPr/>
            <p:nvPr/>
          </p:nvSpPr>
          <p:spPr>
            <a:xfrm>
              <a:off x="2656297" y="4086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216" name="tx216"/>
            <p:cNvSpPr/>
            <p:nvPr/>
          </p:nvSpPr>
          <p:spPr>
            <a:xfrm>
              <a:off x="2865095" y="41355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217" name="tx217"/>
            <p:cNvSpPr/>
            <p:nvPr/>
          </p:nvSpPr>
          <p:spPr>
            <a:xfrm>
              <a:off x="3073892" y="40964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218" name="tx218"/>
            <p:cNvSpPr/>
            <p:nvPr/>
          </p:nvSpPr>
          <p:spPr>
            <a:xfrm>
              <a:off x="3282690" y="40475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19" name="tx219"/>
            <p:cNvSpPr/>
            <p:nvPr/>
          </p:nvSpPr>
          <p:spPr>
            <a:xfrm>
              <a:off x="3491488" y="40084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20" name="tx220"/>
            <p:cNvSpPr/>
            <p:nvPr/>
          </p:nvSpPr>
          <p:spPr>
            <a:xfrm>
              <a:off x="3700285" y="4076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221" name="tx221"/>
            <p:cNvSpPr/>
            <p:nvPr/>
          </p:nvSpPr>
          <p:spPr>
            <a:xfrm>
              <a:off x="3909083" y="4076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222" name="rc222"/>
            <p:cNvSpPr/>
            <p:nvPr/>
          </p:nvSpPr>
          <p:spPr>
            <a:xfrm>
              <a:off x="2434680" y="4927502"/>
              <a:ext cx="1607740" cy="1000048"/>
            </a:xfrm>
            <a:prstGeom prst="rect">
              <a:avLst/>
            </a:prstGeom>
            <a:solidFill>
              <a:srgbClr val="EBEBEB">
                <a:alpha val="100000"/>
              </a:srgbClr>
            </a:solidFill>
          </p:spPr>
          <p:txBody>
            <a:bodyPr/>
            <a:lstStyle/>
            <a:p/>
          </p:txBody>
        </p:sp>
        <p:sp>
          <p:nvSpPr>
            <p:cNvPr id="223" name="pl223"/>
            <p:cNvSpPr/>
            <p:nvPr/>
          </p:nvSpPr>
          <p:spPr>
            <a:xfrm>
              <a:off x="243468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4" name="pl224"/>
            <p:cNvSpPr/>
            <p:nvPr/>
          </p:nvSpPr>
          <p:spPr>
            <a:xfrm>
              <a:off x="243468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5" name="pl225"/>
            <p:cNvSpPr/>
            <p:nvPr/>
          </p:nvSpPr>
          <p:spPr>
            <a:xfrm>
              <a:off x="243468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6" name="pl226"/>
            <p:cNvSpPr/>
            <p:nvPr/>
          </p:nvSpPr>
          <p:spPr>
            <a:xfrm>
              <a:off x="243468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7" name="pl227"/>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8" name="pl228"/>
            <p:cNvSpPr/>
            <p:nvPr/>
          </p:nvSpPr>
          <p:spPr>
            <a:xfrm>
              <a:off x="243468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9" name="pl229"/>
            <p:cNvSpPr/>
            <p:nvPr/>
          </p:nvSpPr>
          <p:spPr>
            <a:xfrm>
              <a:off x="243468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0" name="pl230"/>
            <p:cNvSpPr/>
            <p:nvPr/>
          </p:nvSpPr>
          <p:spPr>
            <a:xfrm>
              <a:off x="243468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250775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240" name="pl240"/>
            <p:cNvSpPr/>
            <p:nvPr/>
          </p:nvSpPr>
          <p:spPr>
            <a:xfrm>
              <a:off x="2507759" y="5774561"/>
              <a:ext cx="1461582" cy="107532"/>
            </a:xfrm>
            <a:custGeom>
              <a:avLst/>
              <a:pathLst>
                <a:path w="1461582" h="107532">
                  <a:moveTo>
                    <a:pt x="0" y="78205"/>
                  </a:moveTo>
                  <a:lnTo>
                    <a:pt x="208797" y="78205"/>
                  </a:lnTo>
                  <a:lnTo>
                    <a:pt x="417595" y="29326"/>
                  </a:lnTo>
                  <a:lnTo>
                    <a:pt x="626392" y="107532"/>
                  </a:lnTo>
                  <a:lnTo>
                    <a:pt x="835190" y="58653"/>
                  </a:lnTo>
                  <a:lnTo>
                    <a:pt x="1043987" y="78205"/>
                  </a:lnTo>
                  <a:lnTo>
                    <a:pt x="1252785" y="9775"/>
                  </a:lnTo>
                  <a:lnTo>
                    <a:pt x="1461582" y="0"/>
                  </a:lnTo>
                </a:path>
              </a:pathLst>
            </a:custGeom>
            <a:ln w="40651" cap="flat">
              <a:solidFill>
                <a:srgbClr val="BEBEBE">
                  <a:alpha val="69803"/>
                </a:srgbClr>
              </a:solidFill>
              <a:prstDash val="solid"/>
              <a:round/>
            </a:ln>
          </p:spPr>
          <p:txBody>
            <a:bodyPr/>
            <a:lstStyle/>
            <a:p/>
          </p:txBody>
        </p:sp>
        <p:sp>
          <p:nvSpPr>
            <p:cNvPr id="241" name="pl241"/>
            <p:cNvSpPr/>
            <p:nvPr/>
          </p:nvSpPr>
          <p:spPr>
            <a:xfrm>
              <a:off x="2507759" y="5774561"/>
              <a:ext cx="1461582" cy="107532"/>
            </a:xfrm>
            <a:custGeom>
              <a:avLst/>
              <a:pathLst>
                <a:path w="1461582" h="107532">
                  <a:moveTo>
                    <a:pt x="0" y="78205"/>
                  </a:moveTo>
                  <a:lnTo>
                    <a:pt x="208797" y="78205"/>
                  </a:lnTo>
                  <a:lnTo>
                    <a:pt x="417595" y="29326"/>
                  </a:lnTo>
                  <a:lnTo>
                    <a:pt x="626392" y="107532"/>
                  </a:lnTo>
                  <a:lnTo>
                    <a:pt x="835190" y="58653"/>
                  </a:lnTo>
                  <a:lnTo>
                    <a:pt x="1043987" y="78205"/>
                  </a:lnTo>
                  <a:lnTo>
                    <a:pt x="1252785" y="9775"/>
                  </a:lnTo>
                  <a:lnTo>
                    <a:pt x="1461582" y="0"/>
                  </a:lnTo>
                </a:path>
              </a:pathLst>
            </a:custGeom>
            <a:ln w="35231" cap="flat">
              <a:solidFill>
                <a:srgbClr val="BEBEBE">
                  <a:alpha val="69803"/>
                </a:srgbClr>
              </a:solidFill>
              <a:prstDash val="solid"/>
              <a:round/>
            </a:ln>
          </p:spPr>
          <p:txBody>
            <a:bodyPr/>
            <a:lstStyle/>
            <a:p/>
          </p:txBody>
        </p:sp>
        <p:sp>
          <p:nvSpPr>
            <p:cNvPr id="242" name="pl242"/>
            <p:cNvSpPr/>
            <p:nvPr/>
          </p:nvSpPr>
          <p:spPr>
            <a:xfrm>
              <a:off x="250775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243" name="pl243"/>
            <p:cNvSpPr/>
            <p:nvPr/>
          </p:nvSpPr>
          <p:spPr>
            <a:xfrm>
              <a:off x="2507759" y="5774561"/>
              <a:ext cx="1461582" cy="107532"/>
            </a:xfrm>
            <a:custGeom>
              <a:avLst/>
              <a:pathLst>
                <a:path w="1461582" h="107532">
                  <a:moveTo>
                    <a:pt x="0" y="78205"/>
                  </a:moveTo>
                  <a:lnTo>
                    <a:pt x="208797" y="78205"/>
                  </a:lnTo>
                  <a:lnTo>
                    <a:pt x="417595" y="29326"/>
                  </a:lnTo>
                  <a:lnTo>
                    <a:pt x="626392" y="107532"/>
                  </a:lnTo>
                  <a:lnTo>
                    <a:pt x="835190" y="58653"/>
                  </a:lnTo>
                  <a:lnTo>
                    <a:pt x="1043987" y="78205"/>
                  </a:lnTo>
                  <a:lnTo>
                    <a:pt x="1252785" y="9775"/>
                  </a:lnTo>
                  <a:lnTo>
                    <a:pt x="1461582" y="0"/>
                  </a:lnTo>
                </a:path>
              </a:pathLst>
            </a:custGeom>
            <a:ln w="40651" cap="flat">
              <a:solidFill>
                <a:srgbClr val="000000">
                  <a:alpha val="100000"/>
                </a:srgbClr>
              </a:solidFill>
              <a:prstDash val="solid"/>
              <a:round/>
            </a:ln>
          </p:spPr>
          <p:txBody>
            <a:bodyPr/>
            <a:lstStyle/>
            <a:p/>
          </p:txBody>
        </p:sp>
        <p:sp>
          <p:nvSpPr>
            <p:cNvPr id="244" name="pl244"/>
            <p:cNvSpPr/>
            <p:nvPr/>
          </p:nvSpPr>
          <p:spPr>
            <a:xfrm>
              <a:off x="2507759" y="5774561"/>
              <a:ext cx="1461582" cy="107532"/>
            </a:xfrm>
            <a:custGeom>
              <a:avLst/>
              <a:pathLst>
                <a:path w="1461582" h="107532">
                  <a:moveTo>
                    <a:pt x="0" y="78205"/>
                  </a:moveTo>
                  <a:lnTo>
                    <a:pt x="208797" y="78205"/>
                  </a:lnTo>
                  <a:lnTo>
                    <a:pt x="417595" y="29326"/>
                  </a:lnTo>
                  <a:lnTo>
                    <a:pt x="626392" y="107532"/>
                  </a:lnTo>
                  <a:lnTo>
                    <a:pt x="835190" y="58653"/>
                  </a:lnTo>
                  <a:lnTo>
                    <a:pt x="1043987" y="78205"/>
                  </a:lnTo>
                  <a:lnTo>
                    <a:pt x="1252785" y="9775"/>
                  </a:lnTo>
                  <a:lnTo>
                    <a:pt x="1461582" y="0"/>
                  </a:lnTo>
                </a:path>
              </a:pathLst>
            </a:custGeom>
            <a:ln w="35231" cap="flat">
              <a:solidFill>
                <a:srgbClr val="1CABE2">
                  <a:alpha val="100000"/>
                </a:srgbClr>
              </a:solidFill>
              <a:prstDash val="solid"/>
              <a:round/>
            </a:ln>
          </p:spPr>
          <p:txBody>
            <a:bodyPr/>
            <a:lstStyle/>
            <a:p/>
          </p:txBody>
        </p:sp>
        <p:sp>
          <p:nvSpPr>
            <p:cNvPr id="245" name="tx245"/>
            <p:cNvSpPr/>
            <p:nvPr/>
          </p:nvSpPr>
          <p:spPr>
            <a:xfrm>
              <a:off x="2447500" y="56742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246" name="tx246"/>
            <p:cNvSpPr/>
            <p:nvPr/>
          </p:nvSpPr>
          <p:spPr>
            <a:xfrm>
              <a:off x="2656297" y="56742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247" name="tx247"/>
            <p:cNvSpPr/>
            <p:nvPr/>
          </p:nvSpPr>
          <p:spPr>
            <a:xfrm>
              <a:off x="2865095" y="56253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a:t>
              </a:r>
            </a:p>
          </p:txBody>
        </p:sp>
        <p:sp>
          <p:nvSpPr>
            <p:cNvPr id="248" name="tx248"/>
            <p:cNvSpPr/>
            <p:nvPr/>
          </p:nvSpPr>
          <p:spPr>
            <a:xfrm>
              <a:off x="3073892"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249" name="tx249"/>
            <p:cNvSpPr/>
            <p:nvPr/>
          </p:nvSpPr>
          <p:spPr>
            <a:xfrm>
              <a:off x="3282690" y="5654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250" name="tx250"/>
            <p:cNvSpPr/>
            <p:nvPr/>
          </p:nvSpPr>
          <p:spPr>
            <a:xfrm>
              <a:off x="3491488" y="56742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251" name="tx251"/>
            <p:cNvSpPr/>
            <p:nvPr/>
          </p:nvSpPr>
          <p:spPr>
            <a:xfrm>
              <a:off x="3700285" y="56057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252" name="tx252"/>
            <p:cNvSpPr/>
            <p:nvPr/>
          </p:nvSpPr>
          <p:spPr>
            <a:xfrm>
              <a:off x="3909083" y="5596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253" name="rc253"/>
            <p:cNvSpPr/>
            <p:nvPr/>
          </p:nvSpPr>
          <p:spPr>
            <a:xfrm>
              <a:off x="4112010" y="1074032"/>
              <a:ext cx="1607740" cy="1000048"/>
            </a:xfrm>
            <a:prstGeom prst="rect">
              <a:avLst/>
            </a:prstGeom>
            <a:solidFill>
              <a:srgbClr val="EBEBEB">
                <a:alpha val="100000"/>
              </a:srgbClr>
            </a:solidFill>
          </p:spPr>
          <p:txBody>
            <a:bodyPr/>
            <a:lstStyle/>
            <a:p/>
          </p:txBody>
        </p:sp>
        <p:sp>
          <p:nvSpPr>
            <p:cNvPr id="254" name="pl254"/>
            <p:cNvSpPr/>
            <p:nvPr/>
          </p:nvSpPr>
          <p:spPr>
            <a:xfrm>
              <a:off x="411201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5" name="pl255"/>
            <p:cNvSpPr/>
            <p:nvPr/>
          </p:nvSpPr>
          <p:spPr>
            <a:xfrm>
              <a:off x="411201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6" name="pl256"/>
            <p:cNvSpPr/>
            <p:nvPr/>
          </p:nvSpPr>
          <p:spPr>
            <a:xfrm>
              <a:off x="411201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7" name="pl257"/>
            <p:cNvSpPr/>
            <p:nvPr/>
          </p:nvSpPr>
          <p:spPr>
            <a:xfrm>
              <a:off x="411201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8" name="pl258"/>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9" name="pl259"/>
            <p:cNvSpPr/>
            <p:nvPr/>
          </p:nvSpPr>
          <p:spPr>
            <a:xfrm>
              <a:off x="411201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0" name="pl260"/>
            <p:cNvSpPr/>
            <p:nvPr/>
          </p:nvSpPr>
          <p:spPr>
            <a:xfrm>
              <a:off x="411201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1" name="pl261"/>
            <p:cNvSpPr/>
            <p:nvPr/>
          </p:nvSpPr>
          <p:spPr>
            <a:xfrm>
              <a:off x="411201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2" name="pl262"/>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418508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271" name="pl271"/>
            <p:cNvSpPr/>
            <p:nvPr/>
          </p:nvSpPr>
          <p:spPr>
            <a:xfrm>
              <a:off x="4185089" y="1530066"/>
              <a:ext cx="1461582" cy="234615"/>
            </a:xfrm>
            <a:custGeom>
              <a:avLst/>
              <a:pathLst>
                <a:path w="1461582" h="234615">
                  <a:moveTo>
                    <a:pt x="0" y="0"/>
                  </a:moveTo>
                  <a:lnTo>
                    <a:pt x="208797" y="78205"/>
                  </a:lnTo>
                  <a:lnTo>
                    <a:pt x="417595" y="146634"/>
                  </a:lnTo>
                  <a:lnTo>
                    <a:pt x="626392" y="127083"/>
                  </a:lnTo>
                  <a:lnTo>
                    <a:pt x="835190" y="136859"/>
                  </a:lnTo>
                  <a:lnTo>
                    <a:pt x="1043987" y="156410"/>
                  </a:lnTo>
                  <a:lnTo>
                    <a:pt x="1252785" y="234615"/>
                  </a:lnTo>
                  <a:lnTo>
                    <a:pt x="1461582" y="234615"/>
                  </a:lnTo>
                </a:path>
              </a:pathLst>
            </a:custGeom>
            <a:ln w="40651" cap="flat">
              <a:solidFill>
                <a:srgbClr val="BEBEBE">
                  <a:alpha val="69803"/>
                </a:srgbClr>
              </a:solidFill>
              <a:prstDash val="solid"/>
              <a:round/>
            </a:ln>
          </p:spPr>
          <p:txBody>
            <a:bodyPr/>
            <a:lstStyle/>
            <a:p/>
          </p:txBody>
        </p:sp>
        <p:sp>
          <p:nvSpPr>
            <p:cNvPr id="272" name="pl272"/>
            <p:cNvSpPr/>
            <p:nvPr/>
          </p:nvSpPr>
          <p:spPr>
            <a:xfrm>
              <a:off x="4185089" y="1530066"/>
              <a:ext cx="1461582" cy="234615"/>
            </a:xfrm>
            <a:custGeom>
              <a:avLst/>
              <a:pathLst>
                <a:path w="1461582" h="234615">
                  <a:moveTo>
                    <a:pt x="0" y="0"/>
                  </a:moveTo>
                  <a:lnTo>
                    <a:pt x="208797" y="78205"/>
                  </a:lnTo>
                  <a:lnTo>
                    <a:pt x="417595" y="146634"/>
                  </a:lnTo>
                  <a:lnTo>
                    <a:pt x="626392" y="127083"/>
                  </a:lnTo>
                  <a:lnTo>
                    <a:pt x="835190" y="136859"/>
                  </a:lnTo>
                  <a:lnTo>
                    <a:pt x="1043987" y="156410"/>
                  </a:lnTo>
                  <a:lnTo>
                    <a:pt x="1252785" y="234615"/>
                  </a:lnTo>
                  <a:lnTo>
                    <a:pt x="1461582" y="234615"/>
                  </a:lnTo>
                </a:path>
              </a:pathLst>
            </a:custGeom>
            <a:ln w="35231" cap="flat">
              <a:solidFill>
                <a:srgbClr val="BEBEBE">
                  <a:alpha val="69803"/>
                </a:srgbClr>
              </a:solidFill>
              <a:prstDash val="solid"/>
              <a:round/>
            </a:ln>
          </p:spPr>
          <p:txBody>
            <a:bodyPr/>
            <a:lstStyle/>
            <a:p/>
          </p:txBody>
        </p:sp>
        <p:sp>
          <p:nvSpPr>
            <p:cNvPr id="273" name="pl273"/>
            <p:cNvSpPr/>
            <p:nvPr/>
          </p:nvSpPr>
          <p:spPr>
            <a:xfrm>
              <a:off x="418508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274" name="pl274"/>
            <p:cNvSpPr/>
            <p:nvPr/>
          </p:nvSpPr>
          <p:spPr>
            <a:xfrm>
              <a:off x="4185089" y="1530066"/>
              <a:ext cx="1461582" cy="234615"/>
            </a:xfrm>
            <a:custGeom>
              <a:avLst/>
              <a:pathLst>
                <a:path w="1461582" h="234615">
                  <a:moveTo>
                    <a:pt x="0" y="0"/>
                  </a:moveTo>
                  <a:lnTo>
                    <a:pt x="208797" y="78205"/>
                  </a:lnTo>
                  <a:lnTo>
                    <a:pt x="417595" y="146634"/>
                  </a:lnTo>
                  <a:lnTo>
                    <a:pt x="626392" y="127083"/>
                  </a:lnTo>
                  <a:lnTo>
                    <a:pt x="835190" y="136859"/>
                  </a:lnTo>
                  <a:lnTo>
                    <a:pt x="1043987" y="156410"/>
                  </a:lnTo>
                  <a:lnTo>
                    <a:pt x="1252785" y="234615"/>
                  </a:lnTo>
                  <a:lnTo>
                    <a:pt x="1461582" y="234615"/>
                  </a:lnTo>
                </a:path>
              </a:pathLst>
            </a:custGeom>
            <a:ln w="40651" cap="flat">
              <a:solidFill>
                <a:srgbClr val="000000">
                  <a:alpha val="100000"/>
                </a:srgbClr>
              </a:solidFill>
              <a:prstDash val="solid"/>
              <a:round/>
            </a:ln>
          </p:spPr>
          <p:txBody>
            <a:bodyPr/>
            <a:lstStyle/>
            <a:p/>
          </p:txBody>
        </p:sp>
        <p:sp>
          <p:nvSpPr>
            <p:cNvPr id="275" name="pl275"/>
            <p:cNvSpPr/>
            <p:nvPr/>
          </p:nvSpPr>
          <p:spPr>
            <a:xfrm>
              <a:off x="4185089" y="1530066"/>
              <a:ext cx="1461582" cy="234615"/>
            </a:xfrm>
            <a:custGeom>
              <a:avLst/>
              <a:pathLst>
                <a:path w="1461582" h="234615">
                  <a:moveTo>
                    <a:pt x="0" y="0"/>
                  </a:moveTo>
                  <a:lnTo>
                    <a:pt x="208797" y="78205"/>
                  </a:lnTo>
                  <a:lnTo>
                    <a:pt x="417595" y="146634"/>
                  </a:lnTo>
                  <a:lnTo>
                    <a:pt x="626392" y="127083"/>
                  </a:lnTo>
                  <a:lnTo>
                    <a:pt x="835190" y="136859"/>
                  </a:lnTo>
                  <a:lnTo>
                    <a:pt x="1043987" y="156410"/>
                  </a:lnTo>
                  <a:lnTo>
                    <a:pt x="1252785" y="234615"/>
                  </a:lnTo>
                  <a:lnTo>
                    <a:pt x="1461582" y="234615"/>
                  </a:lnTo>
                </a:path>
              </a:pathLst>
            </a:custGeom>
            <a:ln w="35231" cap="flat">
              <a:solidFill>
                <a:srgbClr val="1CABE2">
                  <a:alpha val="100000"/>
                </a:srgbClr>
              </a:solidFill>
              <a:prstDash val="solid"/>
              <a:round/>
            </a:ln>
          </p:spPr>
          <p:txBody>
            <a:bodyPr/>
            <a:lstStyle/>
            <a:p/>
          </p:txBody>
        </p:sp>
        <p:sp>
          <p:nvSpPr>
            <p:cNvPr id="276" name="tx276"/>
            <p:cNvSpPr/>
            <p:nvPr/>
          </p:nvSpPr>
          <p:spPr>
            <a:xfrm>
              <a:off x="4124830" y="13515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77" name="tx277"/>
            <p:cNvSpPr/>
            <p:nvPr/>
          </p:nvSpPr>
          <p:spPr>
            <a:xfrm>
              <a:off x="4333627" y="14297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78" name="tx278"/>
            <p:cNvSpPr/>
            <p:nvPr/>
          </p:nvSpPr>
          <p:spPr>
            <a:xfrm>
              <a:off x="4542425" y="1498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279" name="tx279"/>
            <p:cNvSpPr/>
            <p:nvPr/>
          </p:nvSpPr>
          <p:spPr>
            <a:xfrm>
              <a:off x="4751222" y="147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80" name="tx280"/>
            <p:cNvSpPr/>
            <p:nvPr/>
          </p:nvSpPr>
          <p:spPr>
            <a:xfrm>
              <a:off x="4960020" y="1488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281" name="tx281"/>
            <p:cNvSpPr/>
            <p:nvPr/>
          </p:nvSpPr>
          <p:spPr>
            <a:xfrm>
              <a:off x="5168817" y="15079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282" name="tx282"/>
            <p:cNvSpPr/>
            <p:nvPr/>
          </p:nvSpPr>
          <p:spPr>
            <a:xfrm>
              <a:off x="5377615" y="15861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283" name="tx283"/>
            <p:cNvSpPr/>
            <p:nvPr/>
          </p:nvSpPr>
          <p:spPr>
            <a:xfrm>
              <a:off x="5586413" y="15861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284" name="rc284"/>
            <p:cNvSpPr/>
            <p:nvPr/>
          </p:nvSpPr>
          <p:spPr>
            <a:xfrm>
              <a:off x="4112010" y="2358522"/>
              <a:ext cx="1607740" cy="1000048"/>
            </a:xfrm>
            <a:prstGeom prst="rect">
              <a:avLst/>
            </a:prstGeom>
            <a:solidFill>
              <a:srgbClr val="EBEBEB">
                <a:alpha val="100000"/>
              </a:srgbClr>
            </a:solidFill>
          </p:spPr>
          <p:txBody>
            <a:bodyPr/>
            <a:lstStyle/>
            <a:p/>
          </p:txBody>
        </p:sp>
        <p:sp>
          <p:nvSpPr>
            <p:cNvPr id="285" name="pl285"/>
            <p:cNvSpPr/>
            <p:nvPr/>
          </p:nvSpPr>
          <p:spPr>
            <a:xfrm>
              <a:off x="411201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6" name="pl286"/>
            <p:cNvSpPr/>
            <p:nvPr/>
          </p:nvSpPr>
          <p:spPr>
            <a:xfrm>
              <a:off x="411201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7" name="pl287"/>
            <p:cNvSpPr/>
            <p:nvPr/>
          </p:nvSpPr>
          <p:spPr>
            <a:xfrm>
              <a:off x="411201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8" name="pl288"/>
            <p:cNvSpPr/>
            <p:nvPr/>
          </p:nvSpPr>
          <p:spPr>
            <a:xfrm>
              <a:off x="411201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9" name="pl28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0" name="pl290"/>
            <p:cNvSpPr/>
            <p:nvPr/>
          </p:nvSpPr>
          <p:spPr>
            <a:xfrm>
              <a:off x="411201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1" name="pl291"/>
            <p:cNvSpPr/>
            <p:nvPr/>
          </p:nvSpPr>
          <p:spPr>
            <a:xfrm>
              <a:off x="411201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2" name="pl292"/>
            <p:cNvSpPr/>
            <p:nvPr/>
          </p:nvSpPr>
          <p:spPr>
            <a:xfrm>
              <a:off x="411201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3" name="pl29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1" name="pl301"/>
            <p:cNvSpPr/>
            <p:nvPr/>
          </p:nvSpPr>
          <p:spPr>
            <a:xfrm>
              <a:off x="418508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302" name="pl302"/>
            <p:cNvSpPr/>
            <p:nvPr/>
          </p:nvSpPr>
          <p:spPr>
            <a:xfrm>
              <a:off x="4185089" y="2795004"/>
              <a:ext cx="1461582" cy="254166"/>
            </a:xfrm>
            <a:custGeom>
              <a:avLst/>
              <a:pathLst>
                <a:path w="1461582" h="254166">
                  <a:moveTo>
                    <a:pt x="0" y="9775"/>
                  </a:moveTo>
                  <a:lnTo>
                    <a:pt x="208797" y="0"/>
                  </a:lnTo>
                  <a:lnTo>
                    <a:pt x="417595" y="146634"/>
                  </a:lnTo>
                  <a:lnTo>
                    <a:pt x="626392" y="254166"/>
                  </a:lnTo>
                  <a:lnTo>
                    <a:pt x="835190" y="254166"/>
                  </a:lnTo>
                  <a:lnTo>
                    <a:pt x="1043987" y="127083"/>
                  </a:lnTo>
                  <a:lnTo>
                    <a:pt x="1252785" y="78205"/>
                  </a:lnTo>
                  <a:lnTo>
                    <a:pt x="1461582" y="19551"/>
                  </a:lnTo>
                </a:path>
              </a:pathLst>
            </a:custGeom>
            <a:ln w="40651" cap="flat">
              <a:solidFill>
                <a:srgbClr val="BEBEBE">
                  <a:alpha val="69803"/>
                </a:srgbClr>
              </a:solidFill>
              <a:prstDash val="solid"/>
              <a:round/>
            </a:ln>
          </p:spPr>
          <p:txBody>
            <a:bodyPr/>
            <a:lstStyle/>
            <a:p/>
          </p:txBody>
        </p:sp>
        <p:sp>
          <p:nvSpPr>
            <p:cNvPr id="303" name="pl303"/>
            <p:cNvSpPr/>
            <p:nvPr/>
          </p:nvSpPr>
          <p:spPr>
            <a:xfrm>
              <a:off x="4185089" y="2795004"/>
              <a:ext cx="1461582" cy="254166"/>
            </a:xfrm>
            <a:custGeom>
              <a:avLst/>
              <a:pathLst>
                <a:path w="1461582" h="254166">
                  <a:moveTo>
                    <a:pt x="0" y="9775"/>
                  </a:moveTo>
                  <a:lnTo>
                    <a:pt x="208797" y="0"/>
                  </a:lnTo>
                  <a:lnTo>
                    <a:pt x="417595" y="146634"/>
                  </a:lnTo>
                  <a:lnTo>
                    <a:pt x="626392" y="254166"/>
                  </a:lnTo>
                  <a:lnTo>
                    <a:pt x="835190" y="254166"/>
                  </a:lnTo>
                  <a:lnTo>
                    <a:pt x="1043987" y="127083"/>
                  </a:lnTo>
                  <a:lnTo>
                    <a:pt x="1252785" y="78205"/>
                  </a:lnTo>
                  <a:lnTo>
                    <a:pt x="1461582" y="19551"/>
                  </a:lnTo>
                </a:path>
              </a:pathLst>
            </a:custGeom>
            <a:ln w="35231" cap="flat">
              <a:solidFill>
                <a:srgbClr val="BEBEBE">
                  <a:alpha val="69803"/>
                </a:srgbClr>
              </a:solidFill>
              <a:prstDash val="solid"/>
              <a:round/>
            </a:ln>
          </p:spPr>
          <p:txBody>
            <a:bodyPr/>
            <a:lstStyle/>
            <a:p/>
          </p:txBody>
        </p:sp>
        <p:sp>
          <p:nvSpPr>
            <p:cNvPr id="304" name="pl304"/>
            <p:cNvSpPr/>
            <p:nvPr/>
          </p:nvSpPr>
          <p:spPr>
            <a:xfrm>
              <a:off x="418508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305" name="pl305"/>
            <p:cNvSpPr/>
            <p:nvPr/>
          </p:nvSpPr>
          <p:spPr>
            <a:xfrm>
              <a:off x="4185089" y="2795004"/>
              <a:ext cx="1461582" cy="254166"/>
            </a:xfrm>
            <a:custGeom>
              <a:avLst/>
              <a:pathLst>
                <a:path w="1461582" h="254166">
                  <a:moveTo>
                    <a:pt x="0" y="9775"/>
                  </a:moveTo>
                  <a:lnTo>
                    <a:pt x="208797" y="0"/>
                  </a:lnTo>
                  <a:lnTo>
                    <a:pt x="417595" y="146634"/>
                  </a:lnTo>
                  <a:lnTo>
                    <a:pt x="626392" y="254166"/>
                  </a:lnTo>
                  <a:lnTo>
                    <a:pt x="835190" y="254166"/>
                  </a:lnTo>
                  <a:lnTo>
                    <a:pt x="1043987" y="127083"/>
                  </a:lnTo>
                  <a:lnTo>
                    <a:pt x="1252785" y="78205"/>
                  </a:lnTo>
                  <a:lnTo>
                    <a:pt x="1461582" y="19551"/>
                  </a:lnTo>
                </a:path>
              </a:pathLst>
            </a:custGeom>
            <a:ln w="40651" cap="flat">
              <a:solidFill>
                <a:srgbClr val="000000">
                  <a:alpha val="100000"/>
                </a:srgbClr>
              </a:solidFill>
              <a:prstDash val="solid"/>
              <a:round/>
            </a:ln>
          </p:spPr>
          <p:txBody>
            <a:bodyPr/>
            <a:lstStyle/>
            <a:p/>
          </p:txBody>
        </p:sp>
        <p:sp>
          <p:nvSpPr>
            <p:cNvPr id="306" name="pl306"/>
            <p:cNvSpPr/>
            <p:nvPr/>
          </p:nvSpPr>
          <p:spPr>
            <a:xfrm>
              <a:off x="4185089" y="2795004"/>
              <a:ext cx="1461582" cy="254166"/>
            </a:xfrm>
            <a:custGeom>
              <a:avLst/>
              <a:pathLst>
                <a:path w="1461582" h="254166">
                  <a:moveTo>
                    <a:pt x="0" y="9775"/>
                  </a:moveTo>
                  <a:lnTo>
                    <a:pt x="208797" y="0"/>
                  </a:lnTo>
                  <a:lnTo>
                    <a:pt x="417595" y="146634"/>
                  </a:lnTo>
                  <a:lnTo>
                    <a:pt x="626392" y="254166"/>
                  </a:lnTo>
                  <a:lnTo>
                    <a:pt x="835190" y="254166"/>
                  </a:lnTo>
                  <a:lnTo>
                    <a:pt x="1043987" y="127083"/>
                  </a:lnTo>
                  <a:lnTo>
                    <a:pt x="1252785" y="78205"/>
                  </a:lnTo>
                  <a:lnTo>
                    <a:pt x="1461582" y="19551"/>
                  </a:lnTo>
                </a:path>
              </a:pathLst>
            </a:custGeom>
            <a:ln w="35231" cap="flat">
              <a:solidFill>
                <a:srgbClr val="1CABE2">
                  <a:alpha val="100000"/>
                </a:srgbClr>
              </a:solidFill>
              <a:prstDash val="solid"/>
              <a:round/>
            </a:ln>
          </p:spPr>
          <p:txBody>
            <a:bodyPr/>
            <a:lstStyle/>
            <a:p/>
          </p:txBody>
        </p:sp>
        <p:sp>
          <p:nvSpPr>
            <p:cNvPr id="307" name="tx307"/>
            <p:cNvSpPr/>
            <p:nvPr/>
          </p:nvSpPr>
          <p:spPr>
            <a:xfrm>
              <a:off x="4124830" y="26262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08" name="tx308"/>
            <p:cNvSpPr/>
            <p:nvPr/>
          </p:nvSpPr>
          <p:spPr>
            <a:xfrm>
              <a:off x="4333627" y="26164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09" name="tx309"/>
            <p:cNvSpPr/>
            <p:nvPr/>
          </p:nvSpPr>
          <p:spPr>
            <a:xfrm>
              <a:off x="4542425" y="276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10" name="tx310"/>
            <p:cNvSpPr/>
            <p:nvPr/>
          </p:nvSpPr>
          <p:spPr>
            <a:xfrm>
              <a:off x="4751222" y="28706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311" name="tx311"/>
            <p:cNvSpPr/>
            <p:nvPr/>
          </p:nvSpPr>
          <p:spPr>
            <a:xfrm>
              <a:off x="4960020" y="28706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312" name="tx312"/>
            <p:cNvSpPr/>
            <p:nvPr/>
          </p:nvSpPr>
          <p:spPr>
            <a:xfrm>
              <a:off x="5168817" y="27435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13" name="tx313"/>
            <p:cNvSpPr/>
            <p:nvPr/>
          </p:nvSpPr>
          <p:spPr>
            <a:xfrm>
              <a:off x="5377615" y="2694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14" name="tx314"/>
            <p:cNvSpPr/>
            <p:nvPr/>
          </p:nvSpPr>
          <p:spPr>
            <a:xfrm>
              <a:off x="5586413" y="26360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15" name="rc315"/>
            <p:cNvSpPr/>
            <p:nvPr/>
          </p:nvSpPr>
          <p:spPr>
            <a:xfrm>
              <a:off x="4112010" y="3643012"/>
              <a:ext cx="1607740" cy="1000048"/>
            </a:xfrm>
            <a:prstGeom prst="rect">
              <a:avLst/>
            </a:prstGeom>
            <a:solidFill>
              <a:srgbClr val="EBEBEB">
                <a:alpha val="100000"/>
              </a:srgbClr>
            </a:solidFill>
          </p:spPr>
          <p:txBody>
            <a:bodyPr/>
            <a:lstStyle/>
            <a:p/>
          </p:txBody>
        </p:sp>
        <p:sp>
          <p:nvSpPr>
            <p:cNvPr id="316" name="pl316"/>
            <p:cNvSpPr/>
            <p:nvPr/>
          </p:nvSpPr>
          <p:spPr>
            <a:xfrm>
              <a:off x="411201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7" name="pl317"/>
            <p:cNvSpPr/>
            <p:nvPr/>
          </p:nvSpPr>
          <p:spPr>
            <a:xfrm>
              <a:off x="411201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8" name="pl318"/>
            <p:cNvSpPr/>
            <p:nvPr/>
          </p:nvSpPr>
          <p:spPr>
            <a:xfrm>
              <a:off x="411201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9" name="pl319"/>
            <p:cNvSpPr/>
            <p:nvPr/>
          </p:nvSpPr>
          <p:spPr>
            <a:xfrm>
              <a:off x="411201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0" name="pl320"/>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1" name="pl321"/>
            <p:cNvSpPr/>
            <p:nvPr/>
          </p:nvSpPr>
          <p:spPr>
            <a:xfrm>
              <a:off x="411201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2" name="pl322"/>
            <p:cNvSpPr/>
            <p:nvPr/>
          </p:nvSpPr>
          <p:spPr>
            <a:xfrm>
              <a:off x="411201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3" name="pl323"/>
            <p:cNvSpPr/>
            <p:nvPr/>
          </p:nvSpPr>
          <p:spPr>
            <a:xfrm>
              <a:off x="411201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4" name="pl324"/>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18508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333" name="pl333"/>
            <p:cNvSpPr/>
            <p:nvPr/>
          </p:nvSpPr>
          <p:spPr>
            <a:xfrm>
              <a:off x="4185089" y="4099046"/>
              <a:ext cx="1461582" cy="332371"/>
            </a:xfrm>
            <a:custGeom>
              <a:avLst/>
              <a:pathLst>
                <a:path w="1461582" h="332371">
                  <a:moveTo>
                    <a:pt x="0" y="0"/>
                  </a:moveTo>
                  <a:lnTo>
                    <a:pt x="208797" y="0"/>
                  </a:lnTo>
                  <a:lnTo>
                    <a:pt x="417595" y="117307"/>
                  </a:lnTo>
                  <a:lnTo>
                    <a:pt x="626392" y="156410"/>
                  </a:lnTo>
                  <a:lnTo>
                    <a:pt x="835190" y="156410"/>
                  </a:lnTo>
                  <a:lnTo>
                    <a:pt x="1043987" y="293269"/>
                  </a:lnTo>
                  <a:lnTo>
                    <a:pt x="1252785" y="332371"/>
                  </a:lnTo>
                  <a:lnTo>
                    <a:pt x="1461582" y="303044"/>
                  </a:lnTo>
                </a:path>
              </a:pathLst>
            </a:custGeom>
            <a:ln w="40651" cap="flat">
              <a:solidFill>
                <a:srgbClr val="BEBEBE">
                  <a:alpha val="69803"/>
                </a:srgbClr>
              </a:solidFill>
              <a:prstDash val="solid"/>
              <a:round/>
            </a:ln>
          </p:spPr>
          <p:txBody>
            <a:bodyPr/>
            <a:lstStyle/>
            <a:p/>
          </p:txBody>
        </p:sp>
        <p:sp>
          <p:nvSpPr>
            <p:cNvPr id="334" name="pl334"/>
            <p:cNvSpPr/>
            <p:nvPr/>
          </p:nvSpPr>
          <p:spPr>
            <a:xfrm>
              <a:off x="4185089" y="4099046"/>
              <a:ext cx="1461582" cy="332371"/>
            </a:xfrm>
            <a:custGeom>
              <a:avLst/>
              <a:pathLst>
                <a:path w="1461582" h="332371">
                  <a:moveTo>
                    <a:pt x="0" y="0"/>
                  </a:moveTo>
                  <a:lnTo>
                    <a:pt x="208797" y="0"/>
                  </a:lnTo>
                  <a:lnTo>
                    <a:pt x="417595" y="117307"/>
                  </a:lnTo>
                  <a:lnTo>
                    <a:pt x="626392" y="156410"/>
                  </a:lnTo>
                  <a:lnTo>
                    <a:pt x="835190" y="156410"/>
                  </a:lnTo>
                  <a:lnTo>
                    <a:pt x="1043987" y="293269"/>
                  </a:lnTo>
                  <a:lnTo>
                    <a:pt x="1252785" y="332371"/>
                  </a:lnTo>
                  <a:lnTo>
                    <a:pt x="1461582" y="303044"/>
                  </a:lnTo>
                </a:path>
              </a:pathLst>
            </a:custGeom>
            <a:ln w="35231" cap="flat">
              <a:solidFill>
                <a:srgbClr val="BEBEBE">
                  <a:alpha val="69803"/>
                </a:srgbClr>
              </a:solidFill>
              <a:prstDash val="solid"/>
              <a:round/>
            </a:ln>
          </p:spPr>
          <p:txBody>
            <a:bodyPr/>
            <a:lstStyle/>
            <a:p/>
          </p:txBody>
        </p:sp>
        <p:sp>
          <p:nvSpPr>
            <p:cNvPr id="335" name="pl335"/>
            <p:cNvSpPr/>
            <p:nvPr/>
          </p:nvSpPr>
          <p:spPr>
            <a:xfrm>
              <a:off x="418508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336" name="pl336"/>
            <p:cNvSpPr/>
            <p:nvPr/>
          </p:nvSpPr>
          <p:spPr>
            <a:xfrm>
              <a:off x="4185089" y="4099046"/>
              <a:ext cx="1461582" cy="332371"/>
            </a:xfrm>
            <a:custGeom>
              <a:avLst/>
              <a:pathLst>
                <a:path w="1461582" h="332371">
                  <a:moveTo>
                    <a:pt x="0" y="0"/>
                  </a:moveTo>
                  <a:lnTo>
                    <a:pt x="208797" y="0"/>
                  </a:lnTo>
                  <a:lnTo>
                    <a:pt x="417595" y="117307"/>
                  </a:lnTo>
                  <a:lnTo>
                    <a:pt x="626392" y="156410"/>
                  </a:lnTo>
                  <a:lnTo>
                    <a:pt x="835190" y="156410"/>
                  </a:lnTo>
                  <a:lnTo>
                    <a:pt x="1043987" y="293269"/>
                  </a:lnTo>
                  <a:lnTo>
                    <a:pt x="1252785" y="332371"/>
                  </a:lnTo>
                  <a:lnTo>
                    <a:pt x="1461582" y="303044"/>
                  </a:lnTo>
                </a:path>
              </a:pathLst>
            </a:custGeom>
            <a:ln w="40651" cap="flat">
              <a:solidFill>
                <a:srgbClr val="000000">
                  <a:alpha val="100000"/>
                </a:srgbClr>
              </a:solidFill>
              <a:prstDash val="solid"/>
              <a:round/>
            </a:ln>
          </p:spPr>
          <p:txBody>
            <a:bodyPr/>
            <a:lstStyle/>
            <a:p/>
          </p:txBody>
        </p:sp>
        <p:sp>
          <p:nvSpPr>
            <p:cNvPr id="337" name="pl337"/>
            <p:cNvSpPr/>
            <p:nvPr/>
          </p:nvSpPr>
          <p:spPr>
            <a:xfrm>
              <a:off x="4185089" y="4099046"/>
              <a:ext cx="1461582" cy="332371"/>
            </a:xfrm>
            <a:custGeom>
              <a:avLst/>
              <a:pathLst>
                <a:path w="1461582" h="332371">
                  <a:moveTo>
                    <a:pt x="0" y="0"/>
                  </a:moveTo>
                  <a:lnTo>
                    <a:pt x="208797" y="0"/>
                  </a:lnTo>
                  <a:lnTo>
                    <a:pt x="417595" y="117307"/>
                  </a:lnTo>
                  <a:lnTo>
                    <a:pt x="626392" y="156410"/>
                  </a:lnTo>
                  <a:lnTo>
                    <a:pt x="835190" y="156410"/>
                  </a:lnTo>
                  <a:lnTo>
                    <a:pt x="1043987" y="293269"/>
                  </a:lnTo>
                  <a:lnTo>
                    <a:pt x="1252785" y="332371"/>
                  </a:lnTo>
                  <a:lnTo>
                    <a:pt x="1461582" y="303044"/>
                  </a:lnTo>
                </a:path>
              </a:pathLst>
            </a:custGeom>
            <a:ln w="35231" cap="flat">
              <a:solidFill>
                <a:srgbClr val="1CABE2">
                  <a:alpha val="100000"/>
                </a:srgbClr>
              </a:solidFill>
              <a:prstDash val="solid"/>
              <a:round/>
            </a:ln>
          </p:spPr>
          <p:txBody>
            <a:bodyPr/>
            <a:lstStyle/>
            <a:p/>
          </p:txBody>
        </p:sp>
        <p:sp>
          <p:nvSpPr>
            <p:cNvPr id="338" name="tx338"/>
            <p:cNvSpPr/>
            <p:nvPr/>
          </p:nvSpPr>
          <p:spPr>
            <a:xfrm>
              <a:off x="4124830" y="3920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39" name="tx339"/>
            <p:cNvSpPr/>
            <p:nvPr/>
          </p:nvSpPr>
          <p:spPr>
            <a:xfrm>
              <a:off x="4333627" y="3920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40" name="tx340"/>
            <p:cNvSpPr/>
            <p:nvPr/>
          </p:nvSpPr>
          <p:spPr>
            <a:xfrm>
              <a:off x="4542425"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41" name="tx341"/>
            <p:cNvSpPr/>
            <p:nvPr/>
          </p:nvSpPr>
          <p:spPr>
            <a:xfrm>
              <a:off x="4751222" y="4076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42" name="tx342"/>
            <p:cNvSpPr/>
            <p:nvPr/>
          </p:nvSpPr>
          <p:spPr>
            <a:xfrm>
              <a:off x="4960020" y="4076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43" name="tx343"/>
            <p:cNvSpPr/>
            <p:nvPr/>
          </p:nvSpPr>
          <p:spPr>
            <a:xfrm>
              <a:off x="5168817" y="42137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344" name="tx344"/>
            <p:cNvSpPr/>
            <p:nvPr/>
          </p:nvSpPr>
          <p:spPr>
            <a:xfrm>
              <a:off x="5377615" y="42528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345" name="tx345"/>
            <p:cNvSpPr/>
            <p:nvPr/>
          </p:nvSpPr>
          <p:spPr>
            <a:xfrm>
              <a:off x="5586413" y="42235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a:t>
              </a:r>
            </a:p>
          </p:txBody>
        </p:sp>
        <p:sp>
          <p:nvSpPr>
            <p:cNvPr id="346" name="rc346"/>
            <p:cNvSpPr/>
            <p:nvPr/>
          </p:nvSpPr>
          <p:spPr>
            <a:xfrm>
              <a:off x="4112010" y="4927502"/>
              <a:ext cx="1607740" cy="1000048"/>
            </a:xfrm>
            <a:prstGeom prst="rect">
              <a:avLst/>
            </a:prstGeom>
            <a:solidFill>
              <a:srgbClr val="EBEBEB">
                <a:alpha val="100000"/>
              </a:srgbClr>
            </a:solidFill>
          </p:spPr>
          <p:txBody>
            <a:bodyPr/>
            <a:lstStyle/>
            <a:p/>
          </p:txBody>
        </p:sp>
        <p:sp>
          <p:nvSpPr>
            <p:cNvPr id="347" name="pl347"/>
            <p:cNvSpPr/>
            <p:nvPr/>
          </p:nvSpPr>
          <p:spPr>
            <a:xfrm>
              <a:off x="411201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8" name="pl348"/>
            <p:cNvSpPr/>
            <p:nvPr/>
          </p:nvSpPr>
          <p:spPr>
            <a:xfrm>
              <a:off x="411201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9" name="pl349"/>
            <p:cNvSpPr/>
            <p:nvPr/>
          </p:nvSpPr>
          <p:spPr>
            <a:xfrm>
              <a:off x="411201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0" name="pl350"/>
            <p:cNvSpPr/>
            <p:nvPr/>
          </p:nvSpPr>
          <p:spPr>
            <a:xfrm>
              <a:off x="411201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1" name="pl351"/>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2" name="pl352"/>
            <p:cNvSpPr/>
            <p:nvPr/>
          </p:nvSpPr>
          <p:spPr>
            <a:xfrm>
              <a:off x="411201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3" name="pl353"/>
            <p:cNvSpPr/>
            <p:nvPr/>
          </p:nvSpPr>
          <p:spPr>
            <a:xfrm>
              <a:off x="411201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4" name="pl354"/>
            <p:cNvSpPr/>
            <p:nvPr/>
          </p:nvSpPr>
          <p:spPr>
            <a:xfrm>
              <a:off x="411201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5" name="pl355"/>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418508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364" name="pl364"/>
            <p:cNvSpPr/>
            <p:nvPr/>
          </p:nvSpPr>
          <p:spPr>
            <a:xfrm>
              <a:off x="4185089" y="5305330"/>
              <a:ext cx="1461582" cy="78205"/>
            </a:xfrm>
            <a:custGeom>
              <a:avLst/>
              <a:pathLst>
                <a:path w="1461582" h="78205">
                  <a:moveTo>
                    <a:pt x="0" y="19551"/>
                  </a:moveTo>
                  <a:lnTo>
                    <a:pt x="208797" y="0"/>
                  </a:lnTo>
                  <a:lnTo>
                    <a:pt x="417595" y="0"/>
                  </a:lnTo>
                  <a:lnTo>
                    <a:pt x="626392" y="48878"/>
                  </a:lnTo>
                  <a:lnTo>
                    <a:pt x="835190" y="39102"/>
                  </a:lnTo>
                  <a:lnTo>
                    <a:pt x="1043987" y="78205"/>
                  </a:lnTo>
                  <a:lnTo>
                    <a:pt x="1252785" y="78205"/>
                  </a:lnTo>
                  <a:lnTo>
                    <a:pt x="1461582" y="78205"/>
                  </a:lnTo>
                </a:path>
              </a:pathLst>
            </a:custGeom>
            <a:ln w="40651" cap="flat">
              <a:solidFill>
                <a:srgbClr val="BEBEBE">
                  <a:alpha val="69803"/>
                </a:srgbClr>
              </a:solidFill>
              <a:prstDash val="solid"/>
              <a:round/>
            </a:ln>
          </p:spPr>
          <p:txBody>
            <a:bodyPr/>
            <a:lstStyle/>
            <a:p/>
          </p:txBody>
        </p:sp>
        <p:sp>
          <p:nvSpPr>
            <p:cNvPr id="365" name="pl365"/>
            <p:cNvSpPr/>
            <p:nvPr/>
          </p:nvSpPr>
          <p:spPr>
            <a:xfrm>
              <a:off x="4185089" y="5305330"/>
              <a:ext cx="1461582" cy="78205"/>
            </a:xfrm>
            <a:custGeom>
              <a:avLst/>
              <a:pathLst>
                <a:path w="1461582" h="78205">
                  <a:moveTo>
                    <a:pt x="0" y="19551"/>
                  </a:moveTo>
                  <a:lnTo>
                    <a:pt x="208797" y="0"/>
                  </a:lnTo>
                  <a:lnTo>
                    <a:pt x="417595" y="0"/>
                  </a:lnTo>
                  <a:lnTo>
                    <a:pt x="626392" y="48878"/>
                  </a:lnTo>
                  <a:lnTo>
                    <a:pt x="835190" y="39102"/>
                  </a:lnTo>
                  <a:lnTo>
                    <a:pt x="1043987" y="78205"/>
                  </a:lnTo>
                  <a:lnTo>
                    <a:pt x="1252785" y="78205"/>
                  </a:lnTo>
                  <a:lnTo>
                    <a:pt x="1461582" y="78205"/>
                  </a:lnTo>
                </a:path>
              </a:pathLst>
            </a:custGeom>
            <a:ln w="35231" cap="flat">
              <a:solidFill>
                <a:srgbClr val="BEBEBE">
                  <a:alpha val="69803"/>
                </a:srgbClr>
              </a:solidFill>
              <a:prstDash val="solid"/>
              <a:round/>
            </a:ln>
          </p:spPr>
          <p:txBody>
            <a:bodyPr/>
            <a:lstStyle/>
            <a:p/>
          </p:txBody>
        </p:sp>
        <p:sp>
          <p:nvSpPr>
            <p:cNvPr id="366" name="pl366"/>
            <p:cNvSpPr/>
            <p:nvPr/>
          </p:nvSpPr>
          <p:spPr>
            <a:xfrm>
              <a:off x="418508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367" name="pl367"/>
            <p:cNvSpPr/>
            <p:nvPr/>
          </p:nvSpPr>
          <p:spPr>
            <a:xfrm>
              <a:off x="4185089" y="5305330"/>
              <a:ext cx="1461582" cy="78205"/>
            </a:xfrm>
            <a:custGeom>
              <a:avLst/>
              <a:pathLst>
                <a:path w="1461582" h="78205">
                  <a:moveTo>
                    <a:pt x="0" y="19551"/>
                  </a:moveTo>
                  <a:lnTo>
                    <a:pt x="208797" y="0"/>
                  </a:lnTo>
                  <a:lnTo>
                    <a:pt x="417595" y="0"/>
                  </a:lnTo>
                  <a:lnTo>
                    <a:pt x="626392" y="48878"/>
                  </a:lnTo>
                  <a:lnTo>
                    <a:pt x="835190" y="39102"/>
                  </a:lnTo>
                  <a:lnTo>
                    <a:pt x="1043987" y="78205"/>
                  </a:lnTo>
                  <a:lnTo>
                    <a:pt x="1252785" y="78205"/>
                  </a:lnTo>
                  <a:lnTo>
                    <a:pt x="1461582" y="78205"/>
                  </a:lnTo>
                </a:path>
              </a:pathLst>
            </a:custGeom>
            <a:ln w="40651" cap="flat">
              <a:solidFill>
                <a:srgbClr val="000000">
                  <a:alpha val="100000"/>
                </a:srgbClr>
              </a:solidFill>
              <a:prstDash val="solid"/>
              <a:round/>
            </a:ln>
          </p:spPr>
          <p:txBody>
            <a:bodyPr/>
            <a:lstStyle/>
            <a:p/>
          </p:txBody>
        </p:sp>
        <p:sp>
          <p:nvSpPr>
            <p:cNvPr id="368" name="pl368"/>
            <p:cNvSpPr/>
            <p:nvPr/>
          </p:nvSpPr>
          <p:spPr>
            <a:xfrm>
              <a:off x="4185089" y="5305330"/>
              <a:ext cx="1461582" cy="78205"/>
            </a:xfrm>
            <a:custGeom>
              <a:avLst/>
              <a:pathLst>
                <a:path w="1461582" h="78205">
                  <a:moveTo>
                    <a:pt x="0" y="19551"/>
                  </a:moveTo>
                  <a:lnTo>
                    <a:pt x="208797" y="0"/>
                  </a:lnTo>
                  <a:lnTo>
                    <a:pt x="417595" y="0"/>
                  </a:lnTo>
                  <a:lnTo>
                    <a:pt x="626392" y="48878"/>
                  </a:lnTo>
                  <a:lnTo>
                    <a:pt x="835190" y="39102"/>
                  </a:lnTo>
                  <a:lnTo>
                    <a:pt x="1043987" y="78205"/>
                  </a:lnTo>
                  <a:lnTo>
                    <a:pt x="1252785" y="78205"/>
                  </a:lnTo>
                  <a:lnTo>
                    <a:pt x="1461582" y="78205"/>
                  </a:lnTo>
                </a:path>
              </a:pathLst>
            </a:custGeom>
            <a:ln w="35231" cap="flat">
              <a:solidFill>
                <a:srgbClr val="1CABE2">
                  <a:alpha val="100000"/>
                </a:srgbClr>
              </a:solidFill>
              <a:prstDash val="solid"/>
              <a:round/>
            </a:ln>
          </p:spPr>
          <p:txBody>
            <a:bodyPr/>
            <a:lstStyle/>
            <a:p/>
          </p:txBody>
        </p:sp>
        <p:sp>
          <p:nvSpPr>
            <p:cNvPr id="369" name="tx369"/>
            <p:cNvSpPr/>
            <p:nvPr/>
          </p:nvSpPr>
          <p:spPr>
            <a:xfrm>
              <a:off x="4124830" y="5146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70" name="tx370"/>
            <p:cNvSpPr/>
            <p:nvPr/>
          </p:nvSpPr>
          <p:spPr>
            <a:xfrm>
              <a:off x="4333627" y="51267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71" name="tx371"/>
            <p:cNvSpPr/>
            <p:nvPr/>
          </p:nvSpPr>
          <p:spPr>
            <a:xfrm>
              <a:off x="4542425" y="51267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72" name="tx372"/>
            <p:cNvSpPr/>
            <p:nvPr/>
          </p:nvSpPr>
          <p:spPr>
            <a:xfrm>
              <a:off x="4751222" y="51756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73" name="tx373"/>
            <p:cNvSpPr/>
            <p:nvPr/>
          </p:nvSpPr>
          <p:spPr>
            <a:xfrm>
              <a:off x="4960020" y="51658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74" name="tx374"/>
            <p:cNvSpPr/>
            <p:nvPr/>
          </p:nvSpPr>
          <p:spPr>
            <a:xfrm>
              <a:off x="5168817" y="5204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75" name="tx375"/>
            <p:cNvSpPr/>
            <p:nvPr/>
          </p:nvSpPr>
          <p:spPr>
            <a:xfrm>
              <a:off x="5377615" y="5204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76" name="tx376"/>
            <p:cNvSpPr/>
            <p:nvPr/>
          </p:nvSpPr>
          <p:spPr>
            <a:xfrm>
              <a:off x="5586413" y="5204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77" name="rc377"/>
            <p:cNvSpPr/>
            <p:nvPr/>
          </p:nvSpPr>
          <p:spPr>
            <a:xfrm>
              <a:off x="5789340" y="1074032"/>
              <a:ext cx="1607740" cy="1000048"/>
            </a:xfrm>
            <a:prstGeom prst="rect">
              <a:avLst/>
            </a:prstGeom>
            <a:solidFill>
              <a:srgbClr val="EBEBEB">
                <a:alpha val="100000"/>
              </a:srgbClr>
            </a:solidFill>
          </p:spPr>
          <p:txBody>
            <a:bodyPr/>
            <a:lstStyle/>
            <a:p/>
          </p:txBody>
        </p:sp>
        <p:sp>
          <p:nvSpPr>
            <p:cNvPr id="378" name="pl378"/>
            <p:cNvSpPr/>
            <p:nvPr/>
          </p:nvSpPr>
          <p:spPr>
            <a:xfrm>
              <a:off x="578934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9" name="pl379"/>
            <p:cNvSpPr/>
            <p:nvPr/>
          </p:nvSpPr>
          <p:spPr>
            <a:xfrm>
              <a:off x="578934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0" name="pl380"/>
            <p:cNvSpPr/>
            <p:nvPr/>
          </p:nvSpPr>
          <p:spPr>
            <a:xfrm>
              <a:off x="578934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1" name="pl381"/>
            <p:cNvSpPr/>
            <p:nvPr/>
          </p:nvSpPr>
          <p:spPr>
            <a:xfrm>
              <a:off x="578934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2" name="pl382"/>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3" name="pl383"/>
            <p:cNvSpPr/>
            <p:nvPr/>
          </p:nvSpPr>
          <p:spPr>
            <a:xfrm>
              <a:off x="578934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4" name="pl384"/>
            <p:cNvSpPr/>
            <p:nvPr/>
          </p:nvSpPr>
          <p:spPr>
            <a:xfrm>
              <a:off x="578934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5" name="pl385"/>
            <p:cNvSpPr/>
            <p:nvPr/>
          </p:nvSpPr>
          <p:spPr>
            <a:xfrm>
              <a:off x="578934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6" name="pl386"/>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586241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395" name="pl395"/>
            <p:cNvSpPr/>
            <p:nvPr/>
          </p:nvSpPr>
          <p:spPr>
            <a:xfrm>
              <a:off x="5862419" y="1471412"/>
              <a:ext cx="1461582" cy="78205"/>
            </a:xfrm>
            <a:custGeom>
              <a:avLst/>
              <a:pathLst>
                <a:path w="1461582" h="78205">
                  <a:moveTo>
                    <a:pt x="0" y="0"/>
                  </a:moveTo>
                  <a:lnTo>
                    <a:pt x="208797" y="9775"/>
                  </a:lnTo>
                  <a:lnTo>
                    <a:pt x="417595" y="29326"/>
                  </a:lnTo>
                  <a:lnTo>
                    <a:pt x="626392" y="29326"/>
                  </a:lnTo>
                  <a:lnTo>
                    <a:pt x="835190" y="48878"/>
                  </a:lnTo>
                  <a:lnTo>
                    <a:pt x="1043987" y="48878"/>
                  </a:lnTo>
                  <a:lnTo>
                    <a:pt x="1252785" y="58653"/>
                  </a:lnTo>
                  <a:lnTo>
                    <a:pt x="1461582" y="78205"/>
                  </a:lnTo>
                </a:path>
              </a:pathLst>
            </a:custGeom>
            <a:ln w="40651" cap="flat">
              <a:solidFill>
                <a:srgbClr val="BEBEBE">
                  <a:alpha val="69803"/>
                </a:srgbClr>
              </a:solidFill>
              <a:prstDash val="solid"/>
              <a:round/>
            </a:ln>
          </p:spPr>
          <p:txBody>
            <a:bodyPr/>
            <a:lstStyle/>
            <a:p/>
          </p:txBody>
        </p:sp>
        <p:sp>
          <p:nvSpPr>
            <p:cNvPr id="396" name="pl396"/>
            <p:cNvSpPr/>
            <p:nvPr/>
          </p:nvSpPr>
          <p:spPr>
            <a:xfrm>
              <a:off x="5862419" y="1471412"/>
              <a:ext cx="1461582" cy="78205"/>
            </a:xfrm>
            <a:custGeom>
              <a:avLst/>
              <a:pathLst>
                <a:path w="1461582" h="78205">
                  <a:moveTo>
                    <a:pt x="0" y="0"/>
                  </a:moveTo>
                  <a:lnTo>
                    <a:pt x="208797" y="9775"/>
                  </a:lnTo>
                  <a:lnTo>
                    <a:pt x="417595" y="29326"/>
                  </a:lnTo>
                  <a:lnTo>
                    <a:pt x="626392" y="29326"/>
                  </a:lnTo>
                  <a:lnTo>
                    <a:pt x="835190" y="48878"/>
                  </a:lnTo>
                  <a:lnTo>
                    <a:pt x="1043987" y="48878"/>
                  </a:lnTo>
                  <a:lnTo>
                    <a:pt x="1252785" y="58653"/>
                  </a:lnTo>
                  <a:lnTo>
                    <a:pt x="1461582" y="78205"/>
                  </a:lnTo>
                </a:path>
              </a:pathLst>
            </a:custGeom>
            <a:ln w="35231" cap="flat">
              <a:solidFill>
                <a:srgbClr val="BEBEBE">
                  <a:alpha val="69803"/>
                </a:srgbClr>
              </a:solidFill>
              <a:prstDash val="solid"/>
              <a:round/>
            </a:ln>
          </p:spPr>
          <p:txBody>
            <a:bodyPr/>
            <a:lstStyle/>
            <a:p/>
          </p:txBody>
        </p:sp>
        <p:sp>
          <p:nvSpPr>
            <p:cNvPr id="397" name="pl397"/>
            <p:cNvSpPr/>
            <p:nvPr/>
          </p:nvSpPr>
          <p:spPr>
            <a:xfrm>
              <a:off x="586241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398" name="pl398"/>
            <p:cNvSpPr/>
            <p:nvPr/>
          </p:nvSpPr>
          <p:spPr>
            <a:xfrm>
              <a:off x="5862419" y="1471412"/>
              <a:ext cx="1461582" cy="78205"/>
            </a:xfrm>
            <a:custGeom>
              <a:avLst/>
              <a:pathLst>
                <a:path w="1461582" h="78205">
                  <a:moveTo>
                    <a:pt x="0" y="0"/>
                  </a:moveTo>
                  <a:lnTo>
                    <a:pt x="208797" y="9775"/>
                  </a:lnTo>
                  <a:lnTo>
                    <a:pt x="417595" y="29326"/>
                  </a:lnTo>
                  <a:lnTo>
                    <a:pt x="626392" y="29326"/>
                  </a:lnTo>
                  <a:lnTo>
                    <a:pt x="835190" y="48878"/>
                  </a:lnTo>
                  <a:lnTo>
                    <a:pt x="1043987" y="48878"/>
                  </a:lnTo>
                  <a:lnTo>
                    <a:pt x="1252785" y="58653"/>
                  </a:lnTo>
                  <a:lnTo>
                    <a:pt x="1461582" y="78205"/>
                  </a:lnTo>
                </a:path>
              </a:pathLst>
            </a:custGeom>
            <a:ln w="40651" cap="flat">
              <a:solidFill>
                <a:srgbClr val="000000">
                  <a:alpha val="100000"/>
                </a:srgbClr>
              </a:solidFill>
              <a:prstDash val="solid"/>
              <a:round/>
            </a:ln>
          </p:spPr>
          <p:txBody>
            <a:bodyPr/>
            <a:lstStyle/>
            <a:p/>
          </p:txBody>
        </p:sp>
        <p:sp>
          <p:nvSpPr>
            <p:cNvPr id="399" name="pl399"/>
            <p:cNvSpPr/>
            <p:nvPr/>
          </p:nvSpPr>
          <p:spPr>
            <a:xfrm>
              <a:off x="5862419" y="1471412"/>
              <a:ext cx="1461582" cy="78205"/>
            </a:xfrm>
            <a:custGeom>
              <a:avLst/>
              <a:pathLst>
                <a:path w="1461582" h="78205">
                  <a:moveTo>
                    <a:pt x="0" y="0"/>
                  </a:moveTo>
                  <a:lnTo>
                    <a:pt x="208797" y="9775"/>
                  </a:lnTo>
                  <a:lnTo>
                    <a:pt x="417595" y="29326"/>
                  </a:lnTo>
                  <a:lnTo>
                    <a:pt x="626392" y="29326"/>
                  </a:lnTo>
                  <a:lnTo>
                    <a:pt x="835190" y="48878"/>
                  </a:lnTo>
                  <a:lnTo>
                    <a:pt x="1043987" y="48878"/>
                  </a:lnTo>
                  <a:lnTo>
                    <a:pt x="1252785" y="58653"/>
                  </a:lnTo>
                  <a:lnTo>
                    <a:pt x="1461582" y="78205"/>
                  </a:lnTo>
                </a:path>
              </a:pathLst>
            </a:custGeom>
            <a:ln w="35231" cap="flat">
              <a:solidFill>
                <a:srgbClr val="1CABE2">
                  <a:alpha val="100000"/>
                </a:srgbClr>
              </a:solidFill>
              <a:prstDash val="solid"/>
              <a:round/>
            </a:ln>
          </p:spPr>
          <p:txBody>
            <a:bodyPr/>
            <a:lstStyle/>
            <a:p/>
          </p:txBody>
        </p:sp>
        <p:sp>
          <p:nvSpPr>
            <p:cNvPr id="400" name="tx400"/>
            <p:cNvSpPr/>
            <p:nvPr/>
          </p:nvSpPr>
          <p:spPr>
            <a:xfrm>
              <a:off x="5802160" y="12928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01" name="tx401"/>
            <p:cNvSpPr/>
            <p:nvPr/>
          </p:nvSpPr>
          <p:spPr>
            <a:xfrm>
              <a:off x="6010957" y="13026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02" name="tx402"/>
            <p:cNvSpPr/>
            <p:nvPr/>
          </p:nvSpPr>
          <p:spPr>
            <a:xfrm>
              <a:off x="6219755" y="1322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03" name="tx403"/>
            <p:cNvSpPr/>
            <p:nvPr/>
          </p:nvSpPr>
          <p:spPr>
            <a:xfrm>
              <a:off x="6428552" y="1322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04" name="tx404"/>
            <p:cNvSpPr/>
            <p:nvPr/>
          </p:nvSpPr>
          <p:spPr>
            <a:xfrm>
              <a:off x="6637350" y="13417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05" name="tx405"/>
            <p:cNvSpPr/>
            <p:nvPr/>
          </p:nvSpPr>
          <p:spPr>
            <a:xfrm>
              <a:off x="6846147" y="13417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06" name="tx406"/>
            <p:cNvSpPr/>
            <p:nvPr/>
          </p:nvSpPr>
          <p:spPr>
            <a:xfrm>
              <a:off x="7054945" y="13515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07" name="tx407"/>
            <p:cNvSpPr/>
            <p:nvPr/>
          </p:nvSpPr>
          <p:spPr>
            <a:xfrm>
              <a:off x="7263742" y="13710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08" name="rc408"/>
            <p:cNvSpPr/>
            <p:nvPr/>
          </p:nvSpPr>
          <p:spPr>
            <a:xfrm>
              <a:off x="5789340" y="2358522"/>
              <a:ext cx="1607740" cy="1000048"/>
            </a:xfrm>
            <a:prstGeom prst="rect">
              <a:avLst/>
            </a:prstGeom>
            <a:solidFill>
              <a:srgbClr val="EBEBEB">
                <a:alpha val="100000"/>
              </a:srgbClr>
            </a:solidFill>
          </p:spPr>
          <p:txBody>
            <a:bodyPr/>
            <a:lstStyle/>
            <a:p/>
          </p:txBody>
        </p:sp>
        <p:sp>
          <p:nvSpPr>
            <p:cNvPr id="409" name="pl409"/>
            <p:cNvSpPr/>
            <p:nvPr/>
          </p:nvSpPr>
          <p:spPr>
            <a:xfrm>
              <a:off x="578934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0" name="pl410"/>
            <p:cNvSpPr/>
            <p:nvPr/>
          </p:nvSpPr>
          <p:spPr>
            <a:xfrm>
              <a:off x="578934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1" name="pl411"/>
            <p:cNvSpPr/>
            <p:nvPr/>
          </p:nvSpPr>
          <p:spPr>
            <a:xfrm>
              <a:off x="578934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2" name="pl412"/>
            <p:cNvSpPr/>
            <p:nvPr/>
          </p:nvSpPr>
          <p:spPr>
            <a:xfrm>
              <a:off x="578934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5" name="pl415"/>
            <p:cNvSpPr/>
            <p:nvPr/>
          </p:nvSpPr>
          <p:spPr>
            <a:xfrm>
              <a:off x="578934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6" name="pl416"/>
            <p:cNvSpPr/>
            <p:nvPr/>
          </p:nvSpPr>
          <p:spPr>
            <a:xfrm>
              <a:off x="578934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6241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426" name="pl426"/>
            <p:cNvSpPr/>
            <p:nvPr/>
          </p:nvSpPr>
          <p:spPr>
            <a:xfrm>
              <a:off x="5862419" y="2990517"/>
              <a:ext cx="1461582" cy="136859"/>
            </a:xfrm>
            <a:custGeom>
              <a:avLst/>
              <a:pathLst>
                <a:path w="1461582" h="136859">
                  <a:moveTo>
                    <a:pt x="0" y="136859"/>
                  </a:moveTo>
                  <a:lnTo>
                    <a:pt x="208797" y="117307"/>
                  </a:lnTo>
                  <a:lnTo>
                    <a:pt x="417595" y="107532"/>
                  </a:lnTo>
                  <a:lnTo>
                    <a:pt x="626392" y="87980"/>
                  </a:lnTo>
                  <a:lnTo>
                    <a:pt x="835190" y="68429"/>
                  </a:lnTo>
                  <a:lnTo>
                    <a:pt x="1043987" y="48878"/>
                  </a:lnTo>
                  <a:lnTo>
                    <a:pt x="1252785" y="19551"/>
                  </a:lnTo>
                  <a:lnTo>
                    <a:pt x="1461582" y="0"/>
                  </a:lnTo>
                </a:path>
              </a:pathLst>
            </a:custGeom>
            <a:ln w="40651" cap="flat">
              <a:solidFill>
                <a:srgbClr val="BEBEBE">
                  <a:alpha val="69803"/>
                </a:srgbClr>
              </a:solidFill>
              <a:prstDash val="solid"/>
              <a:round/>
            </a:ln>
          </p:spPr>
          <p:txBody>
            <a:bodyPr/>
            <a:lstStyle/>
            <a:p/>
          </p:txBody>
        </p:sp>
        <p:sp>
          <p:nvSpPr>
            <p:cNvPr id="427" name="pl427"/>
            <p:cNvSpPr/>
            <p:nvPr/>
          </p:nvSpPr>
          <p:spPr>
            <a:xfrm>
              <a:off x="5862419" y="2990517"/>
              <a:ext cx="1461582" cy="136859"/>
            </a:xfrm>
            <a:custGeom>
              <a:avLst/>
              <a:pathLst>
                <a:path w="1461582" h="136859">
                  <a:moveTo>
                    <a:pt x="0" y="136859"/>
                  </a:moveTo>
                  <a:lnTo>
                    <a:pt x="208797" y="117307"/>
                  </a:lnTo>
                  <a:lnTo>
                    <a:pt x="417595" y="107532"/>
                  </a:lnTo>
                  <a:lnTo>
                    <a:pt x="626392" y="87980"/>
                  </a:lnTo>
                  <a:lnTo>
                    <a:pt x="835190" y="68429"/>
                  </a:lnTo>
                  <a:lnTo>
                    <a:pt x="1043987" y="48878"/>
                  </a:lnTo>
                  <a:lnTo>
                    <a:pt x="1252785" y="19551"/>
                  </a:lnTo>
                  <a:lnTo>
                    <a:pt x="1461582" y="0"/>
                  </a:lnTo>
                </a:path>
              </a:pathLst>
            </a:custGeom>
            <a:ln w="35231" cap="flat">
              <a:solidFill>
                <a:srgbClr val="BEBEBE">
                  <a:alpha val="69803"/>
                </a:srgbClr>
              </a:solidFill>
              <a:prstDash val="solid"/>
              <a:round/>
            </a:ln>
          </p:spPr>
          <p:txBody>
            <a:bodyPr/>
            <a:lstStyle/>
            <a:p/>
          </p:txBody>
        </p:sp>
        <p:sp>
          <p:nvSpPr>
            <p:cNvPr id="428" name="pl428"/>
            <p:cNvSpPr/>
            <p:nvPr/>
          </p:nvSpPr>
          <p:spPr>
            <a:xfrm>
              <a:off x="586241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429" name="pl429"/>
            <p:cNvSpPr/>
            <p:nvPr/>
          </p:nvSpPr>
          <p:spPr>
            <a:xfrm>
              <a:off x="5862419" y="2990517"/>
              <a:ext cx="1461582" cy="136859"/>
            </a:xfrm>
            <a:custGeom>
              <a:avLst/>
              <a:pathLst>
                <a:path w="1461582" h="136859">
                  <a:moveTo>
                    <a:pt x="0" y="136859"/>
                  </a:moveTo>
                  <a:lnTo>
                    <a:pt x="208797" y="117307"/>
                  </a:lnTo>
                  <a:lnTo>
                    <a:pt x="417595" y="107532"/>
                  </a:lnTo>
                  <a:lnTo>
                    <a:pt x="626392" y="87980"/>
                  </a:lnTo>
                  <a:lnTo>
                    <a:pt x="835190" y="68429"/>
                  </a:lnTo>
                  <a:lnTo>
                    <a:pt x="1043987" y="48878"/>
                  </a:lnTo>
                  <a:lnTo>
                    <a:pt x="1252785" y="19551"/>
                  </a:lnTo>
                  <a:lnTo>
                    <a:pt x="1461582" y="0"/>
                  </a:lnTo>
                </a:path>
              </a:pathLst>
            </a:custGeom>
            <a:ln w="40651" cap="flat">
              <a:solidFill>
                <a:srgbClr val="000000">
                  <a:alpha val="100000"/>
                </a:srgbClr>
              </a:solidFill>
              <a:prstDash val="solid"/>
              <a:round/>
            </a:ln>
          </p:spPr>
          <p:txBody>
            <a:bodyPr/>
            <a:lstStyle/>
            <a:p/>
          </p:txBody>
        </p:sp>
        <p:sp>
          <p:nvSpPr>
            <p:cNvPr id="430" name="pl430"/>
            <p:cNvSpPr/>
            <p:nvPr/>
          </p:nvSpPr>
          <p:spPr>
            <a:xfrm>
              <a:off x="5862419" y="2990517"/>
              <a:ext cx="1461582" cy="136859"/>
            </a:xfrm>
            <a:custGeom>
              <a:avLst/>
              <a:pathLst>
                <a:path w="1461582" h="136859">
                  <a:moveTo>
                    <a:pt x="0" y="136859"/>
                  </a:moveTo>
                  <a:lnTo>
                    <a:pt x="208797" y="117307"/>
                  </a:lnTo>
                  <a:lnTo>
                    <a:pt x="417595" y="107532"/>
                  </a:lnTo>
                  <a:lnTo>
                    <a:pt x="626392" y="87980"/>
                  </a:lnTo>
                  <a:lnTo>
                    <a:pt x="835190" y="68429"/>
                  </a:lnTo>
                  <a:lnTo>
                    <a:pt x="1043987" y="48878"/>
                  </a:lnTo>
                  <a:lnTo>
                    <a:pt x="1252785" y="19551"/>
                  </a:lnTo>
                  <a:lnTo>
                    <a:pt x="1461582" y="0"/>
                  </a:lnTo>
                </a:path>
              </a:pathLst>
            </a:custGeom>
            <a:ln w="35231" cap="flat">
              <a:solidFill>
                <a:srgbClr val="1CABE2">
                  <a:alpha val="100000"/>
                </a:srgbClr>
              </a:solidFill>
              <a:prstDash val="solid"/>
              <a:round/>
            </a:ln>
          </p:spPr>
          <p:txBody>
            <a:bodyPr/>
            <a:lstStyle/>
            <a:p/>
          </p:txBody>
        </p:sp>
        <p:sp>
          <p:nvSpPr>
            <p:cNvPr id="431" name="tx431"/>
            <p:cNvSpPr/>
            <p:nvPr/>
          </p:nvSpPr>
          <p:spPr>
            <a:xfrm>
              <a:off x="5802160" y="29488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432" name="tx432"/>
            <p:cNvSpPr/>
            <p:nvPr/>
          </p:nvSpPr>
          <p:spPr>
            <a:xfrm>
              <a:off x="6010957" y="2929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433" name="tx433"/>
            <p:cNvSpPr/>
            <p:nvPr/>
          </p:nvSpPr>
          <p:spPr>
            <a:xfrm>
              <a:off x="6219755" y="2919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434" name="tx434"/>
            <p:cNvSpPr/>
            <p:nvPr/>
          </p:nvSpPr>
          <p:spPr>
            <a:xfrm>
              <a:off x="6428552" y="28999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435" name="tx435"/>
            <p:cNvSpPr/>
            <p:nvPr/>
          </p:nvSpPr>
          <p:spPr>
            <a:xfrm>
              <a:off x="6637350" y="28803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436" name="tx436"/>
            <p:cNvSpPr/>
            <p:nvPr/>
          </p:nvSpPr>
          <p:spPr>
            <a:xfrm>
              <a:off x="6846147" y="2860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437" name="tx437"/>
            <p:cNvSpPr/>
            <p:nvPr/>
          </p:nvSpPr>
          <p:spPr>
            <a:xfrm>
              <a:off x="7054945" y="283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438" name="tx438"/>
            <p:cNvSpPr/>
            <p:nvPr/>
          </p:nvSpPr>
          <p:spPr>
            <a:xfrm>
              <a:off x="7263742" y="28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439" name="rc439"/>
            <p:cNvSpPr/>
            <p:nvPr/>
          </p:nvSpPr>
          <p:spPr>
            <a:xfrm>
              <a:off x="5789340" y="3643012"/>
              <a:ext cx="1607740" cy="1000048"/>
            </a:xfrm>
            <a:prstGeom prst="rect">
              <a:avLst/>
            </a:prstGeom>
            <a:solidFill>
              <a:srgbClr val="EBEBEB">
                <a:alpha val="100000"/>
              </a:srgbClr>
            </a:solidFill>
          </p:spPr>
          <p:txBody>
            <a:bodyPr/>
            <a:lstStyle/>
            <a:p/>
          </p:txBody>
        </p:sp>
        <p:sp>
          <p:nvSpPr>
            <p:cNvPr id="440" name="pl440"/>
            <p:cNvSpPr/>
            <p:nvPr/>
          </p:nvSpPr>
          <p:spPr>
            <a:xfrm>
              <a:off x="578934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1" name="pl441"/>
            <p:cNvSpPr/>
            <p:nvPr/>
          </p:nvSpPr>
          <p:spPr>
            <a:xfrm>
              <a:off x="578934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78934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8" name="pl44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6" name="pl456"/>
            <p:cNvSpPr/>
            <p:nvPr/>
          </p:nvSpPr>
          <p:spPr>
            <a:xfrm>
              <a:off x="586241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457" name="pl457"/>
            <p:cNvSpPr/>
            <p:nvPr/>
          </p:nvSpPr>
          <p:spPr>
            <a:xfrm>
              <a:off x="5862419" y="4020840"/>
              <a:ext cx="1461582" cy="527884"/>
            </a:xfrm>
            <a:custGeom>
              <a:avLst/>
              <a:pathLst>
                <a:path w="1461582" h="527884">
                  <a:moveTo>
                    <a:pt x="0" y="0"/>
                  </a:moveTo>
                  <a:lnTo>
                    <a:pt x="208797" y="9775"/>
                  </a:lnTo>
                  <a:lnTo>
                    <a:pt x="417595" y="68429"/>
                  </a:lnTo>
                  <a:lnTo>
                    <a:pt x="626392" y="527884"/>
                  </a:lnTo>
                  <a:lnTo>
                    <a:pt x="835190" y="195512"/>
                  </a:lnTo>
                  <a:lnTo>
                    <a:pt x="1043987" y="195512"/>
                  </a:lnTo>
                  <a:lnTo>
                    <a:pt x="1252785" y="195512"/>
                  </a:lnTo>
                  <a:lnTo>
                    <a:pt x="1461582" y="195512"/>
                  </a:lnTo>
                </a:path>
              </a:pathLst>
            </a:custGeom>
            <a:ln w="40651" cap="flat">
              <a:solidFill>
                <a:srgbClr val="BEBEBE">
                  <a:alpha val="69803"/>
                </a:srgbClr>
              </a:solidFill>
              <a:prstDash val="solid"/>
              <a:round/>
            </a:ln>
          </p:spPr>
          <p:txBody>
            <a:bodyPr/>
            <a:lstStyle/>
            <a:p/>
          </p:txBody>
        </p:sp>
        <p:sp>
          <p:nvSpPr>
            <p:cNvPr id="458" name="pl458"/>
            <p:cNvSpPr/>
            <p:nvPr/>
          </p:nvSpPr>
          <p:spPr>
            <a:xfrm>
              <a:off x="5862419" y="4020840"/>
              <a:ext cx="1461582" cy="527884"/>
            </a:xfrm>
            <a:custGeom>
              <a:avLst/>
              <a:pathLst>
                <a:path w="1461582" h="527884">
                  <a:moveTo>
                    <a:pt x="0" y="0"/>
                  </a:moveTo>
                  <a:lnTo>
                    <a:pt x="208797" y="9775"/>
                  </a:lnTo>
                  <a:lnTo>
                    <a:pt x="417595" y="68429"/>
                  </a:lnTo>
                  <a:lnTo>
                    <a:pt x="626392" y="527884"/>
                  </a:lnTo>
                  <a:lnTo>
                    <a:pt x="835190" y="195512"/>
                  </a:lnTo>
                  <a:lnTo>
                    <a:pt x="1043987" y="195512"/>
                  </a:lnTo>
                  <a:lnTo>
                    <a:pt x="1252785" y="195512"/>
                  </a:lnTo>
                  <a:lnTo>
                    <a:pt x="1461582" y="195512"/>
                  </a:lnTo>
                </a:path>
              </a:pathLst>
            </a:custGeom>
            <a:ln w="35231" cap="flat">
              <a:solidFill>
                <a:srgbClr val="BEBEBE">
                  <a:alpha val="69803"/>
                </a:srgbClr>
              </a:solidFill>
              <a:prstDash val="solid"/>
              <a:round/>
            </a:ln>
          </p:spPr>
          <p:txBody>
            <a:bodyPr/>
            <a:lstStyle/>
            <a:p/>
          </p:txBody>
        </p:sp>
        <p:sp>
          <p:nvSpPr>
            <p:cNvPr id="459" name="pl459"/>
            <p:cNvSpPr/>
            <p:nvPr/>
          </p:nvSpPr>
          <p:spPr>
            <a:xfrm>
              <a:off x="586241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460" name="pl460"/>
            <p:cNvSpPr/>
            <p:nvPr/>
          </p:nvSpPr>
          <p:spPr>
            <a:xfrm>
              <a:off x="5862419" y="4020840"/>
              <a:ext cx="1461582" cy="527884"/>
            </a:xfrm>
            <a:custGeom>
              <a:avLst/>
              <a:pathLst>
                <a:path w="1461582" h="527884">
                  <a:moveTo>
                    <a:pt x="0" y="0"/>
                  </a:moveTo>
                  <a:lnTo>
                    <a:pt x="208797" y="9775"/>
                  </a:lnTo>
                  <a:lnTo>
                    <a:pt x="417595" y="68429"/>
                  </a:lnTo>
                  <a:lnTo>
                    <a:pt x="626392" y="527884"/>
                  </a:lnTo>
                  <a:lnTo>
                    <a:pt x="835190" y="195512"/>
                  </a:lnTo>
                  <a:lnTo>
                    <a:pt x="1043987" y="195512"/>
                  </a:lnTo>
                  <a:lnTo>
                    <a:pt x="1252785" y="195512"/>
                  </a:lnTo>
                  <a:lnTo>
                    <a:pt x="1461582" y="195512"/>
                  </a:lnTo>
                </a:path>
              </a:pathLst>
            </a:custGeom>
            <a:ln w="40651" cap="flat">
              <a:solidFill>
                <a:srgbClr val="000000">
                  <a:alpha val="100000"/>
                </a:srgbClr>
              </a:solidFill>
              <a:prstDash val="solid"/>
              <a:round/>
            </a:ln>
          </p:spPr>
          <p:txBody>
            <a:bodyPr/>
            <a:lstStyle/>
            <a:p/>
          </p:txBody>
        </p:sp>
        <p:sp>
          <p:nvSpPr>
            <p:cNvPr id="461" name="pl461"/>
            <p:cNvSpPr/>
            <p:nvPr/>
          </p:nvSpPr>
          <p:spPr>
            <a:xfrm>
              <a:off x="5862419" y="4020840"/>
              <a:ext cx="1461582" cy="527884"/>
            </a:xfrm>
            <a:custGeom>
              <a:avLst/>
              <a:pathLst>
                <a:path w="1461582" h="527884">
                  <a:moveTo>
                    <a:pt x="0" y="0"/>
                  </a:moveTo>
                  <a:lnTo>
                    <a:pt x="208797" y="9775"/>
                  </a:lnTo>
                  <a:lnTo>
                    <a:pt x="417595" y="68429"/>
                  </a:lnTo>
                  <a:lnTo>
                    <a:pt x="626392" y="527884"/>
                  </a:lnTo>
                  <a:lnTo>
                    <a:pt x="835190" y="195512"/>
                  </a:lnTo>
                  <a:lnTo>
                    <a:pt x="1043987" y="195512"/>
                  </a:lnTo>
                  <a:lnTo>
                    <a:pt x="1252785" y="195512"/>
                  </a:lnTo>
                  <a:lnTo>
                    <a:pt x="1461582" y="195512"/>
                  </a:lnTo>
                </a:path>
              </a:pathLst>
            </a:custGeom>
            <a:ln w="35231" cap="flat">
              <a:solidFill>
                <a:srgbClr val="1CABE2">
                  <a:alpha val="100000"/>
                </a:srgbClr>
              </a:solidFill>
              <a:prstDash val="solid"/>
              <a:round/>
            </a:ln>
          </p:spPr>
          <p:txBody>
            <a:bodyPr/>
            <a:lstStyle/>
            <a:p/>
          </p:txBody>
        </p:sp>
        <p:sp>
          <p:nvSpPr>
            <p:cNvPr id="462" name="tx462"/>
            <p:cNvSpPr/>
            <p:nvPr/>
          </p:nvSpPr>
          <p:spPr>
            <a:xfrm>
              <a:off x="5802160" y="38422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63" name="tx463"/>
            <p:cNvSpPr/>
            <p:nvPr/>
          </p:nvSpPr>
          <p:spPr>
            <a:xfrm>
              <a:off x="6010957" y="3852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64" name="tx464"/>
            <p:cNvSpPr/>
            <p:nvPr/>
          </p:nvSpPr>
          <p:spPr>
            <a:xfrm>
              <a:off x="6219755" y="39107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65" name="tx465"/>
            <p:cNvSpPr/>
            <p:nvPr/>
          </p:nvSpPr>
          <p:spPr>
            <a:xfrm>
              <a:off x="6428552" y="43701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466" name="tx466"/>
            <p:cNvSpPr/>
            <p:nvPr/>
          </p:nvSpPr>
          <p:spPr>
            <a:xfrm>
              <a:off x="6637350"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67" name="tx467"/>
            <p:cNvSpPr/>
            <p:nvPr/>
          </p:nvSpPr>
          <p:spPr>
            <a:xfrm>
              <a:off x="6846147"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68" name="tx468"/>
            <p:cNvSpPr/>
            <p:nvPr/>
          </p:nvSpPr>
          <p:spPr>
            <a:xfrm>
              <a:off x="7054945"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69" name="tx469"/>
            <p:cNvSpPr/>
            <p:nvPr/>
          </p:nvSpPr>
          <p:spPr>
            <a:xfrm>
              <a:off x="7263742"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70" name="rc470"/>
            <p:cNvSpPr/>
            <p:nvPr/>
          </p:nvSpPr>
          <p:spPr>
            <a:xfrm>
              <a:off x="5789340" y="4927502"/>
              <a:ext cx="1607740" cy="1000048"/>
            </a:xfrm>
            <a:prstGeom prst="rect">
              <a:avLst/>
            </a:prstGeom>
            <a:solidFill>
              <a:srgbClr val="EBEBEB">
                <a:alpha val="100000"/>
              </a:srgbClr>
            </a:solidFill>
          </p:spPr>
          <p:txBody>
            <a:bodyPr/>
            <a:lstStyle/>
            <a:p/>
          </p:txBody>
        </p:sp>
        <p:sp>
          <p:nvSpPr>
            <p:cNvPr id="471" name="pl471"/>
            <p:cNvSpPr/>
            <p:nvPr/>
          </p:nvSpPr>
          <p:spPr>
            <a:xfrm>
              <a:off x="578934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578934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578934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578934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5" name="pl475"/>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6" name="pl476"/>
            <p:cNvSpPr/>
            <p:nvPr/>
          </p:nvSpPr>
          <p:spPr>
            <a:xfrm>
              <a:off x="578934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7" name="pl477"/>
            <p:cNvSpPr/>
            <p:nvPr/>
          </p:nvSpPr>
          <p:spPr>
            <a:xfrm>
              <a:off x="578934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8" name="pl478"/>
            <p:cNvSpPr/>
            <p:nvPr/>
          </p:nvSpPr>
          <p:spPr>
            <a:xfrm>
              <a:off x="578934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9" name="pl479"/>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586241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488" name="pl488"/>
            <p:cNvSpPr/>
            <p:nvPr/>
          </p:nvSpPr>
          <p:spPr>
            <a:xfrm>
              <a:off x="5862419" y="5315106"/>
              <a:ext cx="1461582" cy="273718"/>
            </a:xfrm>
            <a:custGeom>
              <a:avLst/>
              <a:pathLst>
                <a:path w="1461582" h="273718">
                  <a:moveTo>
                    <a:pt x="0" y="48878"/>
                  </a:moveTo>
                  <a:lnTo>
                    <a:pt x="208797" y="0"/>
                  </a:lnTo>
                  <a:lnTo>
                    <a:pt x="417595" y="117307"/>
                  </a:lnTo>
                  <a:lnTo>
                    <a:pt x="626392" y="273718"/>
                  </a:lnTo>
                  <a:lnTo>
                    <a:pt x="835190" y="215064"/>
                  </a:lnTo>
                  <a:lnTo>
                    <a:pt x="1043987" y="175961"/>
                  </a:lnTo>
                  <a:lnTo>
                    <a:pt x="1252785" y="185737"/>
                  </a:lnTo>
                  <a:lnTo>
                    <a:pt x="1461582" y="127083"/>
                  </a:lnTo>
                </a:path>
              </a:pathLst>
            </a:custGeom>
            <a:ln w="40651" cap="flat">
              <a:solidFill>
                <a:srgbClr val="BEBEBE">
                  <a:alpha val="69803"/>
                </a:srgbClr>
              </a:solidFill>
              <a:prstDash val="solid"/>
              <a:round/>
            </a:ln>
          </p:spPr>
          <p:txBody>
            <a:bodyPr/>
            <a:lstStyle/>
            <a:p/>
          </p:txBody>
        </p:sp>
        <p:sp>
          <p:nvSpPr>
            <p:cNvPr id="489" name="pl489"/>
            <p:cNvSpPr/>
            <p:nvPr/>
          </p:nvSpPr>
          <p:spPr>
            <a:xfrm>
              <a:off x="5862419" y="5315106"/>
              <a:ext cx="1461582" cy="273718"/>
            </a:xfrm>
            <a:custGeom>
              <a:avLst/>
              <a:pathLst>
                <a:path w="1461582" h="273718">
                  <a:moveTo>
                    <a:pt x="0" y="48878"/>
                  </a:moveTo>
                  <a:lnTo>
                    <a:pt x="208797" y="0"/>
                  </a:lnTo>
                  <a:lnTo>
                    <a:pt x="417595" y="117307"/>
                  </a:lnTo>
                  <a:lnTo>
                    <a:pt x="626392" y="273718"/>
                  </a:lnTo>
                  <a:lnTo>
                    <a:pt x="835190" y="215064"/>
                  </a:lnTo>
                  <a:lnTo>
                    <a:pt x="1043987" y="175961"/>
                  </a:lnTo>
                  <a:lnTo>
                    <a:pt x="1252785" y="185737"/>
                  </a:lnTo>
                  <a:lnTo>
                    <a:pt x="1461582" y="127083"/>
                  </a:lnTo>
                </a:path>
              </a:pathLst>
            </a:custGeom>
            <a:ln w="35231" cap="flat">
              <a:solidFill>
                <a:srgbClr val="BEBEBE">
                  <a:alpha val="69803"/>
                </a:srgbClr>
              </a:solidFill>
              <a:prstDash val="solid"/>
              <a:round/>
            </a:ln>
          </p:spPr>
          <p:txBody>
            <a:bodyPr/>
            <a:lstStyle/>
            <a:p/>
          </p:txBody>
        </p:sp>
        <p:sp>
          <p:nvSpPr>
            <p:cNvPr id="490" name="pl490"/>
            <p:cNvSpPr/>
            <p:nvPr/>
          </p:nvSpPr>
          <p:spPr>
            <a:xfrm>
              <a:off x="586241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491" name="pl491"/>
            <p:cNvSpPr/>
            <p:nvPr/>
          </p:nvSpPr>
          <p:spPr>
            <a:xfrm>
              <a:off x="5862419" y="5315106"/>
              <a:ext cx="1461582" cy="273718"/>
            </a:xfrm>
            <a:custGeom>
              <a:avLst/>
              <a:pathLst>
                <a:path w="1461582" h="273718">
                  <a:moveTo>
                    <a:pt x="0" y="48878"/>
                  </a:moveTo>
                  <a:lnTo>
                    <a:pt x="208797" y="0"/>
                  </a:lnTo>
                  <a:lnTo>
                    <a:pt x="417595" y="117307"/>
                  </a:lnTo>
                  <a:lnTo>
                    <a:pt x="626392" y="273718"/>
                  </a:lnTo>
                  <a:lnTo>
                    <a:pt x="835190" y="215064"/>
                  </a:lnTo>
                  <a:lnTo>
                    <a:pt x="1043987" y="175961"/>
                  </a:lnTo>
                  <a:lnTo>
                    <a:pt x="1252785" y="185737"/>
                  </a:lnTo>
                  <a:lnTo>
                    <a:pt x="1461582" y="127083"/>
                  </a:lnTo>
                </a:path>
              </a:pathLst>
            </a:custGeom>
            <a:ln w="40651" cap="flat">
              <a:solidFill>
                <a:srgbClr val="000000">
                  <a:alpha val="100000"/>
                </a:srgbClr>
              </a:solidFill>
              <a:prstDash val="solid"/>
              <a:round/>
            </a:ln>
          </p:spPr>
          <p:txBody>
            <a:bodyPr/>
            <a:lstStyle/>
            <a:p/>
          </p:txBody>
        </p:sp>
        <p:sp>
          <p:nvSpPr>
            <p:cNvPr id="492" name="pl492"/>
            <p:cNvSpPr/>
            <p:nvPr/>
          </p:nvSpPr>
          <p:spPr>
            <a:xfrm>
              <a:off x="5862419" y="5315106"/>
              <a:ext cx="1461582" cy="273718"/>
            </a:xfrm>
            <a:custGeom>
              <a:avLst/>
              <a:pathLst>
                <a:path w="1461582" h="273718">
                  <a:moveTo>
                    <a:pt x="0" y="48878"/>
                  </a:moveTo>
                  <a:lnTo>
                    <a:pt x="208797" y="0"/>
                  </a:lnTo>
                  <a:lnTo>
                    <a:pt x="417595" y="117307"/>
                  </a:lnTo>
                  <a:lnTo>
                    <a:pt x="626392" y="273718"/>
                  </a:lnTo>
                  <a:lnTo>
                    <a:pt x="835190" y="215064"/>
                  </a:lnTo>
                  <a:lnTo>
                    <a:pt x="1043987" y="175961"/>
                  </a:lnTo>
                  <a:lnTo>
                    <a:pt x="1252785" y="185737"/>
                  </a:lnTo>
                  <a:lnTo>
                    <a:pt x="1461582" y="127083"/>
                  </a:lnTo>
                </a:path>
              </a:pathLst>
            </a:custGeom>
            <a:ln w="35231" cap="flat">
              <a:solidFill>
                <a:srgbClr val="1CABE2">
                  <a:alpha val="100000"/>
                </a:srgbClr>
              </a:solidFill>
              <a:prstDash val="solid"/>
              <a:round/>
            </a:ln>
          </p:spPr>
          <p:txBody>
            <a:bodyPr/>
            <a:lstStyle/>
            <a:p/>
          </p:txBody>
        </p:sp>
        <p:sp>
          <p:nvSpPr>
            <p:cNvPr id="493" name="tx493"/>
            <p:cNvSpPr/>
            <p:nvPr/>
          </p:nvSpPr>
          <p:spPr>
            <a:xfrm>
              <a:off x="5802160" y="51854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94" name="tx494"/>
            <p:cNvSpPr/>
            <p:nvPr/>
          </p:nvSpPr>
          <p:spPr>
            <a:xfrm>
              <a:off x="6010957" y="5136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95" name="tx495"/>
            <p:cNvSpPr/>
            <p:nvPr/>
          </p:nvSpPr>
          <p:spPr>
            <a:xfrm>
              <a:off x="6219755" y="52538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96" name="tx496"/>
            <p:cNvSpPr/>
            <p:nvPr/>
          </p:nvSpPr>
          <p:spPr>
            <a:xfrm>
              <a:off x="6428552" y="54102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497" name="tx497"/>
            <p:cNvSpPr/>
            <p:nvPr/>
          </p:nvSpPr>
          <p:spPr>
            <a:xfrm>
              <a:off x="6637350" y="53516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498" name="tx498"/>
            <p:cNvSpPr/>
            <p:nvPr/>
          </p:nvSpPr>
          <p:spPr>
            <a:xfrm>
              <a:off x="6846147" y="53125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99" name="tx499"/>
            <p:cNvSpPr/>
            <p:nvPr/>
          </p:nvSpPr>
          <p:spPr>
            <a:xfrm>
              <a:off x="7054945" y="5322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00" name="tx500"/>
            <p:cNvSpPr/>
            <p:nvPr/>
          </p:nvSpPr>
          <p:spPr>
            <a:xfrm>
              <a:off x="7263742" y="5263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01" name="rc501"/>
            <p:cNvSpPr/>
            <p:nvPr/>
          </p:nvSpPr>
          <p:spPr>
            <a:xfrm>
              <a:off x="7466670" y="1074032"/>
              <a:ext cx="1607740" cy="1000048"/>
            </a:xfrm>
            <a:prstGeom prst="rect">
              <a:avLst/>
            </a:prstGeom>
            <a:solidFill>
              <a:srgbClr val="EBEBEB">
                <a:alpha val="100000"/>
              </a:srgbClr>
            </a:solidFill>
          </p:spPr>
          <p:txBody>
            <a:bodyPr/>
            <a:lstStyle/>
            <a:p/>
          </p:txBody>
        </p:sp>
        <p:sp>
          <p:nvSpPr>
            <p:cNvPr id="502" name="pl502"/>
            <p:cNvSpPr/>
            <p:nvPr/>
          </p:nvSpPr>
          <p:spPr>
            <a:xfrm>
              <a:off x="746667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4" name="pl504"/>
            <p:cNvSpPr/>
            <p:nvPr/>
          </p:nvSpPr>
          <p:spPr>
            <a:xfrm>
              <a:off x="746667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5" name="pl505"/>
            <p:cNvSpPr/>
            <p:nvPr/>
          </p:nvSpPr>
          <p:spPr>
            <a:xfrm>
              <a:off x="746667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6" name="pl506"/>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7" name="pl507"/>
            <p:cNvSpPr/>
            <p:nvPr/>
          </p:nvSpPr>
          <p:spPr>
            <a:xfrm>
              <a:off x="746667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8" name="pl508"/>
            <p:cNvSpPr/>
            <p:nvPr/>
          </p:nvSpPr>
          <p:spPr>
            <a:xfrm>
              <a:off x="746667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9" name="pl509"/>
            <p:cNvSpPr/>
            <p:nvPr/>
          </p:nvSpPr>
          <p:spPr>
            <a:xfrm>
              <a:off x="746667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10" name="pl510"/>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753974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519" name="pl519"/>
            <p:cNvSpPr/>
            <p:nvPr/>
          </p:nvSpPr>
          <p:spPr>
            <a:xfrm>
              <a:off x="7539749" y="1530066"/>
              <a:ext cx="1461582" cy="156410"/>
            </a:xfrm>
            <a:custGeom>
              <a:avLst/>
              <a:pathLst>
                <a:path w="1461582" h="156410">
                  <a:moveTo>
                    <a:pt x="0" y="146634"/>
                  </a:moveTo>
                  <a:lnTo>
                    <a:pt x="208797" y="156410"/>
                  </a:lnTo>
                  <a:lnTo>
                    <a:pt x="417595" y="146634"/>
                  </a:lnTo>
                  <a:lnTo>
                    <a:pt x="626392" y="117307"/>
                  </a:lnTo>
                  <a:lnTo>
                    <a:pt x="835190" y="117307"/>
                  </a:lnTo>
                  <a:lnTo>
                    <a:pt x="1043987" y="78205"/>
                  </a:lnTo>
                  <a:lnTo>
                    <a:pt x="1252785" y="58653"/>
                  </a:lnTo>
                  <a:lnTo>
                    <a:pt x="1461582" y="0"/>
                  </a:lnTo>
                </a:path>
              </a:pathLst>
            </a:custGeom>
            <a:ln w="40651" cap="flat">
              <a:solidFill>
                <a:srgbClr val="BEBEBE">
                  <a:alpha val="69803"/>
                </a:srgbClr>
              </a:solidFill>
              <a:prstDash val="solid"/>
              <a:round/>
            </a:ln>
          </p:spPr>
          <p:txBody>
            <a:bodyPr/>
            <a:lstStyle/>
            <a:p/>
          </p:txBody>
        </p:sp>
        <p:sp>
          <p:nvSpPr>
            <p:cNvPr id="520" name="pl520"/>
            <p:cNvSpPr/>
            <p:nvPr/>
          </p:nvSpPr>
          <p:spPr>
            <a:xfrm>
              <a:off x="7539749" y="1530066"/>
              <a:ext cx="1461582" cy="156410"/>
            </a:xfrm>
            <a:custGeom>
              <a:avLst/>
              <a:pathLst>
                <a:path w="1461582" h="156410">
                  <a:moveTo>
                    <a:pt x="0" y="146634"/>
                  </a:moveTo>
                  <a:lnTo>
                    <a:pt x="208797" y="156410"/>
                  </a:lnTo>
                  <a:lnTo>
                    <a:pt x="417595" y="146634"/>
                  </a:lnTo>
                  <a:lnTo>
                    <a:pt x="626392" y="117307"/>
                  </a:lnTo>
                  <a:lnTo>
                    <a:pt x="835190" y="117307"/>
                  </a:lnTo>
                  <a:lnTo>
                    <a:pt x="1043987" y="78205"/>
                  </a:lnTo>
                  <a:lnTo>
                    <a:pt x="1252785" y="58653"/>
                  </a:lnTo>
                  <a:lnTo>
                    <a:pt x="1461582" y="0"/>
                  </a:lnTo>
                </a:path>
              </a:pathLst>
            </a:custGeom>
            <a:ln w="35231" cap="flat">
              <a:solidFill>
                <a:srgbClr val="BEBEBE">
                  <a:alpha val="69803"/>
                </a:srgbClr>
              </a:solidFill>
              <a:prstDash val="solid"/>
              <a:round/>
            </a:ln>
          </p:spPr>
          <p:txBody>
            <a:bodyPr/>
            <a:lstStyle/>
            <a:p/>
          </p:txBody>
        </p:sp>
        <p:sp>
          <p:nvSpPr>
            <p:cNvPr id="521" name="pl521"/>
            <p:cNvSpPr/>
            <p:nvPr/>
          </p:nvSpPr>
          <p:spPr>
            <a:xfrm>
              <a:off x="7539749" y="150073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522" name="pl522"/>
            <p:cNvSpPr/>
            <p:nvPr/>
          </p:nvSpPr>
          <p:spPr>
            <a:xfrm>
              <a:off x="7539749" y="1530066"/>
              <a:ext cx="1461582" cy="156410"/>
            </a:xfrm>
            <a:custGeom>
              <a:avLst/>
              <a:pathLst>
                <a:path w="1461582" h="156410">
                  <a:moveTo>
                    <a:pt x="0" y="146634"/>
                  </a:moveTo>
                  <a:lnTo>
                    <a:pt x="208797" y="156410"/>
                  </a:lnTo>
                  <a:lnTo>
                    <a:pt x="417595" y="146634"/>
                  </a:lnTo>
                  <a:lnTo>
                    <a:pt x="626392" y="117307"/>
                  </a:lnTo>
                  <a:lnTo>
                    <a:pt x="835190" y="117307"/>
                  </a:lnTo>
                  <a:lnTo>
                    <a:pt x="1043987" y="78205"/>
                  </a:lnTo>
                  <a:lnTo>
                    <a:pt x="1252785" y="58653"/>
                  </a:lnTo>
                  <a:lnTo>
                    <a:pt x="1461582" y="0"/>
                  </a:lnTo>
                </a:path>
              </a:pathLst>
            </a:custGeom>
            <a:ln w="40651" cap="flat">
              <a:solidFill>
                <a:srgbClr val="000000">
                  <a:alpha val="100000"/>
                </a:srgbClr>
              </a:solidFill>
              <a:prstDash val="solid"/>
              <a:round/>
            </a:ln>
          </p:spPr>
          <p:txBody>
            <a:bodyPr/>
            <a:lstStyle/>
            <a:p/>
          </p:txBody>
        </p:sp>
        <p:sp>
          <p:nvSpPr>
            <p:cNvPr id="523" name="pl523"/>
            <p:cNvSpPr/>
            <p:nvPr/>
          </p:nvSpPr>
          <p:spPr>
            <a:xfrm>
              <a:off x="7539749" y="1530066"/>
              <a:ext cx="1461582" cy="156410"/>
            </a:xfrm>
            <a:custGeom>
              <a:avLst/>
              <a:pathLst>
                <a:path w="1461582" h="156410">
                  <a:moveTo>
                    <a:pt x="0" y="146634"/>
                  </a:moveTo>
                  <a:lnTo>
                    <a:pt x="208797" y="156410"/>
                  </a:lnTo>
                  <a:lnTo>
                    <a:pt x="417595" y="146634"/>
                  </a:lnTo>
                  <a:lnTo>
                    <a:pt x="626392" y="117307"/>
                  </a:lnTo>
                  <a:lnTo>
                    <a:pt x="835190" y="117307"/>
                  </a:lnTo>
                  <a:lnTo>
                    <a:pt x="1043987" y="78205"/>
                  </a:lnTo>
                  <a:lnTo>
                    <a:pt x="1252785" y="58653"/>
                  </a:lnTo>
                  <a:lnTo>
                    <a:pt x="1461582" y="0"/>
                  </a:lnTo>
                </a:path>
              </a:pathLst>
            </a:custGeom>
            <a:ln w="35231" cap="flat">
              <a:solidFill>
                <a:srgbClr val="1CABE2">
                  <a:alpha val="100000"/>
                </a:srgbClr>
              </a:solidFill>
              <a:prstDash val="solid"/>
              <a:round/>
            </a:ln>
          </p:spPr>
          <p:txBody>
            <a:bodyPr/>
            <a:lstStyle/>
            <a:p/>
          </p:txBody>
        </p:sp>
        <p:sp>
          <p:nvSpPr>
            <p:cNvPr id="524" name="tx524"/>
            <p:cNvSpPr/>
            <p:nvPr/>
          </p:nvSpPr>
          <p:spPr>
            <a:xfrm>
              <a:off x="7479490" y="1498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25" name="tx525"/>
            <p:cNvSpPr/>
            <p:nvPr/>
          </p:nvSpPr>
          <p:spPr>
            <a:xfrm>
              <a:off x="7688287" y="15079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26" name="tx526"/>
            <p:cNvSpPr/>
            <p:nvPr/>
          </p:nvSpPr>
          <p:spPr>
            <a:xfrm>
              <a:off x="7897085" y="1498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27" name="tx527"/>
            <p:cNvSpPr/>
            <p:nvPr/>
          </p:nvSpPr>
          <p:spPr>
            <a:xfrm>
              <a:off x="8105882" y="14688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28" name="tx528"/>
            <p:cNvSpPr/>
            <p:nvPr/>
          </p:nvSpPr>
          <p:spPr>
            <a:xfrm>
              <a:off x="8314680" y="14688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29" name="tx529"/>
            <p:cNvSpPr/>
            <p:nvPr/>
          </p:nvSpPr>
          <p:spPr>
            <a:xfrm>
              <a:off x="8523477" y="14297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30" name="tx530"/>
            <p:cNvSpPr/>
            <p:nvPr/>
          </p:nvSpPr>
          <p:spPr>
            <a:xfrm>
              <a:off x="8732275" y="1410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31" name="tx531"/>
            <p:cNvSpPr/>
            <p:nvPr/>
          </p:nvSpPr>
          <p:spPr>
            <a:xfrm>
              <a:off x="8941072" y="13515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32" name="rc532"/>
            <p:cNvSpPr/>
            <p:nvPr/>
          </p:nvSpPr>
          <p:spPr>
            <a:xfrm>
              <a:off x="7466670" y="2358522"/>
              <a:ext cx="1607740" cy="1000048"/>
            </a:xfrm>
            <a:prstGeom prst="rect">
              <a:avLst/>
            </a:prstGeom>
            <a:solidFill>
              <a:srgbClr val="EBEBEB">
                <a:alpha val="100000"/>
              </a:srgbClr>
            </a:solidFill>
          </p:spPr>
          <p:txBody>
            <a:bodyPr/>
            <a:lstStyle/>
            <a:p/>
          </p:txBody>
        </p:sp>
        <p:sp>
          <p:nvSpPr>
            <p:cNvPr id="533" name="pl533"/>
            <p:cNvSpPr/>
            <p:nvPr/>
          </p:nvSpPr>
          <p:spPr>
            <a:xfrm>
              <a:off x="746667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4" name="pl534"/>
            <p:cNvSpPr/>
            <p:nvPr/>
          </p:nvSpPr>
          <p:spPr>
            <a:xfrm>
              <a:off x="746667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5" name="pl535"/>
            <p:cNvSpPr/>
            <p:nvPr/>
          </p:nvSpPr>
          <p:spPr>
            <a:xfrm>
              <a:off x="746667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6" name="pl536"/>
            <p:cNvSpPr/>
            <p:nvPr/>
          </p:nvSpPr>
          <p:spPr>
            <a:xfrm>
              <a:off x="746667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7" name="pl537"/>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8" name="pl538"/>
            <p:cNvSpPr/>
            <p:nvPr/>
          </p:nvSpPr>
          <p:spPr>
            <a:xfrm>
              <a:off x="746667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9" name="pl539"/>
            <p:cNvSpPr/>
            <p:nvPr/>
          </p:nvSpPr>
          <p:spPr>
            <a:xfrm>
              <a:off x="746667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0" name="pl540"/>
            <p:cNvSpPr/>
            <p:nvPr/>
          </p:nvSpPr>
          <p:spPr>
            <a:xfrm>
              <a:off x="746667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1" name="pl541"/>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753974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550" name="pl550"/>
            <p:cNvSpPr/>
            <p:nvPr/>
          </p:nvSpPr>
          <p:spPr>
            <a:xfrm>
              <a:off x="7539749" y="3039395"/>
              <a:ext cx="1461582" cy="117307"/>
            </a:xfrm>
            <a:custGeom>
              <a:avLst/>
              <a:pathLst>
                <a:path w="1461582" h="117307">
                  <a:moveTo>
                    <a:pt x="0" y="29326"/>
                  </a:moveTo>
                  <a:lnTo>
                    <a:pt x="208797" y="58653"/>
                  </a:lnTo>
                  <a:lnTo>
                    <a:pt x="417595" y="19551"/>
                  </a:lnTo>
                  <a:lnTo>
                    <a:pt x="626392" y="117307"/>
                  </a:lnTo>
                  <a:lnTo>
                    <a:pt x="835190" y="117307"/>
                  </a:lnTo>
                  <a:lnTo>
                    <a:pt x="1043987" y="58653"/>
                  </a:lnTo>
                  <a:lnTo>
                    <a:pt x="1252785" y="0"/>
                  </a:lnTo>
                  <a:lnTo>
                    <a:pt x="1461582" y="19551"/>
                  </a:lnTo>
                </a:path>
              </a:pathLst>
            </a:custGeom>
            <a:ln w="40651" cap="flat">
              <a:solidFill>
                <a:srgbClr val="BEBEBE">
                  <a:alpha val="69803"/>
                </a:srgbClr>
              </a:solidFill>
              <a:prstDash val="solid"/>
              <a:round/>
            </a:ln>
          </p:spPr>
          <p:txBody>
            <a:bodyPr/>
            <a:lstStyle/>
            <a:p/>
          </p:txBody>
        </p:sp>
        <p:sp>
          <p:nvSpPr>
            <p:cNvPr id="551" name="pl551"/>
            <p:cNvSpPr/>
            <p:nvPr/>
          </p:nvSpPr>
          <p:spPr>
            <a:xfrm>
              <a:off x="7539749" y="3039395"/>
              <a:ext cx="1461582" cy="117307"/>
            </a:xfrm>
            <a:custGeom>
              <a:avLst/>
              <a:pathLst>
                <a:path w="1461582" h="117307">
                  <a:moveTo>
                    <a:pt x="0" y="29326"/>
                  </a:moveTo>
                  <a:lnTo>
                    <a:pt x="208797" y="58653"/>
                  </a:lnTo>
                  <a:lnTo>
                    <a:pt x="417595" y="19551"/>
                  </a:lnTo>
                  <a:lnTo>
                    <a:pt x="626392" y="117307"/>
                  </a:lnTo>
                  <a:lnTo>
                    <a:pt x="835190" y="117307"/>
                  </a:lnTo>
                  <a:lnTo>
                    <a:pt x="1043987" y="58653"/>
                  </a:lnTo>
                  <a:lnTo>
                    <a:pt x="1252785" y="0"/>
                  </a:lnTo>
                  <a:lnTo>
                    <a:pt x="1461582" y="19551"/>
                  </a:lnTo>
                </a:path>
              </a:pathLst>
            </a:custGeom>
            <a:ln w="35231" cap="flat">
              <a:solidFill>
                <a:srgbClr val="BEBEBE">
                  <a:alpha val="69803"/>
                </a:srgbClr>
              </a:solidFill>
              <a:prstDash val="solid"/>
              <a:round/>
            </a:ln>
          </p:spPr>
          <p:txBody>
            <a:bodyPr/>
            <a:lstStyle/>
            <a:p/>
          </p:txBody>
        </p:sp>
        <p:sp>
          <p:nvSpPr>
            <p:cNvPr id="552" name="pl552"/>
            <p:cNvSpPr/>
            <p:nvPr/>
          </p:nvSpPr>
          <p:spPr>
            <a:xfrm>
              <a:off x="7539749" y="278522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553" name="pl553"/>
            <p:cNvSpPr/>
            <p:nvPr/>
          </p:nvSpPr>
          <p:spPr>
            <a:xfrm>
              <a:off x="7539749" y="3039395"/>
              <a:ext cx="1461582" cy="117307"/>
            </a:xfrm>
            <a:custGeom>
              <a:avLst/>
              <a:pathLst>
                <a:path w="1461582" h="117307">
                  <a:moveTo>
                    <a:pt x="0" y="29326"/>
                  </a:moveTo>
                  <a:lnTo>
                    <a:pt x="208797" y="58653"/>
                  </a:lnTo>
                  <a:lnTo>
                    <a:pt x="417595" y="19551"/>
                  </a:lnTo>
                  <a:lnTo>
                    <a:pt x="626392" y="117307"/>
                  </a:lnTo>
                  <a:lnTo>
                    <a:pt x="835190" y="117307"/>
                  </a:lnTo>
                  <a:lnTo>
                    <a:pt x="1043987" y="58653"/>
                  </a:lnTo>
                  <a:lnTo>
                    <a:pt x="1252785" y="0"/>
                  </a:lnTo>
                  <a:lnTo>
                    <a:pt x="1461582" y="19551"/>
                  </a:lnTo>
                </a:path>
              </a:pathLst>
            </a:custGeom>
            <a:ln w="40651" cap="flat">
              <a:solidFill>
                <a:srgbClr val="000000">
                  <a:alpha val="100000"/>
                </a:srgbClr>
              </a:solidFill>
              <a:prstDash val="solid"/>
              <a:round/>
            </a:ln>
          </p:spPr>
          <p:txBody>
            <a:bodyPr/>
            <a:lstStyle/>
            <a:p/>
          </p:txBody>
        </p:sp>
        <p:sp>
          <p:nvSpPr>
            <p:cNvPr id="554" name="pl554"/>
            <p:cNvSpPr/>
            <p:nvPr/>
          </p:nvSpPr>
          <p:spPr>
            <a:xfrm>
              <a:off x="7539749" y="3039395"/>
              <a:ext cx="1461582" cy="117307"/>
            </a:xfrm>
            <a:custGeom>
              <a:avLst/>
              <a:pathLst>
                <a:path w="1461582" h="117307">
                  <a:moveTo>
                    <a:pt x="0" y="29326"/>
                  </a:moveTo>
                  <a:lnTo>
                    <a:pt x="208797" y="58653"/>
                  </a:lnTo>
                  <a:lnTo>
                    <a:pt x="417595" y="19551"/>
                  </a:lnTo>
                  <a:lnTo>
                    <a:pt x="626392" y="117307"/>
                  </a:lnTo>
                  <a:lnTo>
                    <a:pt x="835190" y="117307"/>
                  </a:lnTo>
                  <a:lnTo>
                    <a:pt x="1043987" y="58653"/>
                  </a:lnTo>
                  <a:lnTo>
                    <a:pt x="1252785" y="0"/>
                  </a:lnTo>
                  <a:lnTo>
                    <a:pt x="1461582" y="19551"/>
                  </a:lnTo>
                </a:path>
              </a:pathLst>
            </a:custGeom>
            <a:ln w="35231" cap="flat">
              <a:solidFill>
                <a:srgbClr val="1CABE2">
                  <a:alpha val="100000"/>
                </a:srgbClr>
              </a:solidFill>
              <a:prstDash val="solid"/>
              <a:round/>
            </a:ln>
          </p:spPr>
          <p:txBody>
            <a:bodyPr/>
            <a:lstStyle/>
            <a:p/>
          </p:txBody>
        </p:sp>
        <p:sp>
          <p:nvSpPr>
            <p:cNvPr id="555" name="tx555"/>
            <p:cNvSpPr/>
            <p:nvPr/>
          </p:nvSpPr>
          <p:spPr>
            <a:xfrm>
              <a:off x="7479490" y="28901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556" name="tx556"/>
            <p:cNvSpPr/>
            <p:nvPr/>
          </p:nvSpPr>
          <p:spPr>
            <a:xfrm>
              <a:off x="7688287" y="2919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557" name="tx557"/>
            <p:cNvSpPr/>
            <p:nvPr/>
          </p:nvSpPr>
          <p:spPr>
            <a:xfrm>
              <a:off x="7897085" y="28803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558" name="tx558"/>
            <p:cNvSpPr/>
            <p:nvPr/>
          </p:nvSpPr>
          <p:spPr>
            <a:xfrm>
              <a:off x="8105882" y="29781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559" name="tx559"/>
            <p:cNvSpPr/>
            <p:nvPr/>
          </p:nvSpPr>
          <p:spPr>
            <a:xfrm>
              <a:off x="8314680" y="29781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560" name="tx560"/>
            <p:cNvSpPr/>
            <p:nvPr/>
          </p:nvSpPr>
          <p:spPr>
            <a:xfrm>
              <a:off x="8523477" y="2919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561" name="tx561"/>
            <p:cNvSpPr/>
            <p:nvPr/>
          </p:nvSpPr>
          <p:spPr>
            <a:xfrm>
              <a:off x="8732275" y="2860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562" name="tx562"/>
            <p:cNvSpPr/>
            <p:nvPr/>
          </p:nvSpPr>
          <p:spPr>
            <a:xfrm>
              <a:off x="8941072" y="28803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563" name="rc563"/>
            <p:cNvSpPr/>
            <p:nvPr/>
          </p:nvSpPr>
          <p:spPr>
            <a:xfrm>
              <a:off x="7466670" y="3643012"/>
              <a:ext cx="1607740" cy="1000048"/>
            </a:xfrm>
            <a:prstGeom prst="rect">
              <a:avLst/>
            </a:prstGeom>
            <a:solidFill>
              <a:srgbClr val="EBEBEB">
                <a:alpha val="100000"/>
              </a:srgbClr>
            </a:solidFill>
          </p:spPr>
          <p:txBody>
            <a:bodyPr/>
            <a:lstStyle/>
            <a:p/>
          </p:txBody>
        </p:sp>
        <p:sp>
          <p:nvSpPr>
            <p:cNvPr id="564" name="pl564"/>
            <p:cNvSpPr/>
            <p:nvPr/>
          </p:nvSpPr>
          <p:spPr>
            <a:xfrm>
              <a:off x="746667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5" name="pl565"/>
            <p:cNvSpPr/>
            <p:nvPr/>
          </p:nvSpPr>
          <p:spPr>
            <a:xfrm>
              <a:off x="746667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6" name="pl566"/>
            <p:cNvSpPr/>
            <p:nvPr/>
          </p:nvSpPr>
          <p:spPr>
            <a:xfrm>
              <a:off x="746667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7" name="pl567"/>
            <p:cNvSpPr/>
            <p:nvPr/>
          </p:nvSpPr>
          <p:spPr>
            <a:xfrm>
              <a:off x="746667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8" name="pl568"/>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9" name="pl569"/>
            <p:cNvSpPr/>
            <p:nvPr/>
          </p:nvSpPr>
          <p:spPr>
            <a:xfrm>
              <a:off x="746667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0" name="pl570"/>
            <p:cNvSpPr/>
            <p:nvPr/>
          </p:nvSpPr>
          <p:spPr>
            <a:xfrm>
              <a:off x="746667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1" name="pl571"/>
            <p:cNvSpPr/>
            <p:nvPr/>
          </p:nvSpPr>
          <p:spPr>
            <a:xfrm>
              <a:off x="746667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2" name="pl572"/>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0" name="pl580"/>
            <p:cNvSpPr/>
            <p:nvPr/>
          </p:nvSpPr>
          <p:spPr>
            <a:xfrm>
              <a:off x="753974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581" name="pl581"/>
            <p:cNvSpPr/>
            <p:nvPr/>
          </p:nvSpPr>
          <p:spPr>
            <a:xfrm>
              <a:off x="7539749" y="3991513"/>
              <a:ext cx="1461582" cy="195512"/>
            </a:xfrm>
            <a:custGeom>
              <a:avLst/>
              <a:pathLst>
                <a:path w="1461582" h="195512">
                  <a:moveTo>
                    <a:pt x="0" y="48878"/>
                  </a:moveTo>
                  <a:lnTo>
                    <a:pt x="208797" y="68429"/>
                  </a:lnTo>
                  <a:lnTo>
                    <a:pt x="417595" y="9775"/>
                  </a:lnTo>
                  <a:lnTo>
                    <a:pt x="626392" y="0"/>
                  </a:lnTo>
                  <a:lnTo>
                    <a:pt x="835190" y="97756"/>
                  </a:lnTo>
                  <a:lnTo>
                    <a:pt x="1043987" y="107532"/>
                  </a:lnTo>
                  <a:lnTo>
                    <a:pt x="1252785" y="195512"/>
                  </a:lnTo>
                  <a:lnTo>
                    <a:pt x="1461582" y="117307"/>
                  </a:lnTo>
                </a:path>
              </a:pathLst>
            </a:custGeom>
            <a:ln w="40651" cap="flat">
              <a:solidFill>
                <a:srgbClr val="BEBEBE">
                  <a:alpha val="69803"/>
                </a:srgbClr>
              </a:solidFill>
              <a:prstDash val="solid"/>
              <a:round/>
            </a:ln>
          </p:spPr>
          <p:txBody>
            <a:bodyPr/>
            <a:lstStyle/>
            <a:p/>
          </p:txBody>
        </p:sp>
        <p:sp>
          <p:nvSpPr>
            <p:cNvPr id="582" name="pl582"/>
            <p:cNvSpPr/>
            <p:nvPr/>
          </p:nvSpPr>
          <p:spPr>
            <a:xfrm>
              <a:off x="7539749" y="3991513"/>
              <a:ext cx="1461582" cy="195512"/>
            </a:xfrm>
            <a:custGeom>
              <a:avLst/>
              <a:pathLst>
                <a:path w="1461582" h="195512">
                  <a:moveTo>
                    <a:pt x="0" y="48878"/>
                  </a:moveTo>
                  <a:lnTo>
                    <a:pt x="208797" y="68429"/>
                  </a:lnTo>
                  <a:lnTo>
                    <a:pt x="417595" y="9775"/>
                  </a:lnTo>
                  <a:lnTo>
                    <a:pt x="626392" y="0"/>
                  </a:lnTo>
                  <a:lnTo>
                    <a:pt x="835190" y="97756"/>
                  </a:lnTo>
                  <a:lnTo>
                    <a:pt x="1043987" y="107532"/>
                  </a:lnTo>
                  <a:lnTo>
                    <a:pt x="1252785" y="195512"/>
                  </a:lnTo>
                  <a:lnTo>
                    <a:pt x="1461582" y="117307"/>
                  </a:lnTo>
                </a:path>
              </a:pathLst>
            </a:custGeom>
            <a:ln w="35231" cap="flat">
              <a:solidFill>
                <a:srgbClr val="BEBEBE">
                  <a:alpha val="69803"/>
                </a:srgbClr>
              </a:solidFill>
              <a:prstDash val="solid"/>
              <a:round/>
            </a:ln>
          </p:spPr>
          <p:txBody>
            <a:bodyPr/>
            <a:lstStyle/>
            <a:p/>
          </p:txBody>
        </p:sp>
        <p:sp>
          <p:nvSpPr>
            <p:cNvPr id="583" name="pl583"/>
            <p:cNvSpPr/>
            <p:nvPr/>
          </p:nvSpPr>
          <p:spPr>
            <a:xfrm>
              <a:off x="7539749" y="406971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584" name="pl584"/>
            <p:cNvSpPr/>
            <p:nvPr/>
          </p:nvSpPr>
          <p:spPr>
            <a:xfrm>
              <a:off x="7539749" y="3991513"/>
              <a:ext cx="1461582" cy="195512"/>
            </a:xfrm>
            <a:custGeom>
              <a:avLst/>
              <a:pathLst>
                <a:path w="1461582" h="195512">
                  <a:moveTo>
                    <a:pt x="0" y="48878"/>
                  </a:moveTo>
                  <a:lnTo>
                    <a:pt x="208797" y="68429"/>
                  </a:lnTo>
                  <a:lnTo>
                    <a:pt x="417595" y="9775"/>
                  </a:lnTo>
                  <a:lnTo>
                    <a:pt x="626392" y="0"/>
                  </a:lnTo>
                  <a:lnTo>
                    <a:pt x="835190" y="97756"/>
                  </a:lnTo>
                  <a:lnTo>
                    <a:pt x="1043987" y="107532"/>
                  </a:lnTo>
                  <a:lnTo>
                    <a:pt x="1252785" y="195512"/>
                  </a:lnTo>
                  <a:lnTo>
                    <a:pt x="1461582" y="117307"/>
                  </a:lnTo>
                </a:path>
              </a:pathLst>
            </a:custGeom>
            <a:ln w="40651" cap="flat">
              <a:solidFill>
                <a:srgbClr val="000000">
                  <a:alpha val="100000"/>
                </a:srgbClr>
              </a:solidFill>
              <a:prstDash val="solid"/>
              <a:round/>
            </a:ln>
          </p:spPr>
          <p:txBody>
            <a:bodyPr/>
            <a:lstStyle/>
            <a:p/>
          </p:txBody>
        </p:sp>
        <p:sp>
          <p:nvSpPr>
            <p:cNvPr id="585" name="pl585"/>
            <p:cNvSpPr/>
            <p:nvPr/>
          </p:nvSpPr>
          <p:spPr>
            <a:xfrm>
              <a:off x="7539749" y="3991513"/>
              <a:ext cx="1461582" cy="195512"/>
            </a:xfrm>
            <a:custGeom>
              <a:avLst/>
              <a:pathLst>
                <a:path w="1461582" h="195512">
                  <a:moveTo>
                    <a:pt x="0" y="48878"/>
                  </a:moveTo>
                  <a:lnTo>
                    <a:pt x="208797" y="68429"/>
                  </a:lnTo>
                  <a:lnTo>
                    <a:pt x="417595" y="9775"/>
                  </a:lnTo>
                  <a:lnTo>
                    <a:pt x="626392" y="0"/>
                  </a:lnTo>
                  <a:lnTo>
                    <a:pt x="835190" y="97756"/>
                  </a:lnTo>
                  <a:lnTo>
                    <a:pt x="1043987" y="107532"/>
                  </a:lnTo>
                  <a:lnTo>
                    <a:pt x="1252785" y="195512"/>
                  </a:lnTo>
                  <a:lnTo>
                    <a:pt x="1461582" y="117307"/>
                  </a:lnTo>
                </a:path>
              </a:pathLst>
            </a:custGeom>
            <a:ln w="35231" cap="flat">
              <a:solidFill>
                <a:srgbClr val="1CABE2">
                  <a:alpha val="100000"/>
                </a:srgbClr>
              </a:solidFill>
              <a:prstDash val="solid"/>
              <a:round/>
            </a:ln>
          </p:spPr>
          <p:txBody>
            <a:bodyPr/>
            <a:lstStyle/>
            <a:p/>
          </p:txBody>
        </p:sp>
        <p:sp>
          <p:nvSpPr>
            <p:cNvPr id="586" name="tx586"/>
            <p:cNvSpPr/>
            <p:nvPr/>
          </p:nvSpPr>
          <p:spPr>
            <a:xfrm>
              <a:off x="7479490" y="38618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587" name="tx587"/>
            <p:cNvSpPr/>
            <p:nvPr/>
          </p:nvSpPr>
          <p:spPr>
            <a:xfrm>
              <a:off x="7688287" y="3881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88" name="tx588"/>
            <p:cNvSpPr/>
            <p:nvPr/>
          </p:nvSpPr>
          <p:spPr>
            <a:xfrm>
              <a:off x="7897085" y="38227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89" name="tx589"/>
            <p:cNvSpPr/>
            <p:nvPr/>
          </p:nvSpPr>
          <p:spPr>
            <a:xfrm>
              <a:off x="8105882" y="3812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90" name="tx590"/>
            <p:cNvSpPr/>
            <p:nvPr/>
          </p:nvSpPr>
          <p:spPr>
            <a:xfrm>
              <a:off x="8314680" y="39107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91" name="tx591"/>
            <p:cNvSpPr/>
            <p:nvPr/>
          </p:nvSpPr>
          <p:spPr>
            <a:xfrm>
              <a:off x="8523477" y="3920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92" name="tx592"/>
            <p:cNvSpPr/>
            <p:nvPr/>
          </p:nvSpPr>
          <p:spPr>
            <a:xfrm>
              <a:off x="8732275" y="40084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93" name="tx593"/>
            <p:cNvSpPr/>
            <p:nvPr/>
          </p:nvSpPr>
          <p:spPr>
            <a:xfrm>
              <a:off x="8941072" y="39302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94" name="rc594"/>
            <p:cNvSpPr/>
            <p:nvPr/>
          </p:nvSpPr>
          <p:spPr>
            <a:xfrm>
              <a:off x="7466670" y="4927502"/>
              <a:ext cx="1607740" cy="1000048"/>
            </a:xfrm>
            <a:prstGeom prst="rect">
              <a:avLst/>
            </a:prstGeom>
            <a:solidFill>
              <a:srgbClr val="EBEBEB">
                <a:alpha val="100000"/>
              </a:srgbClr>
            </a:solidFill>
          </p:spPr>
          <p:txBody>
            <a:bodyPr/>
            <a:lstStyle/>
            <a:p/>
          </p:txBody>
        </p:sp>
        <p:sp>
          <p:nvSpPr>
            <p:cNvPr id="595" name="pl595"/>
            <p:cNvSpPr/>
            <p:nvPr/>
          </p:nvSpPr>
          <p:spPr>
            <a:xfrm>
              <a:off x="746667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6" name="pl596"/>
            <p:cNvSpPr/>
            <p:nvPr/>
          </p:nvSpPr>
          <p:spPr>
            <a:xfrm>
              <a:off x="746667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7" name="pl597"/>
            <p:cNvSpPr/>
            <p:nvPr/>
          </p:nvSpPr>
          <p:spPr>
            <a:xfrm>
              <a:off x="746667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8" name="pl598"/>
            <p:cNvSpPr/>
            <p:nvPr/>
          </p:nvSpPr>
          <p:spPr>
            <a:xfrm>
              <a:off x="746667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9" name="pl59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00" name="pl600"/>
            <p:cNvSpPr/>
            <p:nvPr/>
          </p:nvSpPr>
          <p:spPr>
            <a:xfrm>
              <a:off x="746667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1" name="pl601"/>
            <p:cNvSpPr/>
            <p:nvPr/>
          </p:nvSpPr>
          <p:spPr>
            <a:xfrm>
              <a:off x="746667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2" name="pl602"/>
            <p:cNvSpPr/>
            <p:nvPr/>
          </p:nvSpPr>
          <p:spPr>
            <a:xfrm>
              <a:off x="746667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3" name="pl60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1" name="pl611"/>
            <p:cNvSpPr/>
            <p:nvPr/>
          </p:nvSpPr>
          <p:spPr>
            <a:xfrm>
              <a:off x="753974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BEBEBE">
                  <a:alpha val="69803"/>
                </a:srgbClr>
              </a:solidFill>
              <a:prstDash val="solid"/>
              <a:round/>
            </a:ln>
          </p:spPr>
          <p:txBody>
            <a:bodyPr/>
            <a:lstStyle/>
            <a:p/>
          </p:txBody>
        </p:sp>
        <p:sp>
          <p:nvSpPr>
            <p:cNvPr id="612" name="pl612"/>
            <p:cNvSpPr/>
            <p:nvPr/>
          </p:nvSpPr>
          <p:spPr>
            <a:xfrm>
              <a:off x="7539749" y="5569273"/>
              <a:ext cx="1461582" cy="205288"/>
            </a:xfrm>
            <a:custGeom>
              <a:avLst/>
              <a:pathLst>
                <a:path w="1461582" h="205288">
                  <a:moveTo>
                    <a:pt x="0" y="39102"/>
                  </a:moveTo>
                  <a:lnTo>
                    <a:pt x="208797" y="0"/>
                  </a:lnTo>
                  <a:lnTo>
                    <a:pt x="417595" y="97756"/>
                  </a:lnTo>
                  <a:lnTo>
                    <a:pt x="626392" y="78205"/>
                  </a:lnTo>
                  <a:lnTo>
                    <a:pt x="835190" y="205288"/>
                  </a:lnTo>
                  <a:lnTo>
                    <a:pt x="1043987" y="97756"/>
                  </a:lnTo>
                  <a:lnTo>
                    <a:pt x="1252785" y="19551"/>
                  </a:lnTo>
                  <a:lnTo>
                    <a:pt x="1461582" y="136859"/>
                  </a:lnTo>
                </a:path>
              </a:pathLst>
            </a:custGeom>
            <a:ln w="40651" cap="flat">
              <a:solidFill>
                <a:srgbClr val="BEBEBE">
                  <a:alpha val="69803"/>
                </a:srgbClr>
              </a:solidFill>
              <a:prstDash val="solid"/>
              <a:round/>
            </a:ln>
          </p:spPr>
          <p:txBody>
            <a:bodyPr/>
            <a:lstStyle/>
            <a:p/>
          </p:txBody>
        </p:sp>
        <p:sp>
          <p:nvSpPr>
            <p:cNvPr id="613" name="pl613"/>
            <p:cNvSpPr/>
            <p:nvPr/>
          </p:nvSpPr>
          <p:spPr>
            <a:xfrm>
              <a:off x="7539749" y="5569273"/>
              <a:ext cx="1461582" cy="205288"/>
            </a:xfrm>
            <a:custGeom>
              <a:avLst/>
              <a:pathLst>
                <a:path w="1461582" h="205288">
                  <a:moveTo>
                    <a:pt x="0" y="39102"/>
                  </a:moveTo>
                  <a:lnTo>
                    <a:pt x="208797" y="0"/>
                  </a:lnTo>
                  <a:lnTo>
                    <a:pt x="417595" y="97756"/>
                  </a:lnTo>
                  <a:lnTo>
                    <a:pt x="626392" y="78205"/>
                  </a:lnTo>
                  <a:lnTo>
                    <a:pt x="835190" y="205288"/>
                  </a:lnTo>
                  <a:lnTo>
                    <a:pt x="1043987" y="97756"/>
                  </a:lnTo>
                  <a:lnTo>
                    <a:pt x="1252785" y="19551"/>
                  </a:lnTo>
                  <a:lnTo>
                    <a:pt x="1461582" y="136859"/>
                  </a:lnTo>
                </a:path>
              </a:pathLst>
            </a:custGeom>
            <a:ln w="35231" cap="flat">
              <a:solidFill>
                <a:srgbClr val="BEBEBE">
                  <a:alpha val="69803"/>
                </a:srgbClr>
              </a:solidFill>
              <a:prstDash val="solid"/>
              <a:round/>
            </a:ln>
          </p:spPr>
          <p:txBody>
            <a:bodyPr/>
            <a:lstStyle/>
            <a:p/>
          </p:txBody>
        </p:sp>
        <p:sp>
          <p:nvSpPr>
            <p:cNvPr id="614" name="pl614"/>
            <p:cNvSpPr/>
            <p:nvPr/>
          </p:nvSpPr>
          <p:spPr>
            <a:xfrm>
              <a:off x="7539749" y="5354209"/>
              <a:ext cx="1461582" cy="58653"/>
            </a:xfrm>
            <a:custGeom>
              <a:avLst/>
              <a:pathLst>
                <a:path w="1461582" h="58653">
                  <a:moveTo>
                    <a:pt x="0" y="19551"/>
                  </a:moveTo>
                  <a:lnTo>
                    <a:pt x="208797" y="0"/>
                  </a:lnTo>
                  <a:lnTo>
                    <a:pt x="417595" y="39102"/>
                  </a:lnTo>
                  <a:lnTo>
                    <a:pt x="626392" y="58653"/>
                  </a:lnTo>
                  <a:lnTo>
                    <a:pt x="835190" y="19551"/>
                  </a:lnTo>
                  <a:lnTo>
                    <a:pt x="1043987" y="9775"/>
                  </a:lnTo>
                  <a:lnTo>
                    <a:pt x="1252785" y="0"/>
                  </a:lnTo>
                  <a:lnTo>
                    <a:pt x="1461582" y="0"/>
                  </a:lnTo>
                </a:path>
              </a:pathLst>
            </a:custGeom>
            <a:ln w="20325" cap="flat">
              <a:solidFill>
                <a:srgbClr val="6B6B6B">
                  <a:alpha val="100000"/>
                </a:srgbClr>
              </a:solidFill>
              <a:prstDash val="solid"/>
              <a:round/>
            </a:ln>
          </p:spPr>
          <p:txBody>
            <a:bodyPr/>
            <a:lstStyle/>
            <a:p/>
          </p:txBody>
        </p:sp>
        <p:sp>
          <p:nvSpPr>
            <p:cNvPr id="615" name="pl615"/>
            <p:cNvSpPr/>
            <p:nvPr/>
          </p:nvSpPr>
          <p:spPr>
            <a:xfrm>
              <a:off x="7539749" y="5569273"/>
              <a:ext cx="1461582" cy="205288"/>
            </a:xfrm>
            <a:custGeom>
              <a:avLst/>
              <a:pathLst>
                <a:path w="1461582" h="205288">
                  <a:moveTo>
                    <a:pt x="0" y="39102"/>
                  </a:moveTo>
                  <a:lnTo>
                    <a:pt x="208797" y="0"/>
                  </a:lnTo>
                  <a:lnTo>
                    <a:pt x="417595" y="97756"/>
                  </a:lnTo>
                  <a:lnTo>
                    <a:pt x="626392" y="78205"/>
                  </a:lnTo>
                  <a:lnTo>
                    <a:pt x="835190" y="205288"/>
                  </a:lnTo>
                  <a:lnTo>
                    <a:pt x="1043987" y="97756"/>
                  </a:lnTo>
                  <a:lnTo>
                    <a:pt x="1252785" y="19551"/>
                  </a:lnTo>
                  <a:lnTo>
                    <a:pt x="1461582" y="136859"/>
                  </a:lnTo>
                </a:path>
              </a:pathLst>
            </a:custGeom>
            <a:ln w="40651" cap="flat">
              <a:solidFill>
                <a:srgbClr val="000000">
                  <a:alpha val="100000"/>
                </a:srgbClr>
              </a:solidFill>
              <a:prstDash val="solid"/>
              <a:round/>
            </a:ln>
          </p:spPr>
          <p:txBody>
            <a:bodyPr/>
            <a:lstStyle/>
            <a:p/>
          </p:txBody>
        </p:sp>
        <p:sp>
          <p:nvSpPr>
            <p:cNvPr id="616" name="pl616"/>
            <p:cNvSpPr/>
            <p:nvPr/>
          </p:nvSpPr>
          <p:spPr>
            <a:xfrm>
              <a:off x="7539749" y="5569273"/>
              <a:ext cx="1461582" cy="205288"/>
            </a:xfrm>
            <a:custGeom>
              <a:avLst/>
              <a:pathLst>
                <a:path w="1461582" h="205288">
                  <a:moveTo>
                    <a:pt x="0" y="39102"/>
                  </a:moveTo>
                  <a:lnTo>
                    <a:pt x="208797" y="0"/>
                  </a:lnTo>
                  <a:lnTo>
                    <a:pt x="417595" y="97756"/>
                  </a:lnTo>
                  <a:lnTo>
                    <a:pt x="626392" y="78205"/>
                  </a:lnTo>
                  <a:lnTo>
                    <a:pt x="835190" y="205288"/>
                  </a:lnTo>
                  <a:lnTo>
                    <a:pt x="1043987" y="97756"/>
                  </a:lnTo>
                  <a:lnTo>
                    <a:pt x="1252785" y="19551"/>
                  </a:lnTo>
                  <a:lnTo>
                    <a:pt x="1461582" y="136859"/>
                  </a:lnTo>
                </a:path>
              </a:pathLst>
            </a:custGeom>
            <a:ln w="35231" cap="flat">
              <a:solidFill>
                <a:srgbClr val="1CABE2">
                  <a:alpha val="100000"/>
                </a:srgbClr>
              </a:solidFill>
              <a:prstDash val="solid"/>
              <a:round/>
            </a:ln>
          </p:spPr>
          <p:txBody>
            <a:bodyPr/>
            <a:lstStyle/>
            <a:p/>
          </p:txBody>
        </p:sp>
        <p:sp>
          <p:nvSpPr>
            <p:cNvPr id="617" name="tx617"/>
            <p:cNvSpPr/>
            <p:nvPr/>
          </p:nvSpPr>
          <p:spPr>
            <a:xfrm>
              <a:off x="7479490" y="54298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618" name="tx618"/>
            <p:cNvSpPr/>
            <p:nvPr/>
          </p:nvSpPr>
          <p:spPr>
            <a:xfrm>
              <a:off x="7688287" y="53907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619" name="tx619"/>
            <p:cNvSpPr/>
            <p:nvPr/>
          </p:nvSpPr>
          <p:spPr>
            <a:xfrm>
              <a:off x="7897085" y="5488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20" name="tx620"/>
            <p:cNvSpPr/>
            <p:nvPr/>
          </p:nvSpPr>
          <p:spPr>
            <a:xfrm>
              <a:off x="8105882" y="5468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621" name="tx621"/>
            <p:cNvSpPr/>
            <p:nvPr/>
          </p:nvSpPr>
          <p:spPr>
            <a:xfrm>
              <a:off x="8314680" y="5596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622" name="tx622"/>
            <p:cNvSpPr/>
            <p:nvPr/>
          </p:nvSpPr>
          <p:spPr>
            <a:xfrm>
              <a:off x="8523477" y="5488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23" name="tx623"/>
            <p:cNvSpPr/>
            <p:nvPr/>
          </p:nvSpPr>
          <p:spPr>
            <a:xfrm>
              <a:off x="8732275" y="54102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624" name="tx624"/>
            <p:cNvSpPr/>
            <p:nvPr/>
          </p:nvSpPr>
          <p:spPr>
            <a:xfrm>
              <a:off x="8941072" y="55275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625" name="tx625"/>
            <p:cNvSpPr/>
            <p:nvPr/>
          </p:nvSpPr>
          <p:spPr>
            <a:xfrm>
              <a:off x="1384238" y="478007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626" name="tx626"/>
            <p:cNvSpPr/>
            <p:nvPr/>
          </p:nvSpPr>
          <p:spPr>
            <a:xfrm>
              <a:off x="2753872" y="4780070"/>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Papua New Guinea</a:t>
              </a:r>
            </a:p>
          </p:txBody>
        </p:sp>
        <p:sp>
          <p:nvSpPr>
            <p:cNvPr id="627" name="tx627"/>
            <p:cNvSpPr/>
            <p:nvPr/>
          </p:nvSpPr>
          <p:spPr>
            <a:xfrm>
              <a:off x="4692172" y="4780070"/>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628" name="tx628"/>
            <p:cNvSpPr/>
            <p:nvPr/>
          </p:nvSpPr>
          <p:spPr>
            <a:xfrm>
              <a:off x="6389116" y="4780070"/>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Vanuatu</a:t>
              </a:r>
            </a:p>
          </p:txBody>
        </p:sp>
        <p:sp>
          <p:nvSpPr>
            <p:cNvPr id="629" name="tx62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30" name="tx630"/>
            <p:cNvSpPr/>
            <p:nvPr/>
          </p:nvSpPr>
          <p:spPr>
            <a:xfrm>
              <a:off x="1284797" y="349558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631" name="tx631"/>
            <p:cNvSpPr/>
            <p:nvPr/>
          </p:nvSpPr>
          <p:spPr>
            <a:xfrm>
              <a:off x="3117346" y="34955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Laos</a:t>
              </a:r>
            </a:p>
          </p:txBody>
        </p:sp>
        <p:sp>
          <p:nvSpPr>
            <p:cNvPr id="632" name="tx632"/>
            <p:cNvSpPr/>
            <p:nvPr/>
          </p:nvSpPr>
          <p:spPr>
            <a:xfrm>
              <a:off x="4698253" y="3495580"/>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633" name="tx633"/>
            <p:cNvSpPr/>
            <p:nvPr/>
          </p:nvSpPr>
          <p:spPr>
            <a:xfrm>
              <a:off x="6360312" y="3495580"/>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634" name="tx634"/>
            <p:cNvSpPr/>
            <p:nvPr/>
          </p:nvSpPr>
          <p:spPr>
            <a:xfrm>
              <a:off x="8065623" y="3495580"/>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635" name="tx635"/>
            <p:cNvSpPr/>
            <p:nvPr/>
          </p:nvSpPr>
          <p:spPr>
            <a:xfrm>
              <a:off x="1334541" y="221109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636" name="tx636"/>
            <p:cNvSpPr/>
            <p:nvPr/>
          </p:nvSpPr>
          <p:spPr>
            <a:xfrm>
              <a:off x="2926557" y="2211091"/>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37" name="tx637"/>
            <p:cNvSpPr/>
            <p:nvPr/>
          </p:nvSpPr>
          <p:spPr>
            <a:xfrm>
              <a:off x="4729571" y="2211091"/>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Djibouti</a:t>
              </a:r>
            </a:p>
          </p:txBody>
        </p:sp>
        <p:sp>
          <p:nvSpPr>
            <p:cNvPr id="638" name="tx638"/>
            <p:cNvSpPr/>
            <p:nvPr/>
          </p:nvSpPr>
          <p:spPr>
            <a:xfrm>
              <a:off x="6412982" y="2211091"/>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639" name="tx639"/>
            <p:cNvSpPr/>
            <p:nvPr/>
          </p:nvSpPr>
          <p:spPr>
            <a:xfrm>
              <a:off x="8158800" y="2211091"/>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40" name="tx640"/>
            <p:cNvSpPr/>
            <p:nvPr/>
          </p:nvSpPr>
          <p:spPr>
            <a:xfrm>
              <a:off x="1387210" y="926601"/>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641" name="tx641"/>
            <p:cNvSpPr/>
            <p:nvPr/>
          </p:nvSpPr>
          <p:spPr>
            <a:xfrm>
              <a:off x="3095629" y="92660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642" name="tx642"/>
            <p:cNvSpPr/>
            <p:nvPr/>
          </p:nvSpPr>
          <p:spPr>
            <a:xfrm>
              <a:off x="4751334" y="926601"/>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43" name="tx643"/>
            <p:cNvSpPr/>
            <p:nvPr/>
          </p:nvSpPr>
          <p:spPr>
            <a:xfrm>
              <a:off x="6338504" y="92660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644" name="tx644"/>
            <p:cNvSpPr/>
            <p:nvPr/>
          </p:nvSpPr>
          <p:spPr>
            <a:xfrm>
              <a:off x="8009616" y="926601"/>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645" name="pl64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pl64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4" name="tx65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5" name="tx65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6" name="tx65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7" name="tx65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8" name="tx65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9" name="tx65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0" name="tx66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1" name="pl66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pl66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6" name="pl66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7" name="pl66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8" name="pl66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9" name="tx66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0" name="tx67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1" name="tx67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72" name="tx67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73" name="tx67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4" name="tx67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5" name="tx67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6" name="tx67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7" name="pl67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pl68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2" name="pl68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3" name="pl68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4" name="pl68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5" name="tx68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6" name="tx68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7" name="tx68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8" name="tx68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9" name="tx68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90" name="tx69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91" name="tx69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92" name="tx69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3" name="pl69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pl69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8" name="pl69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9" name="pl69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0" name="pl70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2" name="tx70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3" name="tx70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4" name="tx70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5" name="tx70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6" name="tx70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7" name="tx70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8" name="tx70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9" name="pl70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0" name="pl71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1" name="pl71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2" name="pl71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3" name="pl71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4" name="pl71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5" name="pl71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6" name="pl71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7" name="tx71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8" name="tx71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9" name="tx71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20" name="tx72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21" name="tx72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22" name="tx72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3" name="tx72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4" name="tx72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5" name="tx725"/>
            <p:cNvSpPr/>
            <p:nvPr/>
          </p:nvSpPr>
          <p:spPr>
            <a:xfrm>
              <a:off x="570361" y="18126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6" name="tx726"/>
            <p:cNvSpPr/>
            <p:nvPr/>
          </p:nvSpPr>
          <p:spPr>
            <a:xfrm>
              <a:off x="570361" y="156826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7" name="tx727"/>
            <p:cNvSpPr/>
            <p:nvPr/>
          </p:nvSpPr>
          <p:spPr>
            <a:xfrm>
              <a:off x="508182" y="132387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8" name="pl728"/>
            <p:cNvSpPr/>
            <p:nvPr/>
          </p:nvSpPr>
          <p:spPr>
            <a:xfrm>
              <a:off x="722555" y="18526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pl729"/>
            <p:cNvSpPr/>
            <p:nvPr/>
          </p:nvSpPr>
          <p:spPr>
            <a:xfrm>
              <a:off x="722555" y="160827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0" name="pl730"/>
            <p:cNvSpPr/>
            <p:nvPr/>
          </p:nvSpPr>
          <p:spPr>
            <a:xfrm>
              <a:off x="722555" y="13638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1" name="tx731"/>
            <p:cNvSpPr/>
            <p:nvPr/>
          </p:nvSpPr>
          <p:spPr>
            <a:xfrm>
              <a:off x="570361" y="30971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2" name="tx732"/>
            <p:cNvSpPr/>
            <p:nvPr/>
          </p:nvSpPr>
          <p:spPr>
            <a:xfrm>
              <a:off x="570361" y="28527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3" name="tx733"/>
            <p:cNvSpPr/>
            <p:nvPr/>
          </p:nvSpPr>
          <p:spPr>
            <a:xfrm>
              <a:off x="508182" y="260836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34" name="pl734"/>
            <p:cNvSpPr/>
            <p:nvPr/>
          </p:nvSpPr>
          <p:spPr>
            <a:xfrm>
              <a:off x="722555" y="31371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5" name="pl735"/>
            <p:cNvSpPr/>
            <p:nvPr/>
          </p:nvSpPr>
          <p:spPr>
            <a:xfrm>
              <a:off x="722555" y="28927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6" name="pl736"/>
            <p:cNvSpPr/>
            <p:nvPr/>
          </p:nvSpPr>
          <p:spPr>
            <a:xfrm>
              <a:off x="722555" y="26483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7" name="tx737"/>
            <p:cNvSpPr/>
            <p:nvPr/>
          </p:nvSpPr>
          <p:spPr>
            <a:xfrm>
              <a:off x="570361" y="43816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8" name="tx738"/>
            <p:cNvSpPr/>
            <p:nvPr/>
          </p:nvSpPr>
          <p:spPr>
            <a:xfrm>
              <a:off x="570361" y="413724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9" name="tx739"/>
            <p:cNvSpPr/>
            <p:nvPr/>
          </p:nvSpPr>
          <p:spPr>
            <a:xfrm>
              <a:off x="508182" y="389285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0" name="pl740"/>
            <p:cNvSpPr/>
            <p:nvPr/>
          </p:nvSpPr>
          <p:spPr>
            <a:xfrm>
              <a:off x="722555" y="44216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1" name="pl741"/>
            <p:cNvSpPr/>
            <p:nvPr/>
          </p:nvSpPr>
          <p:spPr>
            <a:xfrm>
              <a:off x="722555" y="417725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2" name="pl742"/>
            <p:cNvSpPr/>
            <p:nvPr/>
          </p:nvSpPr>
          <p:spPr>
            <a:xfrm>
              <a:off x="722555" y="39328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3" name="tx743"/>
            <p:cNvSpPr/>
            <p:nvPr/>
          </p:nvSpPr>
          <p:spPr>
            <a:xfrm>
              <a:off x="570361" y="566612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44" name="tx744"/>
            <p:cNvSpPr/>
            <p:nvPr/>
          </p:nvSpPr>
          <p:spPr>
            <a:xfrm>
              <a:off x="570361" y="54217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45" name="tx745"/>
            <p:cNvSpPr/>
            <p:nvPr/>
          </p:nvSpPr>
          <p:spPr>
            <a:xfrm>
              <a:off x="508182" y="517734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6" name="pl746"/>
            <p:cNvSpPr/>
            <p:nvPr/>
          </p:nvSpPr>
          <p:spPr>
            <a:xfrm>
              <a:off x="722555" y="57061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7" name="pl747"/>
            <p:cNvSpPr/>
            <p:nvPr/>
          </p:nvSpPr>
          <p:spPr>
            <a:xfrm>
              <a:off x="722555" y="54617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8" name="pl748"/>
            <p:cNvSpPr/>
            <p:nvPr/>
          </p:nvSpPr>
          <p:spPr>
            <a:xfrm>
              <a:off x="722555" y="521735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9" name="tx74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50" name="tx75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51" name="tx751"/>
            <p:cNvSpPr/>
            <p:nvPr/>
          </p:nvSpPr>
          <p:spPr>
            <a:xfrm>
              <a:off x="757350" y="435349"/>
              <a:ext cx="371228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LMICs, 2018-2025</a:t>
              </a:r>
            </a:p>
          </p:txBody>
        </p:sp>
        <p:sp>
          <p:nvSpPr>
            <p:cNvPr id="752" name="tx75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53" name="tx75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Cameroon, Djibouti, and Tanzania had the highest coverage (83%), while Papua New Guinea had the lowest coverage (43%).
DTP3 coverage increased in 8 out of these 20 countries between 2024 and 2025. The largest increase was 8 percentage points in Namibia from 74% to 82%.
6 countries saw a decrease in coverage (Angola, Cambodia, Haiti, Kyrgyzstan, Nigeria, and Venezuela). The largest decline was 12% points in Venezuela from 62% to 50%. Coverage remained constant between 2024 and 2025 in the remaining 6 countries.
In 2025, 0 out of these 20 countries had achieved DTP3 coverage of at least 90%.</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6708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3847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09869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 name="pl9"/>
            <p:cNvSpPr/>
            <p:nvPr/>
          </p:nvSpPr>
          <p:spPr>
            <a:xfrm>
              <a:off x="732387" y="18139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15278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732387" y="124173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 name="pl12"/>
            <p:cNvSpPr/>
            <p:nvPr/>
          </p:nvSpPr>
          <p:spPr>
            <a:xfrm>
              <a:off x="732387" y="9556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 name="pl13"/>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05693"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22" name="pl22"/>
            <p:cNvSpPr/>
            <p:nvPr/>
          </p:nvSpPr>
          <p:spPr>
            <a:xfrm>
              <a:off x="805693" y="1207405"/>
              <a:ext cx="1466121" cy="183100"/>
            </a:xfrm>
            <a:custGeom>
              <a:avLst/>
              <a:pathLst>
                <a:path w="1466121" h="183100">
                  <a:moveTo>
                    <a:pt x="0" y="0"/>
                  </a:moveTo>
                  <a:lnTo>
                    <a:pt x="209445" y="34331"/>
                  </a:lnTo>
                  <a:lnTo>
                    <a:pt x="418891" y="102993"/>
                  </a:lnTo>
                  <a:lnTo>
                    <a:pt x="628337" y="160212"/>
                  </a:lnTo>
                  <a:lnTo>
                    <a:pt x="837783" y="183100"/>
                  </a:lnTo>
                  <a:lnTo>
                    <a:pt x="1047229" y="45775"/>
                  </a:lnTo>
                  <a:lnTo>
                    <a:pt x="1256675" y="68662"/>
                  </a:lnTo>
                  <a:lnTo>
                    <a:pt x="1466121" y="137325"/>
                  </a:lnTo>
                </a:path>
              </a:pathLst>
            </a:custGeom>
            <a:ln w="40651" cap="flat">
              <a:solidFill>
                <a:srgbClr val="BEBEBE">
                  <a:alpha val="69803"/>
                </a:srgbClr>
              </a:solidFill>
              <a:prstDash val="solid"/>
              <a:round/>
            </a:ln>
          </p:spPr>
          <p:txBody>
            <a:bodyPr/>
            <a:lstStyle/>
            <a:p/>
          </p:txBody>
        </p:sp>
        <p:sp>
          <p:nvSpPr>
            <p:cNvPr id="23" name="pl23"/>
            <p:cNvSpPr/>
            <p:nvPr/>
          </p:nvSpPr>
          <p:spPr>
            <a:xfrm>
              <a:off x="805693" y="1207405"/>
              <a:ext cx="1466121" cy="183100"/>
            </a:xfrm>
            <a:custGeom>
              <a:avLst/>
              <a:pathLst>
                <a:path w="1466121" h="183100">
                  <a:moveTo>
                    <a:pt x="0" y="0"/>
                  </a:moveTo>
                  <a:lnTo>
                    <a:pt x="209445" y="34331"/>
                  </a:lnTo>
                  <a:lnTo>
                    <a:pt x="418891" y="102993"/>
                  </a:lnTo>
                  <a:lnTo>
                    <a:pt x="628337" y="160212"/>
                  </a:lnTo>
                  <a:lnTo>
                    <a:pt x="837783" y="183100"/>
                  </a:lnTo>
                  <a:lnTo>
                    <a:pt x="1047229" y="45775"/>
                  </a:lnTo>
                  <a:lnTo>
                    <a:pt x="1256675" y="68662"/>
                  </a:lnTo>
                  <a:lnTo>
                    <a:pt x="1466121" y="137325"/>
                  </a:lnTo>
                </a:path>
              </a:pathLst>
            </a:custGeom>
            <a:ln w="35231" cap="flat">
              <a:solidFill>
                <a:srgbClr val="BEBEBE">
                  <a:alpha val="69803"/>
                </a:srgbClr>
              </a:solidFill>
              <a:prstDash val="solid"/>
              <a:round/>
            </a:ln>
          </p:spPr>
          <p:txBody>
            <a:bodyPr/>
            <a:lstStyle/>
            <a:p/>
          </p:txBody>
        </p:sp>
        <p:sp>
          <p:nvSpPr>
            <p:cNvPr id="24" name="pl24"/>
            <p:cNvSpPr/>
            <p:nvPr/>
          </p:nvSpPr>
          <p:spPr>
            <a:xfrm>
              <a:off x="805693"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25" name="pl25"/>
            <p:cNvSpPr/>
            <p:nvPr/>
          </p:nvSpPr>
          <p:spPr>
            <a:xfrm>
              <a:off x="805693" y="1207405"/>
              <a:ext cx="1466121" cy="183100"/>
            </a:xfrm>
            <a:custGeom>
              <a:avLst/>
              <a:pathLst>
                <a:path w="1466121" h="183100">
                  <a:moveTo>
                    <a:pt x="0" y="0"/>
                  </a:moveTo>
                  <a:lnTo>
                    <a:pt x="209445" y="34331"/>
                  </a:lnTo>
                  <a:lnTo>
                    <a:pt x="418891" y="102993"/>
                  </a:lnTo>
                  <a:lnTo>
                    <a:pt x="628337" y="160212"/>
                  </a:lnTo>
                  <a:lnTo>
                    <a:pt x="837783" y="183100"/>
                  </a:lnTo>
                  <a:lnTo>
                    <a:pt x="1047229" y="45775"/>
                  </a:lnTo>
                  <a:lnTo>
                    <a:pt x="1256675" y="68662"/>
                  </a:lnTo>
                  <a:lnTo>
                    <a:pt x="1466121" y="137325"/>
                  </a:lnTo>
                </a:path>
              </a:pathLst>
            </a:custGeom>
            <a:ln w="40651" cap="flat">
              <a:solidFill>
                <a:srgbClr val="000000">
                  <a:alpha val="100000"/>
                </a:srgbClr>
              </a:solidFill>
              <a:prstDash val="solid"/>
              <a:round/>
            </a:ln>
          </p:spPr>
          <p:txBody>
            <a:bodyPr/>
            <a:lstStyle/>
            <a:p/>
          </p:txBody>
        </p:sp>
        <p:sp>
          <p:nvSpPr>
            <p:cNvPr id="26" name="pl26"/>
            <p:cNvSpPr/>
            <p:nvPr/>
          </p:nvSpPr>
          <p:spPr>
            <a:xfrm>
              <a:off x="805693" y="1207405"/>
              <a:ext cx="1466121" cy="183100"/>
            </a:xfrm>
            <a:custGeom>
              <a:avLst/>
              <a:pathLst>
                <a:path w="1466121" h="183100">
                  <a:moveTo>
                    <a:pt x="0" y="0"/>
                  </a:moveTo>
                  <a:lnTo>
                    <a:pt x="209445" y="34331"/>
                  </a:lnTo>
                  <a:lnTo>
                    <a:pt x="418891" y="102993"/>
                  </a:lnTo>
                  <a:lnTo>
                    <a:pt x="628337" y="160212"/>
                  </a:lnTo>
                  <a:lnTo>
                    <a:pt x="837783" y="183100"/>
                  </a:lnTo>
                  <a:lnTo>
                    <a:pt x="1047229" y="45775"/>
                  </a:lnTo>
                  <a:lnTo>
                    <a:pt x="1256675" y="68662"/>
                  </a:lnTo>
                  <a:lnTo>
                    <a:pt x="1466121" y="137325"/>
                  </a:lnTo>
                </a:path>
              </a:pathLst>
            </a:custGeom>
            <a:ln w="35231" cap="flat">
              <a:solidFill>
                <a:srgbClr val="80BD41">
                  <a:alpha val="100000"/>
                </a:srgbClr>
              </a:solidFill>
              <a:prstDash val="solid"/>
              <a:round/>
            </a:ln>
          </p:spPr>
          <p:txBody>
            <a:bodyPr/>
            <a:lstStyle/>
            <a:p/>
          </p:txBody>
        </p:sp>
        <p:sp>
          <p:nvSpPr>
            <p:cNvPr id="27" name="pl27"/>
            <p:cNvSpPr/>
            <p:nvPr/>
          </p:nvSpPr>
          <p:spPr>
            <a:xfrm>
              <a:off x="732387" y="124173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 name="tx28"/>
            <p:cNvSpPr/>
            <p:nvPr/>
          </p:nvSpPr>
          <p:spPr>
            <a:xfrm>
              <a:off x="775563" y="10288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 name="tx29"/>
            <p:cNvSpPr/>
            <p:nvPr/>
          </p:nvSpPr>
          <p:spPr>
            <a:xfrm>
              <a:off x="985009" y="10631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 name="tx30"/>
            <p:cNvSpPr/>
            <p:nvPr/>
          </p:nvSpPr>
          <p:spPr>
            <a:xfrm>
              <a:off x="1176396" y="11318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1" name="tx31"/>
            <p:cNvSpPr/>
            <p:nvPr/>
          </p:nvSpPr>
          <p:spPr>
            <a:xfrm>
              <a:off x="1359736" y="1189063"/>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2" name="tx32"/>
            <p:cNvSpPr/>
            <p:nvPr/>
          </p:nvSpPr>
          <p:spPr>
            <a:xfrm>
              <a:off x="1565158" y="121195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3" name="tx33"/>
            <p:cNvSpPr/>
            <p:nvPr/>
          </p:nvSpPr>
          <p:spPr>
            <a:xfrm>
              <a:off x="1804733" y="1074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4" name="tx34"/>
            <p:cNvSpPr/>
            <p:nvPr/>
          </p:nvSpPr>
          <p:spPr>
            <a:xfrm>
              <a:off x="2014179" y="10975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5" name="tx35"/>
            <p:cNvSpPr/>
            <p:nvPr/>
          </p:nvSpPr>
          <p:spPr>
            <a:xfrm>
              <a:off x="2223625" y="11661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6" name="rc36"/>
            <p:cNvSpPr/>
            <p:nvPr/>
          </p:nvSpPr>
          <p:spPr>
            <a:xfrm>
              <a:off x="732387" y="2179046"/>
              <a:ext cx="1612733" cy="1019640"/>
            </a:xfrm>
            <a:prstGeom prst="rect">
              <a:avLst/>
            </a:prstGeom>
            <a:solidFill>
              <a:srgbClr val="EBEBEB">
                <a:alpha val="100000"/>
              </a:srgbClr>
            </a:solidFill>
          </p:spPr>
          <p:txBody>
            <a:bodyPr/>
            <a:lstStyle/>
            <a:p/>
          </p:txBody>
        </p:sp>
        <p:sp>
          <p:nvSpPr>
            <p:cNvPr id="37" name="pl37"/>
            <p:cNvSpPr/>
            <p:nvPr/>
          </p:nvSpPr>
          <p:spPr>
            <a:xfrm>
              <a:off x="732387" y="297496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 name="pl38"/>
            <p:cNvSpPr/>
            <p:nvPr/>
          </p:nvSpPr>
          <p:spPr>
            <a:xfrm>
              <a:off x="732387" y="268886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 name="pl39"/>
            <p:cNvSpPr/>
            <p:nvPr/>
          </p:nvSpPr>
          <p:spPr>
            <a:xfrm>
              <a:off x="732387" y="24027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0" name="pl40"/>
            <p:cNvSpPr/>
            <p:nvPr/>
          </p:nvSpPr>
          <p:spPr>
            <a:xfrm>
              <a:off x="732387" y="31180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 name="pl41"/>
            <p:cNvSpPr/>
            <p:nvPr/>
          </p:nvSpPr>
          <p:spPr>
            <a:xfrm>
              <a:off x="732387" y="283191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2" name="pl42"/>
            <p:cNvSpPr/>
            <p:nvPr/>
          </p:nvSpPr>
          <p:spPr>
            <a:xfrm>
              <a:off x="732387" y="254581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 name="pl43"/>
            <p:cNvSpPr/>
            <p:nvPr/>
          </p:nvSpPr>
          <p:spPr>
            <a:xfrm>
              <a:off x="732387" y="22597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 name="pl44"/>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805693"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53" name="pl53"/>
            <p:cNvSpPr/>
            <p:nvPr/>
          </p:nvSpPr>
          <p:spPr>
            <a:xfrm>
              <a:off x="805693" y="2465712"/>
              <a:ext cx="1466121" cy="228875"/>
            </a:xfrm>
            <a:custGeom>
              <a:avLst/>
              <a:pathLst>
                <a:path w="1466121" h="228875">
                  <a:moveTo>
                    <a:pt x="0" y="80106"/>
                  </a:moveTo>
                  <a:lnTo>
                    <a:pt x="209445" y="80106"/>
                  </a:lnTo>
                  <a:lnTo>
                    <a:pt x="418891" y="160212"/>
                  </a:lnTo>
                  <a:lnTo>
                    <a:pt x="628337" y="228875"/>
                  </a:lnTo>
                  <a:lnTo>
                    <a:pt x="837783" y="0"/>
                  </a:lnTo>
                  <a:lnTo>
                    <a:pt x="1047229" y="137325"/>
                  </a:lnTo>
                  <a:lnTo>
                    <a:pt x="1256675" y="148769"/>
                  </a:lnTo>
                  <a:lnTo>
                    <a:pt x="1466121" y="148769"/>
                  </a:lnTo>
                </a:path>
              </a:pathLst>
            </a:custGeom>
            <a:ln w="40651" cap="flat">
              <a:solidFill>
                <a:srgbClr val="BEBEBE">
                  <a:alpha val="69803"/>
                </a:srgbClr>
              </a:solidFill>
              <a:prstDash val="solid"/>
              <a:round/>
            </a:ln>
          </p:spPr>
          <p:txBody>
            <a:bodyPr/>
            <a:lstStyle/>
            <a:p/>
          </p:txBody>
        </p:sp>
        <p:sp>
          <p:nvSpPr>
            <p:cNvPr id="54" name="pl54"/>
            <p:cNvSpPr/>
            <p:nvPr/>
          </p:nvSpPr>
          <p:spPr>
            <a:xfrm>
              <a:off x="805693" y="2465712"/>
              <a:ext cx="1466121" cy="228875"/>
            </a:xfrm>
            <a:custGeom>
              <a:avLst/>
              <a:pathLst>
                <a:path w="1466121" h="228875">
                  <a:moveTo>
                    <a:pt x="0" y="80106"/>
                  </a:moveTo>
                  <a:lnTo>
                    <a:pt x="209445" y="80106"/>
                  </a:lnTo>
                  <a:lnTo>
                    <a:pt x="418891" y="160212"/>
                  </a:lnTo>
                  <a:lnTo>
                    <a:pt x="628337" y="228875"/>
                  </a:lnTo>
                  <a:lnTo>
                    <a:pt x="837783" y="0"/>
                  </a:lnTo>
                  <a:lnTo>
                    <a:pt x="1047229" y="137325"/>
                  </a:lnTo>
                  <a:lnTo>
                    <a:pt x="1256675" y="148769"/>
                  </a:lnTo>
                  <a:lnTo>
                    <a:pt x="1466121" y="148769"/>
                  </a:lnTo>
                </a:path>
              </a:pathLst>
            </a:custGeom>
            <a:ln w="35231" cap="flat">
              <a:solidFill>
                <a:srgbClr val="BEBEBE">
                  <a:alpha val="69803"/>
                </a:srgbClr>
              </a:solidFill>
              <a:prstDash val="solid"/>
              <a:round/>
            </a:ln>
          </p:spPr>
          <p:txBody>
            <a:bodyPr/>
            <a:lstStyle/>
            <a:p/>
          </p:txBody>
        </p:sp>
        <p:sp>
          <p:nvSpPr>
            <p:cNvPr id="55" name="pl55"/>
            <p:cNvSpPr/>
            <p:nvPr/>
          </p:nvSpPr>
          <p:spPr>
            <a:xfrm>
              <a:off x="805693"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56" name="pl56"/>
            <p:cNvSpPr/>
            <p:nvPr/>
          </p:nvSpPr>
          <p:spPr>
            <a:xfrm>
              <a:off x="805693" y="2465712"/>
              <a:ext cx="1466121" cy="228875"/>
            </a:xfrm>
            <a:custGeom>
              <a:avLst/>
              <a:pathLst>
                <a:path w="1466121" h="228875">
                  <a:moveTo>
                    <a:pt x="0" y="80106"/>
                  </a:moveTo>
                  <a:lnTo>
                    <a:pt x="209445" y="80106"/>
                  </a:lnTo>
                  <a:lnTo>
                    <a:pt x="418891" y="160212"/>
                  </a:lnTo>
                  <a:lnTo>
                    <a:pt x="628337" y="228875"/>
                  </a:lnTo>
                  <a:lnTo>
                    <a:pt x="837783" y="0"/>
                  </a:lnTo>
                  <a:lnTo>
                    <a:pt x="1047229" y="137325"/>
                  </a:lnTo>
                  <a:lnTo>
                    <a:pt x="1256675" y="148769"/>
                  </a:lnTo>
                  <a:lnTo>
                    <a:pt x="1466121" y="148769"/>
                  </a:lnTo>
                </a:path>
              </a:pathLst>
            </a:custGeom>
            <a:ln w="40651" cap="flat">
              <a:solidFill>
                <a:srgbClr val="000000">
                  <a:alpha val="100000"/>
                </a:srgbClr>
              </a:solidFill>
              <a:prstDash val="solid"/>
              <a:round/>
            </a:ln>
          </p:spPr>
          <p:txBody>
            <a:bodyPr/>
            <a:lstStyle/>
            <a:p/>
          </p:txBody>
        </p:sp>
        <p:sp>
          <p:nvSpPr>
            <p:cNvPr id="57" name="pl57"/>
            <p:cNvSpPr/>
            <p:nvPr/>
          </p:nvSpPr>
          <p:spPr>
            <a:xfrm>
              <a:off x="805693" y="2465712"/>
              <a:ext cx="1466121" cy="228875"/>
            </a:xfrm>
            <a:custGeom>
              <a:avLst/>
              <a:pathLst>
                <a:path w="1466121" h="228875">
                  <a:moveTo>
                    <a:pt x="0" y="80106"/>
                  </a:moveTo>
                  <a:lnTo>
                    <a:pt x="209445" y="80106"/>
                  </a:lnTo>
                  <a:lnTo>
                    <a:pt x="418891" y="160212"/>
                  </a:lnTo>
                  <a:lnTo>
                    <a:pt x="628337" y="228875"/>
                  </a:lnTo>
                  <a:lnTo>
                    <a:pt x="837783" y="0"/>
                  </a:lnTo>
                  <a:lnTo>
                    <a:pt x="1047229" y="137325"/>
                  </a:lnTo>
                  <a:lnTo>
                    <a:pt x="1256675" y="148769"/>
                  </a:lnTo>
                  <a:lnTo>
                    <a:pt x="1466121" y="148769"/>
                  </a:lnTo>
                </a:path>
              </a:pathLst>
            </a:custGeom>
            <a:ln w="35231" cap="flat">
              <a:solidFill>
                <a:srgbClr val="80BD41">
                  <a:alpha val="100000"/>
                </a:srgbClr>
              </a:solidFill>
              <a:prstDash val="solid"/>
              <a:round/>
            </a:ln>
          </p:spPr>
          <p:txBody>
            <a:bodyPr/>
            <a:lstStyle/>
            <a:p/>
          </p:txBody>
        </p:sp>
        <p:sp>
          <p:nvSpPr>
            <p:cNvPr id="58" name="pl58"/>
            <p:cNvSpPr/>
            <p:nvPr/>
          </p:nvSpPr>
          <p:spPr>
            <a:xfrm>
              <a:off x="732387" y="254581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9" name="tx59"/>
            <p:cNvSpPr/>
            <p:nvPr/>
          </p:nvSpPr>
          <p:spPr>
            <a:xfrm>
              <a:off x="775563" y="2367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 name="tx60"/>
            <p:cNvSpPr/>
            <p:nvPr/>
          </p:nvSpPr>
          <p:spPr>
            <a:xfrm>
              <a:off x="985009" y="2367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 name="tx61"/>
            <p:cNvSpPr/>
            <p:nvPr/>
          </p:nvSpPr>
          <p:spPr>
            <a:xfrm>
              <a:off x="1176396" y="24473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2" name="tx62"/>
            <p:cNvSpPr/>
            <p:nvPr/>
          </p:nvSpPr>
          <p:spPr>
            <a:xfrm>
              <a:off x="1355712" y="251603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3" name="tx63"/>
            <p:cNvSpPr/>
            <p:nvPr/>
          </p:nvSpPr>
          <p:spPr>
            <a:xfrm>
              <a:off x="1613347" y="22871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4" name="tx64"/>
            <p:cNvSpPr/>
            <p:nvPr/>
          </p:nvSpPr>
          <p:spPr>
            <a:xfrm>
              <a:off x="1804733" y="24244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 name="tx65"/>
            <p:cNvSpPr/>
            <p:nvPr/>
          </p:nvSpPr>
          <p:spPr>
            <a:xfrm>
              <a:off x="2014179" y="24359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6" name="tx66"/>
            <p:cNvSpPr/>
            <p:nvPr/>
          </p:nvSpPr>
          <p:spPr>
            <a:xfrm>
              <a:off x="2223625" y="24359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7" name="rc67"/>
            <p:cNvSpPr/>
            <p:nvPr/>
          </p:nvSpPr>
          <p:spPr>
            <a:xfrm>
              <a:off x="732387" y="3483127"/>
              <a:ext cx="1612733" cy="1019640"/>
            </a:xfrm>
            <a:prstGeom prst="rect">
              <a:avLst/>
            </a:prstGeom>
            <a:solidFill>
              <a:srgbClr val="EBEBEB">
                <a:alpha val="100000"/>
              </a:srgbClr>
            </a:solidFill>
          </p:spPr>
          <p:txBody>
            <a:bodyPr/>
            <a:lstStyle/>
            <a:p/>
          </p:txBody>
        </p:sp>
        <p:sp>
          <p:nvSpPr>
            <p:cNvPr id="68" name="pl68"/>
            <p:cNvSpPr/>
            <p:nvPr/>
          </p:nvSpPr>
          <p:spPr>
            <a:xfrm>
              <a:off x="732387" y="42790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9" name="pl69"/>
            <p:cNvSpPr/>
            <p:nvPr/>
          </p:nvSpPr>
          <p:spPr>
            <a:xfrm>
              <a:off x="732387" y="39929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0" name="pl70"/>
            <p:cNvSpPr/>
            <p:nvPr/>
          </p:nvSpPr>
          <p:spPr>
            <a:xfrm>
              <a:off x="732387" y="370685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1" name="pl71"/>
            <p:cNvSpPr/>
            <p:nvPr/>
          </p:nvSpPr>
          <p:spPr>
            <a:xfrm>
              <a:off x="732387" y="44220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2" name="pl72"/>
            <p:cNvSpPr/>
            <p:nvPr/>
          </p:nvSpPr>
          <p:spPr>
            <a:xfrm>
              <a:off x="732387" y="41359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3" name="pl73"/>
            <p:cNvSpPr/>
            <p:nvPr/>
          </p:nvSpPr>
          <p:spPr>
            <a:xfrm>
              <a:off x="732387" y="384990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4" name="pl74"/>
            <p:cNvSpPr/>
            <p:nvPr/>
          </p:nvSpPr>
          <p:spPr>
            <a:xfrm>
              <a:off x="732387" y="356380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5" name="pl75"/>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805693"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84" name="pl84"/>
            <p:cNvSpPr/>
            <p:nvPr/>
          </p:nvSpPr>
          <p:spPr>
            <a:xfrm>
              <a:off x="805693" y="3849900"/>
              <a:ext cx="1466121" cy="389088"/>
            </a:xfrm>
            <a:custGeom>
              <a:avLst/>
              <a:pathLst>
                <a:path w="1466121" h="389088">
                  <a:moveTo>
                    <a:pt x="0" y="0"/>
                  </a:moveTo>
                  <a:lnTo>
                    <a:pt x="209445" y="0"/>
                  </a:lnTo>
                  <a:lnTo>
                    <a:pt x="418891" y="137325"/>
                  </a:lnTo>
                  <a:lnTo>
                    <a:pt x="628337" y="183100"/>
                  </a:lnTo>
                  <a:lnTo>
                    <a:pt x="837783" y="183100"/>
                  </a:lnTo>
                  <a:lnTo>
                    <a:pt x="1047229" y="343313"/>
                  </a:lnTo>
                  <a:lnTo>
                    <a:pt x="1256675" y="389088"/>
                  </a:lnTo>
                  <a:lnTo>
                    <a:pt x="1466121" y="354756"/>
                  </a:lnTo>
                </a:path>
              </a:pathLst>
            </a:custGeom>
            <a:ln w="40651" cap="flat">
              <a:solidFill>
                <a:srgbClr val="BEBEBE">
                  <a:alpha val="69803"/>
                </a:srgbClr>
              </a:solidFill>
              <a:prstDash val="solid"/>
              <a:round/>
            </a:ln>
          </p:spPr>
          <p:txBody>
            <a:bodyPr/>
            <a:lstStyle/>
            <a:p/>
          </p:txBody>
        </p:sp>
        <p:sp>
          <p:nvSpPr>
            <p:cNvPr id="85" name="pl85"/>
            <p:cNvSpPr/>
            <p:nvPr/>
          </p:nvSpPr>
          <p:spPr>
            <a:xfrm>
              <a:off x="805693" y="3849900"/>
              <a:ext cx="1466121" cy="389088"/>
            </a:xfrm>
            <a:custGeom>
              <a:avLst/>
              <a:pathLst>
                <a:path w="1466121" h="389088">
                  <a:moveTo>
                    <a:pt x="0" y="0"/>
                  </a:moveTo>
                  <a:lnTo>
                    <a:pt x="209445" y="0"/>
                  </a:lnTo>
                  <a:lnTo>
                    <a:pt x="418891" y="137325"/>
                  </a:lnTo>
                  <a:lnTo>
                    <a:pt x="628337" y="183100"/>
                  </a:lnTo>
                  <a:lnTo>
                    <a:pt x="837783" y="183100"/>
                  </a:lnTo>
                  <a:lnTo>
                    <a:pt x="1047229" y="343313"/>
                  </a:lnTo>
                  <a:lnTo>
                    <a:pt x="1256675" y="389088"/>
                  </a:lnTo>
                  <a:lnTo>
                    <a:pt x="1466121" y="354756"/>
                  </a:lnTo>
                </a:path>
              </a:pathLst>
            </a:custGeom>
            <a:ln w="35231" cap="flat">
              <a:solidFill>
                <a:srgbClr val="BEBEBE">
                  <a:alpha val="69803"/>
                </a:srgbClr>
              </a:solidFill>
              <a:prstDash val="solid"/>
              <a:round/>
            </a:ln>
          </p:spPr>
          <p:txBody>
            <a:bodyPr/>
            <a:lstStyle/>
            <a:p/>
          </p:txBody>
        </p:sp>
        <p:sp>
          <p:nvSpPr>
            <p:cNvPr id="86" name="pl86"/>
            <p:cNvSpPr/>
            <p:nvPr/>
          </p:nvSpPr>
          <p:spPr>
            <a:xfrm>
              <a:off x="805693"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87" name="pl87"/>
            <p:cNvSpPr/>
            <p:nvPr/>
          </p:nvSpPr>
          <p:spPr>
            <a:xfrm>
              <a:off x="805693" y="3849900"/>
              <a:ext cx="1466121" cy="389088"/>
            </a:xfrm>
            <a:custGeom>
              <a:avLst/>
              <a:pathLst>
                <a:path w="1466121" h="389088">
                  <a:moveTo>
                    <a:pt x="0" y="0"/>
                  </a:moveTo>
                  <a:lnTo>
                    <a:pt x="209445" y="0"/>
                  </a:lnTo>
                  <a:lnTo>
                    <a:pt x="418891" y="137325"/>
                  </a:lnTo>
                  <a:lnTo>
                    <a:pt x="628337" y="183100"/>
                  </a:lnTo>
                  <a:lnTo>
                    <a:pt x="837783" y="183100"/>
                  </a:lnTo>
                  <a:lnTo>
                    <a:pt x="1047229" y="343313"/>
                  </a:lnTo>
                  <a:lnTo>
                    <a:pt x="1256675" y="389088"/>
                  </a:lnTo>
                  <a:lnTo>
                    <a:pt x="1466121" y="354756"/>
                  </a:lnTo>
                </a:path>
              </a:pathLst>
            </a:custGeom>
            <a:ln w="40651" cap="flat">
              <a:solidFill>
                <a:srgbClr val="000000">
                  <a:alpha val="100000"/>
                </a:srgbClr>
              </a:solidFill>
              <a:prstDash val="solid"/>
              <a:round/>
            </a:ln>
          </p:spPr>
          <p:txBody>
            <a:bodyPr/>
            <a:lstStyle/>
            <a:p/>
          </p:txBody>
        </p:sp>
        <p:sp>
          <p:nvSpPr>
            <p:cNvPr id="88" name="pl88"/>
            <p:cNvSpPr/>
            <p:nvPr/>
          </p:nvSpPr>
          <p:spPr>
            <a:xfrm>
              <a:off x="805693" y="3849900"/>
              <a:ext cx="1466121" cy="389088"/>
            </a:xfrm>
            <a:custGeom>
              <a:avLst/>
              <a:pathLst>
                <a:path w="1466121" h="389088">
                  <a:moveTo>
                    <a:pt x="0" y="0"/>
                  </a:moveTo>
                  <a:lnTo>
                    <a:pt x="209445" y="0"/>
                  </a:lnTo>
                  <a:lnTo>
                    <a:pt x="418891" y="137325"/>
                  </a:lnTo>
                  <a:lnTo>
                    <a:pt x="628337" y="183100"/>
                  </a:lnTo>
                  <a:lnTo>
                    <a:pt x="837783" y="183100"/>
                  </a:lnTo>
                  <a:lnTo>
                    <a:pt x="1047229" y="343313"/>
                  </a:lnTo>
                  <a:lnTo>
                    <a:pt x="1256675" y="389088"/>
                  </a:lnTo>
                  <a:lnTo>
                    <a:pt x="1466121" y="354756"/>
                  </a:lnTo>
                </a:path>
              </a:pathLst>
            </a:custGeom>
            <a:ln w="35231" cap="flat">
              <a:solidFill>
                <a:srgbClr val="80BD41">
                  <a:alpha val="100000"/>
                </a:srgbClr>
              </a:solidFill>
              <a:prstDash val="solid"/>
              <a:round/>
            </a:ln>
          </p:spPr>
          <p:txBody>
            <a:bodyPr/>
            <a:lstStyle/>
            <a:p/>
          </p:txBody>
        </p:sp>
        <p:sp>
          <p:nvSpPr>
            <p:cNvPr id="89" name="pl89"/>
            <p:cNvSpPr/>
            <p:nvPr/>
          </p:nvSpPr>
          <p:spPr>
            <a:xfrm>
              <a:off x="732387" y="384990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90" name="tx90"/>
            <p:cNvSpPr/>
            <p:nvPr/>
          </p:nvSpPr>
          <p:spPr>
            <a:xfrm>
              <a:off x="775563" y="3671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1" name="tx91"/>
            <p:cNvSpPr/>
            <p:nvPr/>
          </p:nvSpPr>
          <p:spPr>
            <a:xfrm>
              <a:off x="985009" y="3671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1146266" y="380867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3" name="tx93"/>
            <p:cNvSpPr/>
            <p:nvPr/>
          </p:nvSpPr>
          <p:spPr>
            <a:xfrm>
              <a:off x="1355712" y="38544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4" name="tx94"/>
            <p:cNvSpPr/>
            <p:nvPr/>
          </p:nvSpPr>
          <p:spPr>
            <a:xfrm>
              <a:off x="1565158" y="38544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5" name="tx95"/>
            <p:cNvSpPr/>
            <p:nvPr/>
          </p:nvSpPr>
          <p:spPr>
            <a:xfrm>
              <a:off x="1774604" y="401465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96" name="tx96"/>
            <p:cNvSpPr/>
            <p:nvPr/>
          </p:nvSpPr>
          <p:spPr>
            <a:xfrm>
              <a:off x="1984050" y="406043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97" name="tx97"/>
            <p:cNvSpPr/>
            <p:nvPr/>
          </p:nvSpPr>
          <p:spPr>
            <a:xfrm>
              <a:off x="2193496" y="40261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98" name="rc98"/>
            <p:cNvSpPr/>
            <p:nvPr/>
          </p:nvSpPr>
          <p:spPr>
            <a:xfrm>
              <a:off x="732387" y="4787209"/>
              <a:ext cx="1612733" cy="1019640"/>
            </a:xfrm>
            <a:prstGeom prst="rect">
              <a:avLst/>
            </a:prstGeom>
            <a:solidFill>
              <a:srgbClr val="EBEBEB">
                <a:alpha val="100000"/>
              </a:srgbClr>
            </a:solidFill>
          </p:spPr>
          <p:txBody>
            <a:bodyPr/>
            <a:lstStyle/>
            <a:p/>
          </p:txBody>
        </p:sp>
        <p:sp>
          <p:nvSpPr>
            <p:cNvPr id="99" name="pl99"/>
            <p:cNvSpPr/>
            <p:nvPr/>
          </p:nvSpPr>
          <p:spPr>
            <a:xfrm>
              <a:off x="732387" y="55831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0" name="pl100"/>
            <p:cNvSpPr/>
            <p:nvPr/>
          </p:nvSpPr>
          <p:spPr>
            <a:xfrm>
              <a:off x="732387" y="529702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1" name="pl101"/>
            <p:cNvSpPr/>
            <p:nvPr/>
          </p:nvSpPr>
          <p:spPr>
            <a:xfrm>
              <a:off x="732387" y="501093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2" name="pl102"/>
            <p:cNvSpPr/>
            <p:nvPr/>
          </p:nvSpPr>
          <p:spPr>
            <a:xfrm>
              <a:off x="732387" y="57261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3" name="pl103"/>
            <p:cNvSpPr/>
            <p:nvPr/>
          </p:nvSpPr>
          <p:spPr>
            <a:xfrm>
              <a:off x="732387" y="544007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4" name="pl104"/>
            <p:cNvSpPr/>
            <p:nvPr/>
          </p:nvSpPr>
          <p:spPr>
            <a:xfrm>
              <a:off x="732387" y="515398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5" name="pl105"/>
            <p:cNvSpPr/>
            <p:nvPr/>
          </p:nvSpPr>
          <p:spPr>
            <a:xfrm>
              <a:off x="732387" y="486788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805693"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115" name="pl115"/>
            <p:cNvSpPr/>
            <p:nvPr/>
          </p:nvSpPr>
          <p:spPr>
            <a:xfrm>
              <a:off x="805693" y="5131094"/>
              <a:ext cx="1466121" cy="114437"/>
            </a:xfrm>
            <a:custGeom>
              <a:avLst/>
              <a:pathLst>
                <a:path w="1466121" h="114437">
                  <a:moveTo>
                    <a:pt x="0" y="22887"/>
                  </a:moveTo>
                  <a:lnTo>
                    <a:pt x="209445" y="22887"/>
                  </a:lnTo>
                  <a:lnTo>
                    <a:pt x="418891" y="11443"/>
                  </a:lnTo>
                  <a:lnTo>
                    <a:pt x="628337" y="0"/>
                  </a:lnTo>
                  <a:lnTo>
                    <a:pt x="837783" y="57218"/>
                  </a:lnTo>
                  <a:lnTo>
                    <a:pt x="1047229" y="114437"/>
                  </a:lnTo>
                  <a:lnTo>
                    <a:pt x="1256675" y="114437"/>
                  </a:lnTo>
                  <a:lnTo>
                    <a:pt x="1466121" y="114437"/>
                  </a:lnTo>
                </a:path>
              </a:pathLst>
            </a:custGeom>
            <a:ln w="40651" cap="flat">
              <a:solidFill>
                <a:srgbClr val="BEBEBE">
                  <a:alpha val="69803"/>
                </a:srgbClr>
              </a:solidFill>
              <a:prstDash val="solid"/>
              <a:round/>
            </a:ln>
          </p:spPr>
          <p:txBody>
            <a:bodyPr/>
            <a:lstStyle/>
            <a:p/>
          </p:txBody>
        </p:sp>
        <p:sp>
          <p:nvSpPr>
            <p:cNvPr id="116" name="pl116"/>
            <p:cNvSpPr/>
            <p:nvPr/>
          </p:nvSpPr>
          <p:spPr>
            <a:xfrm>
              <a:off x="805693" y="5131094"/>
              <a:ext cx="1466121" cy="114437"/>
            </a:xfrm>
            <a:custGeom>
              <a:avLst/>
              <a:pathLst>
                <a:path w="1466121" h="114437">
                  <a:moveTo>
                    <a:pt x="0" y="22887"/>
                  </a:moveTo>
                  <a:lnTo>
                    <a:pt x="209445" y="22887"/>
                  </a:lnTo>
                  <a:lnTo>
                    <a:pt x="418891" y="11443"/>
                  </a:lnTo>
                  <a:lnTo>
                    <a:pt x="628337" y="0"/>
                  </a:lnTo>
                  <a:lnTo>
                    <a:pt x="837783" y="57218"/>
                  </a:lnTo>
                  <a:lnTo>
                    <a:pt x="1047229" y="114437"/>
                  </a:lnTo>
                  <a:lnTo>
                    <a:pt x="1256675" y="114437"/>
                  </a:lnTo>
                  <a:lnTo>
                    <a:pt x="1466121" y="114437"/>
                  </a:lnTo>
                </a:path>
              </a:pathLst>
            </a:custGeom>
            <a:ln w="35231" cap="flat">
              <a:solidFill>
                <a:srgbClr val="BEBEBE">
                  <a:alpha val="69803"/>
                </a:srgbClr>
              </a:solidFill>
              <a:prstDash val="solid"/>
              <a:round/>
            </a:ln>
          </p:spPr>
          <p:txBody>
            <a:bodyPr/>
            <a:lstStyle/>
            <a:p/>
          </p:txBody>
        </p:sp>
        <p:sp>
          <p:nvSpPr>
            <p:cNvPr id="117" name="pl117"/>
            <p:cNvSpPr/>
            <p:nvPr/>
          </p:nvSpPr>
          <p:spPr>
            <a:xfrm>
              <a:off x="805693"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118" name="pl118"/>
            <p:cNvSpPr/>
            <p:nvPr/>
          </p:nvSpPr>
          <p:spPr>
            <a:xfrm>
              <a:off x="805693" y="5131094"/>
              <a:ext cx="1466121" cy="114437"/>
            </a:xfrm>
            <a:custGeom>
              <a:avLst/>
              <a:pathLst>
                <a:path w="1466121" h="114437">
                  <a:moveTo>
                    <a:pt x="0" y="22887"/>
                  </a:moveTo>
                  <a:lnTo>
                    <a:pt x="209445" y="22887"/>
                  </a:lnTo>
                  <a:lnTo>
                    <a:pt x="418891" y="11443"/>
                  </a:lnTo>
                  <a:lnTo>
                    <a:pt x="628337" y="0"/>
                  </a:lnTo>
                  <a:lnTo>
                    <a:pt x="837783" y="57218"/>
                  </a:lnTo>
                  <a:lnTo>
                    <a:pt x="1047229" y="114437"/>
                  </a:lnTo>
                  <a:lnTo>
                    <a:pt x="1256675" y="114437"/>
                  </a:lnTo>
                  <a:lnTo>
                    <a:pt x="1466121" y="114437"/>
                  </a:lnTo>
                </a:path>
              </a:pathLst>
            </a:custGeom>
            <a:ln w="40651" cap="flat">
              <a:solidFill>
                <a:srgbClr val="000000">
                  <a:alpha val="100000"/>
                </a:srgbClr>
              </a:solidFill>
              <a:prstDash val="solid"/>
              <a:round/>
            </a:ln>
          </p:spPr>
          <p:txBody>
            <a:bodyPr/>
            <a:lstStyle/>
            <a:p/>
          </p:txBody>
        </p:sp>
        <p:sp>
          <p:nvSpPr>
            <p:cNvPr id="119" name="pl119"/>
            <p:cNvSpPr/>
            <p:nvPr/>
          </p:nvSpPr>
          <p:spPr>
            <a:xfrm>
              <a:off x="805693" y="5131094"/>
              <a:ext cx="1466121" cy="114437"/>
            </a:xfrm>
            <a:custGeom>
              <a:avLst/>
              <a:pathLst>
                <a:path w="1466121" h="114437">
                  <a:moveTo>
                    <a:pt x="0" y="22887"/>
                  </a:moveTo>
                  <a:lnTo>
                    <a:pt x="209445" y="22887"/>
                  </a:lnTo>
                  <a:lnTo>
                    <a:pt x="418891" y="11443"/>
                  </a:lnTo>
                  <a:lnTo>
                    <a:pt x="628337" y="0"/>
                  </a:lnTo>
                  <a:lnTo>
                    <a:pt x="837783" y="57218"/>
                  </a:lnTo>
                  <a:lnTo>
                    <a:pt x="1047229" y="114437"/>
                  </a:lnTo>
                  <a:lnTo>
                    <a:pt x="1256675" y="114437"/>
                  </a:lnTo>
                  <a:lnTo>
                    <a:pt x="1466121" y="114437"/>
                  </a:lnTo>
                </a:path>
              </a:pathLst>
            </a:custGeom>
            <a:ln w="35231" cap="flat">
              <a:solidFill>
                <a:srgbClr val="80BD41">
                  <a:alpha val="100000"/>
                </a:srgbClr>
              </a:solidFill>
              <a:prstDash val="solid"/>
              <a:round/>
            </a:ln>
          </p:spPr>
          <p:txBody>
            <a:bodyPr/>
            <a:lstStyle/>
            <a:p/>
          </p:txBody>
        </p:sp>
        <p:sp>
          <p:nvSpPr>
            <p:cNvPr id="120" name="pl120"/>
            <p:cNvSpPr/>
            <p:nvPr/>
          </p:nvSpPr>
          <p:spPr>
            <a:xfrm>
              <a:off x="732387" y="515398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21" name="tx121"/>
            <p:cNvSpPr/>
            <p:nvPr/>
          </p:nvSpPr>
          <p:spPr>
            <a:xfrm>
              <a:off x="775563" y="4975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 name="tx122"/>
            <p:cNvSpPr/>
            <p:nvPr/>
          </p:nvSpPr>
          <p:spPr>
            <a:xfrm>
              <a:off x="985009" y="4975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 name="tx123"/>
            <p:cNvSpPr/>
            <p:nvPr/>
          </p:nvSpPr>
          <p:spPr>
            <a:xfrm>
              <a:off x="1194455" y="49639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4" name="tx124"/>
            <p:cNvSpPr/>
            <p:nvPr/>
          </p:nvSpPr>
          <p:spPr>
            <a:xfrm>
              <a:off x="1403901" y="49525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5" name="tx125"/>
            <p:cNvSpPr/>
            <p:nvPr/>
          </p:nvSpPr>
          <p:spPr>
            <a:xfrm>
              <a:off x="1595288" y="50097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6" name="tx126"/>
            <p:cNvSpPr/>
            <p:nvPr/>
          </p:nvSpPr>
          <p:spPr>
            <a:xfrm>
              <a:off x="1804733" y="50669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7" name="tx127"/>
            <p:cNvSpPr/>
            <p:nvPr/>
          </p:nvSpPr>
          <p:spPr>
            <a:xfrm>
              <a:off x="2014179" y="50669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8" name="tx128"/>
            <p:cNvSpPr/>
            <p:nvPr/>
          </p:nvSpPr>
          <p:spPr>
            <a:xfrm>
              <a:off x="2223625" y="50669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9" name="rc129"/>
            <p:cNvSpPr/>
            <p:nvPr/>
          </p:nvSpPr>
          <p:spPr>
            <a:xfrm>
              <a:off x="2414709" y="874964"/>
              <a:ext cx="1612733" cy="1019640"/>
            </a:xfrm>
            <a:prstGeom prst="rect">
              <a:avLst/>
            </a:prstGeom>
            <a:solidFill>
              <a:srgbClr val="EBEBEB">
                <a:alpha val="100000"/>
              </a:srgbClr>
            </a:solidFill>
          </p:spPr>
          <p:txBody>
            <a:bodyPr/>
            <a:lstStyle/>
            <a:p/>
          </p:txBody>
        </p:sp>
        <p:sp>
          <p:nvSpPr>
            <p:cNvPr id="130" name="pl130"/>
            <p:cNvSpPr/>
            <p:nvPr/>
          </p:nvSpPr>
          <p:spPr>
            <a:xfrm>
              <a:off x="2414709" y="16708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1" name="pl131"/>
            <p:cNvSpPr/>
            <p:nvPr/>
          </p:nvSpPr>
          <p:spPr>
            <a:xfrm>
              <a:off x="2414709" y="13847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2" name="pl132"/>
            <p:cNvSpPr/>
            <p:nvPr/>
          </p:nvSpPr>
          <p:spPr>
            <a:xfrm>
              <a:off x="2414709" y="109869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3" name="pl133"/>
            <p:cNvSpPr/>
            <p:nvPr/>
          </p:nvSpPr>
          <p:spPr>
            <a:xfrm>
              <a:off x="2414709" y="18139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4" name="pl134"/>
            <p:cNvSpPr/>
            <p:nvPr/>
          </p:nvSpPr>
          <p:spPr>
            <a:xfrm>
              <a:off x="2414709" y="15278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5" name="pl135"/>
            <p:cNvSpPr/>
            <p:nvPr/>
          </p:nvSpPr>
          <p:spPr>
            <a:xfrm>
              <a:off x="2414709" y="124173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6" name="pl136"/>
            <p:cNvSpPr/>
            <p:nvPr/>
          </p:nvSpPr>
          <p:spPr>
            <a:xfrm>
              <a:off x="2414709" y="9556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7" name="pl13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2488015"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146" name="pl146"/>
            <p:cNvSpPr/>
            <p:nvPr/>
          </p:nvSpPr>
          <p:spPr>
            <a:xfrm>
              <a:off x="2488015" y="1241737"/>
              <a:ext cx="1466121" cy="68662"/>
            </a:xfrm>
            <a:custGeom>
              <a:avLst/>
              <a:pathLst>
                <a:path w="1466121" h="68662">
                  <a:moveTo>
                    <a:pt x="0" y="0"/>
                  </a:moveTo>
                  <a:lnTo>
                    <a:pt x="209445" y="0"/>
                  </a:lnTo>
                  <a:lnTo>
                    <a:pt x="418891" y="11443"/>
                  </a:lnTo>
                  <a:lnTo>
                    <a:pt x="628337" y="11443"/>
                  </a:lnTo>
                  <a:lnTo>
                    <a:pt x="837783" y="11443"/>
                  </a:lnTo>
                  <a:lnTo>
                    <a:pt x="1047229" y="11443"/>
                  </a:lnTo>
                  <a:lnTo>
                    <a:pt x="1256675" y="11443"/>
                  </a:lnTo>
                  <a:lnTo>
                    <a:pt x="1466121" y="68662"/>
                  </a:lnTo>
                </a:path>
              </a:pathLst>
            </a:custGeom>
            <a:ln w="40651" cap="flat">
              <a:solidFill>
                <a:srgbClr val="BEBEBE">
                  <a:alpha val="69803"/>
                </a:srgbClr>
              </a:solidFill>
              <a:prstDash val="solid"/>
              <a:round/>
            </a:ln>
          </p:spPr>
          <p:txBody>
            <a:bodyPr/>
            <a:lstStyle/>
            <a:p/>
          </p:txBody>
        </p:sp>
        <p:sp>
          <p:nvSpPr>
            <p:cNvPr id="147" name="pl147"/>
            <p:cNvSpPr/>
            <p:nvPr/>
          </p:nvSpPr>
          <p:spPr>
            <a:xfrm>
              <a:off x="2488015" y="1241737"/>
              <a:ext cx="1466121" cy="68662"/>
            </a:xfrm>
            <a:custGeom>
              <a:avLst/>
              <a:pathLst>
                <a:path w="1466121" h="68662">
                  <a:moveTo>
                    <a:pt x="0" y="0"/>
                  </a:moveTo>
                  <a:lnTo>
                    <a:pt x="209445" y="0"/>
                  </a:lnTo>
                  <a:lnTo>
                    <a:pt x="418891" y="11443"/>
                  </a:lnTo>
                  <a:lnTo>
                    <a:pt x="628337" y="11443"/>
                  </a:lnTo>
                  <a:lnTo>
                    <a:pt x="837783" y="11443"/>
                  </a:lnTo>
                  <a:lnTo>
                    <a:pt x="1047229" y="11443"/>
                  </a:lnTo>
                  <a:lnTo>
                    <a:pt x="1256675" y="11443"/>
                  </a:lnTo>
                  <a:lnTo>
                    <a:pt x="1466121" y="68662"/>
                  </a:lnTo>
                </a:path>
              </a:pathLst>
            </a:custGeom>
            <a:ln w="35231" cap="flat">
              <a:solidFill>
                <a:srgbClr val="BEBEBE">
                  <a:alpha val="69803"/>
                </a:srgbClr>
              </a:solidFill>
              <a:prstDash val="solid"/>
              <a:round/>
            </a:ln>
          </p:spPr>
          <p:txBody>
            <a:bodyPr/>
            <a:lstStyle/>
            <a:p/>
          </p:txBody>
        </p:sp>
        <p:sp>
          <p:nvSpPr>
            <p:cNvPr id="148" name="pl148"/>
            <p:cNvSpPr/>
            <p:nvPr/>
          </p:nvSpPr>
          <p:spPr>
            <a:xfrm>
              <a:off x="2488015"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149" name="pl149"/>
            <p:cNvSpPr/>
            <p:nvPr/>
          </p:nvSpPr>
          <p:spPr>
            <a:xfrm>
              <a:off x="2488015" y="1241737"/>
              <a:ext cx="1466121" cy="68662"/>
            </a:xfrm>
            <a:custGeom>
              <a:avLst/>
              <a:pathLst>
                <a:path w="1466121" h="68662">
                  <a:moveTo>
                    <a:pt x="0" y="0"/>
                  </a:moveTo>
                  <a:lnTo>
                    <a:pt x="209445" y="0"/>
                  </a:lnTo>
                  <a:lnTo>
                    <a:pt x="418891" y="11443"/>
                  </a:lnTo>
                  <a:lnTo>
                    <a:pt x="628337" y="11443"/>
                  </a:lnTo>
                  <a:lnTo>
                    <a:pt x="837783" y="11443"/>
                  </a:lnTo>
                  <a:lnTo>
                    <a:pt x="1047229" y="11443"/>
                  </a:lnTo>
                  <a:lnTo>
                    <a:pt x="1256675" y="11443"/>
                  </a:lnTo>
                  <a:lnTo>
                    <a:pt x="1466121" y="68662"/>
                  </a:lnTo>
                </a:path>
              </a:pathLst>
            </a:custGeom>
            <a:ln w="40651" cap="flat">
              <a:solidFill>
                <a:srgbClr val="000000">
                  <a:alpha val="100000"/>
                </a:srgbClr>
              </a:solidFill>
              <a:prstDash val="solid"/>
              <a:round/>
            </a:ln>
          </p:spPr>
          <p:txBody>
            <a:bodyPr/>
            <a:lstStyle/>
            <a:p/>
          </p:txBody>
        </p:sp>
        <p:sp>
          <p:nvSpPr>
            <p:cNvPr id="150" name="pl150"/>
            <p:cNvSpPr/>
            <p:nvPr/>
          </p:nvSpPr>
          <p:spPr>
            <a:xfrm>
              <a:off x="2488015" y="1241737"/>
              <a:ext cx="1466121" cy="68662"/>
            </a:xfrm>
            <a:custGeom>
              <a:avLst/>
              <a:pathLst>
                <a:path w="1466121" h="68662">
                  <a:moveTo>
                    <a:pt x="0" y="0"/>
                  </a:moveTo>
                  <a:lnTo>
                    <a:pt x="209445" y="0"/>
                  </a:lnTo>
                  <a:lnTo>
                    <a:pt x="418891" y="11443"/>
                  </a:lnTo>
                  <a:lnTo>
                    <a:pt x="628337" y="11443"/>
                  </a:lnTo>
                  <a:lnTo>
                    <a:pt x="837783" y="11443"/>
                  </a:lnTo>
                  <a:lnTo>
                    <a:pt x="1047229" y="11443"/>
                  </a:lnTo>
                  <a:lnTo>
                    <a:pt x="1256675" y="11443"/>
                  </a:lnTo>
                  <a:lnTo>
                    <a:pt x="1466121" y="68662"/>
                  </a:lnTo>
                </a:path>
              </a:pathLst>
            </a:custGeom>
            <a:ln w="35231" cap="flat">
              <a:solidFill>
                <a:srgbClr val="80BD41">
                  <a:alpha val="100000"/>
                </a:srgbClr>
              </a:solidFill>
              <a:prstDash val="solid"/>
              <a:round/>
            </a:ln>
          </p:spPr>
          <p:txBody>
            <a:bodyPr/>
            <a:lstStyle/>
            <a:p/>
          </p:txBody>
        </p:sp>
        <p:sp>
          <p:nvSpPr>
            <p:cNvPr id="151" name="pl151"/>
            <p:cNvSpPr/>
            <p:nvPr/>
          </p:nvSpPr>
          <p:spPr>
            <a:xfrm>
              <a:off x="2414709" y="124173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52" name="tx152"/>
            <p:cNvSpPr/>
            <p:nvPr/>
          </p:nvSpPr>
          <p:spPr>
            <a:xfrm>
              <a:off x="2457886" y="10631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 name="tx153"/>
            <p:cNvSpPr/>
            <p:nvPr/>
          </p:nvSpPr>
          <p:spPr>
            <a:xfrm>
              <a:off x="2667332" y="10631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 name="tx154"/>
            <p:cNvSpPr/>
            <p:nvPr/>
          </p:nvSpPr>
          <p:spPr>
            <a:xfrm>
              <a:off x="2858718" y="1074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5" name="tx155"/>
            <p:cNvSpPr/>
            <p:nvPr/>
          </p:nvSpPr>
          <p:spPr>
            <a:xfrm>
              <a:off x="3068164" y="1074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6" name="tx156"/>
            <p:cNvSpPr/>
            <p:nvPr/>
          </p:nvSpPr>
          <p:spPr>
            <a:xfrm>
              <a:off x="3277610" y="1074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7" name="tx157"/>
            <p:cNvSpPr/>
            <p:nvPr/>
          </p:nvSpPr>
          <p:spPr>
            <a:xfrm>
              <a:off x="3487056" y="1074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8" name="tx158"/>
            <p:cNvSpPr/>
            <p:nvPr/>
          </p:nvSpPr>
          <p:spPr>
            <a:xfrm>
              <a:off x="3696502" y="1074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9" name="tx159"/>
            <p:cNvSpPr/>
            <p:nvPr/>
          </p:nvSpPr>
          <p:spPr>
            <a:xfrm>
              <a:off x="3905948" y="11318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0" name="rc160"/>
            <p:cNvSpPr/>
            <p:nvPr/>
          </p:nvSpPr>
          <p:spPr>
            <a:xfrm>
              <a:off x="2414709" y="2179046"/>
              <a:ext cx="1612733" cy="1019640"/>
            </a:xfrm>
            <a:prstGeom prst="rect">
              <a:avLst/>
            </a:prstGeom>
            <a:solidFill>
              <a:srgbClr val="EBEBEB">
                <a:alpha val="100000"/>
              </a:srgbClr>
            </a:solidFill>
          </p:spPr>
          <p:txBody>
            <a:bodyPr/>
            <a:lstStyle/>
            <a:p/>
          </p:txBody>
        </p:sp>
        <p:sp>
          <p:nvSpPr>
            <p:cNvPr id="161" name="pl161"/>
            <p:cNvSpPr/>
            <p:nvPr/>
          </p:nvSpPr>
          <p:spPr>
            <a:xfrm>
              <a:off x="2414709" y="297496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2" name="pl162"/>
            <p:cNvSpPr/>
            <p:nvPr/>
          </p:nvSpPr>
          <p:spPr>
            <a:xfrm>
              <a:off x="2414709" y="268886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3" name="pl163"/>
            <p:cNvSpPr/>
            <p:nvPr/>
          </p:nvSpPr>
          <p:spPr>
            <a:xfrm>
              <a:off x="2414709" y="24027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4" name="pl164"/>
            <p:cNvSpPr/>
            <p:nvPr/>
          </p:nvSpPr>
          <p:spPr>
            <a:xfrm>
              <a:off x="2414709" y="31180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5" name="pl165"/>
            <p:cNvSpPr/>
            <p:nvPr/>
          </p:nvSpPr>
          <p:spPr>
            <a:xfrm>
              <a:off x="2414709" y="283191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6" name="pl166"/>
            <p:cNvSpPr/>
            <p:nvPr/>
          </p:nvSpPr>
          <p:spPr>
            <a:xfrm>
              <a:off x="2414709" y="254581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7" name="pl167"/>
            <p:cNvSpPr/>
            <p:nvPr/>
          </p:nvSpPr>
          <p:spPr>
            <a:xfrm>
              <a:off x="2414709" y="22597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8" name="pl168"/>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2488015"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177" name="pl177"/>
            <p:cNvSpPr/>
            <p:nvPr/>
          </p:nvSpPr>
          <p:spPr>
            <a:xfrm>
              <a:off x="2488015" y="2534375"/>
              <a:ext cx="1466121" cy="57218"/>
            </a:xfrm>
            <a:custGeom>
              <a:avLst/>
              <a:pathLst>
                <a:path w="1466121" h="57218">
                  <a:moveTo>
                    <a:pt x="0" y="0"/>
                  </a:moveTo>
                  <a:lnTo>
                    <a:pt x="209445" y="11443"/>
                  </a:lnTo>
                  <a:lnTo>
                    <a:pt x="418891" y="11443"/>
                  </a:lnTo>
                  <a:lnTo>
                    <a:pt x="628337" y="22887"/>
                  </a:lnTo>
                  <a:lnTo>
                    <a:pt x="837783" y="34331"/>
                  </a:lnTo>
                  <a:lnTo>
                    <a:pt x="1047229" y="45775"/>
                  </a:lnTo>
                  <a:lnTo>
                    <a:pt x="1256675" y="45775"/>
                  </a:lnTo>
                  <a:lnTo>
                    <a:pt x="1466121" y="57218"/>
                  </a:lnTo>
                </a:path>
              </a:pathLst>
            </a:custGeom>
            <a:ln w="40651" cap="flat">
              <a:solidFill>
                <a:srgbClr val="BEBEBE">
                  <a:alpha val="69803"/>
                </a:srgbClr>
              </a:solidFill>
              <a:prstDash val="solid"/>
              <a:round/>
            </a:ln>
          </p:spPr>
          <p:txBody>
            <a:bodyPr/>
            <a:lstStyle/>
            <a:p/>
          </p:txBody>
        </p:sp>
        <p:sp>
          <p:nvSpPr>
            <p:cNvPr id="178" name="pl178"/>
            <p:cNvSpPr/>
            <p:nvPr/>
          </p:nvSpPr>
          <p:spPr>
            <a:xfrm>
              <a:off x="2488015" y="2534375"/>
              <a:ext cx="1466121" cy="57218"/>
            </a:xfrm>
            <a:custGeom>
              <a:avLst/>
              <a:pathLst>
                <a:path w="1466121" h="57218">
                  <a:moveTo>
                    <a:pt x="0" y="0"/>
                  </a:moveTo>
                  <a:lnTo>
                    <a:pt x="209445" y="11443"/>
                  </a:lnTo>
                  <a:lnTo>
                    <a:pt x="418891" y="11443"/>
                  </a:lnTo>
                  <a:lnTo>
                    <a:pt x="628337" y="22887"/>
                  </a:lnTo>
                  <a:lnTo>
                    <a:pt x="837783" y="34331"/>
                  </a:lnTo>
                  <a:lnTo>
                    <a:pt x="1047229" y="45775"/>
                  </a:lnTo>
                  <a:lnTo>
                    <a:pt x="1256675" y="45775"/>
                  </a:lnTo>
                  <a:lnTo>
                    <a:pt x="1466121" y="57218"/>
                  </a:lnTo>
                </a:path>
              </a:pathLst>
            </a:custGeom>
            <a:ln w="35231" cap="flat">
              <a:solidFill>
                <a:srgbClr val="BEBEBE">
                  <a:alpha val="69803"/>
                </a:srgbClr>
              </a:solidFill>
              <a:prstDash val="solid"/>
              <a:round/>
            </a:ln>
          </p:spPr>
          <p:txBody>
            <a:bodyPr/>
            <a:lstStyle/>
            <a:p/>
          </p:txBody>
        </p:sp>
        <p:sp>
          <p:nvSpPr>
            <p:cNvPr id="179" name="pl179"/>
            <p:cNvSpPr/>
            <p:nvPr/>
          </p:nvSpPr>
          <p:spPr>
            <a:xfrm>
              <a:off x="2488015"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180" name="pl180"/>
            <p:cNvSpPr/>
            <p:nvPr/>
          </p:nvSpPr>
          <p:spPr>
            <a:xfrm>
              <a:off x="2488015" y="2534375"/>
              <a:ext cx="1466121" cy="57218"/>
            </a:xfrm>
            <a:custGeom>
              <a:avLst/>
              <a:pathLst>
                <a:path w="1466121" h="57218">
                  <a:moveTo>
                    <a:pt x="0" y="0"/>
                  </a:moveTo>
                  <a:lnTo>
                    <a:pt x="209445" y="11443"/>
                  </a:lnTo>
                  <a:lnTo>
                    <a:pt x="418891" y="11443"/>
                  </a:lnTo>
                  <a:lnTo>
                    <a:pt x="628337" y="22887"/>
                  </a:lnTo>
                  <a:lnTo>
                    <a:pt x="837783" y="34331"/>
                  </a:lnTo>
                  <a:lnTo>
                    <a:pt x="1047229" y="45775"/>
                  </a:lnTo>
                  <a:lnTo>
                    <a:pt x="1256675" y="45775"/>
                  </a:lnTo>
                  <a:lnTo>
                    <a:pt x="1466121" y="57218"/>
                  </a:lnTo>
                </a:path>
              </a:pathLst>
            </a:custGeom>
            <a:ln w="40651" cap="flat">
              <a:solidFill>
                <a:srgbClr val="000000">
                  <a:alpha val="100000"/>
                </a:srgbClr>
              </a:solidFill>
              <a:prstDash val="solid"/>
              <a:round/>
            </a:ln>
          </p:spPr>
          <p:txBody>
            <a:bodyPr/>
            <a:lstStyle/>
            <a:p/>
          </p:txBody>
        </p:sp>
        <p:sp>
          <p:nvSpPr>
            <p:cNvPr id="181" name="pl181"/>
            <p:cNvSpPr/>
            <p:nvPr/>
          </p:nvSpPr>
          <p:spPr>
            <a:xfrm>
              <a:off x="2488015" y="2534375"/>
              <a:ext cx="1466121" cy="57218"/>
            </a:xfrm>
            <a:custGeom>
              <a:avLst/>
              <a:pathLst>
                <a:path w="1466121" h="57218">
                  <a:moveTo>
                    <a:pt x="0" y="0"/>
                  </a:moveTo>
                  <a:lnTo>
                    <a:pt x="209445" y="11443"/>
                  </a:lnTo>
                  <a:lnTo>
                    <a:pt x="418891" y="11443"/>
                  </a:lnTo>
                  <a:lnTo>
                    <a:pt x="628337" y="22887"/>
                  </a:lnTo>
                  <a:lnTo>
                    <a:pt x="837783" y="34331"/>
                  </a:lnTo>
                  <a:lnTo>
                    <a:pt x="1047229" y="45775"/>
                  </a:lnTo>
                  <a:lnTo>
                    <a:pt x="1256675" y="45775"/>
                  </a:lnTo>
                  <a:lnTo>
                    <a:pt x="1466121" y="57218"/>
                  </a:lnTo>
                </a:path>
              </a:pathLst>
            </a:custGeom>
            <a:ln w="35231" cap="flat">
              <a:solidFill>
                <a:srgbClr val="80BD41">
                  <a:alpha val="100000"/>
                </a:srgbClr>
              </a:solidFill>
              <a:prstDash val="solid"/>
              <a:round/>
            </a:ln>
          </p:spPr>
          <p:txBody>
            <a:bodyPr/>
            <a:lstStyle/>
            <a:p/>
          </p:txBody>
        </p:sp>
        <p:sp>
          <p:nvSpPr>
            <p:cNvPr id="182" name="pl182"/>
            <p:cNvSpPr/>
            <p:nvPr/>
          </p:nvSpPr>
          <p:spPr>
            <a:xfrm>
              <a:off x="2414709" y="254581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83" name="tx183"/>
            <p:cNvSpPr/>
            <p:nvPr/>
          </p:nvSpPr>
          <p:spPr>
            <a:xfrm>
              <a:off x="2457886" y="23558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4" name="tx184"/>
            <p:cNvSpPr/>
            <p:nvPr/>
          </p:nvSpPr>
          <p:spPr>
            <a:xfrm>
              <a:off x="2667332" y="2367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5" name="tx185"/>
            <p:cNvSpPr/>
            <p:nvPr/>
          </p:nvSpPr>
          <p:spPr>
            <a:xfrm>
              <a:off x="2876778" y="2367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6" name="tx186"/>
            <p:cNvSpPr/>
            <p:nvPr/>
          </p:nvSpPr>
          <p:spPr>
            <a:xfrm>
              <a:off x="3068164" y="23787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7" name="tx187"/>
            <p:cNvSpPr/>
            <p:nvPr/>
          </p:nvSpPr>
          <p:spPr>
            <a:xfrm>
              <a:off x="3277610" y="239015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8" name="tx188"/>
            <p:cNvSpPr/>
            <p:nvPr/>
          </p:nvSpPr>
          <p:spPr>
            <a:xfrm>
              <a:off x="3487056" y="24015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9" name="tx189"/>
            <p:cNvSpPr/>
            <p:nvPr/>
          </p:nvSpPr>
          <p:spPr>
            <a:xfrm>
              <a:off x="3696502" y="24015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90" name="tx190"/>
            <p:cNvSpPr/>
            <p:nvPr/>
          </p:nvSpPr>
          <p:spPr>
            <a:xfrm>
              <a:off x="3905948" y="24130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91" name="rc191"/>
            <p:cNvSpPr/>
            <p:nvPr/>
          </p:nvSpPr>
          <p:spPr>
            <a:xfrm>
              <a:off x="2414709" y="3483127"/>
              <a:ext cx="1612733" cy="1019640"/>
            </a:xfrm>
            <a:prstGeom prst="rect">
              <a:avLst/>
            </a:prstGeom>
            <a:solidFill>
              <a:srgbClr val="EBEBEB">
                <a:alpha val="100000"/>
              </a:srgbClr>
            </a:solidFill>
          </p:spPr>
          <p:txBody>
            <a:bodyPr/>
            <a:lstStyle/>
            <a:p/>
          </p:txBody>
        </p:sp>
        <p:sp>
          <p:nvSpPr>
            <p:cNvPr id="192" name="pl192"/>
            <p:cNvSpPr/>
            <p:nvPr/>
          </p:nvSpPr>
          <p:spPr>
            <a:xfrm>
              <a:off x="2414709" y="42790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3" name="pl193"/>
            <p:cNvSpPr/>
            <p:nvPr/>
          </p:nvSpPr>
          <p:spPr>
            <a:xfrm>
              <a:off x="2414709" y="39929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4" name="pl194"/>
            <p:cNvSpPr/>
            <p:nvPr/>
          </p:nvSpPr>
          <p:spPr>
            <a:xfrm>
              <a:off x="2414709" y="370685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5" name="pl195"/>
            <p:cNvSpPr/>
            <p:nvPr/>
          </p:nvSpPr>
          <p:spPr>
            <a:xfrm>
              <a:off x="2414709" y="44220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6" name="pl196"/>
            <p:cNvSpPr/>
            <p:nvPr/>
          </p:nvSpPr>
          <p:spPr>
            <a:xfrm>
              <a:off x="2414709" y="41359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7" name="pl197"/>
            <p:cNvSpPr/>
            <p:nvPr/>
          </p:nvSpPr>
          <p:spPr>
            <a:xfrm>
              <a:off x="2414709" y="384990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8" name="pl198"/>
            <p:cNvSpPr/>
            <p:nvPr/>
          </p:nvSpPr>
          <p:spPr>
            <a:xfrm>
              <a:off x="2414709" y="356380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9" name="pl199"/>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488015"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208" name="pl208"/>
            <p:cNvSpPr/>
            <p:nvPr/>
          </p:nvSpPr>
          <p:spPr>
            <a:xfrm>
              <a:off x="2488015" y="3815569"/>
              <a:ext cx="1466121" cy="102993"/>
            </a:xfrm>
            <a:custGeom>
              <a:avLst/>
              <a:pathLst>
                <a:path w="1466121" h="102993">
                  <a:moveTo>
                    <a:pt x="0" y="57218"/>
                  </a:moveTo>
                  <a:lnTo>
                    <a:pt x="209445" y="34331"/>
                  </a:lnTo>
                  <a:lnTo>
                    <a:pt x="418891" y="22887"/>
                  </a:lnTo>
                  <a:lnTo>
                    <a:pt x="628337" y="0"/>
                  </a:lnTo>
                  <a:lnTo>
                    <a:pt x="837783" y="34331"/>
                  </a:lnTo>
                  <a:lnTo>
                    <a:pt x="1047229" y="57218"/>
                  </a:lnTo>
                  <a:lnTo>
                    <a:pt x="1256675" y="102993"/>
                  </a:lnTo>
                  <a:lnTo>
                    <a:pt x="1466121" y="80106"/>
                  </a:lnTo>
                </a:path>
              </a:pathLst>
            </a:custGeom>
            <a:ln w="40651" cap="flat">
              <a:solidFill>
                <a:srgbClr val="BEBEBE">
                  <a:alpha val="69803"/>
                </a:srgbClr>
              </a:solidFill>
              <a:prstDash val="solid"/>
              <a:round/>
            </a:ln>
          </p:spPr>
          <p:txBody>
            <a:bodyPr/>
            <a:lstStyle/>
            <a:p/>
          </p:txBody>
        </p:sp>
        <p:sp>
          <p:nvSpPr>
            <p:cNvPr id="209" name="pl209"/>
            <p:cNvSpPr/>
            <p:nvPr/>
          </p:nvSpPr>
          <p:spPr>
            <a:xfrm>
              <a:off x="2488015" y="3815569"/>
              <a:ext cx="1466121" cy="102993"/>
            </a:xfrm>
            <a:custGeom>
              <a:avLst/>
              <a:pathLst>
                <a:path w="1466121" h="102993">
                  <a:moveTo>
                    <a:pt x="0" y="57218"/>
                  </a:moveTo>
                  <a:lnTo>
                    <a:pt x="209445" y="34331"/>
                  </a:lnTo>
                  <a:lnTo>
                    <a:pt x="418891" y="22887"/>
                  </a:lnTo>
                  <a:lnTo>
                    <a:pt x="628337" y="0"/>
                  </a:lnTo>
                  <a:lnTo>
                    <a:pt x="837783" y="34331"/>
                  </a:lnTo>
                  <a:lnTo>
                    <a:pt x="1047229" y="57218"/>
                  </a:lnTo>
                  <a:lnTo>
                    <a:pt x="1256675" y="102993"/>
                  </a:lnTo>
                  <a:lnTo>
                    <a:pt x="1466121" y="80106"/>
                  </a:lnTo>
                </a:path>
              </a:pathLst>
            </a:custGeom>
            <a:ln w="35231" cap="flat">
              <a:solidFill>
                <a:srgbClr val="BEBEBE">
                  <a:alpha val="69803"/>
                </a:srgbClr>
              </a:solidFill>
              <a:prstDash val="solid"/>
              <a:round/>
            </a:ln>
          </p:spPr>
          <p:txBody>
            <a:bodyPr/>
            <a:lstStyle/>
            <a:p/>
          </p:txBody>
        </p:sp>
        <p:sp>
          <p:nvSpPr>
            <p:cNvPr id="210" name="pl210"/>
            <p:cNvSpPr/>
            <p:nvPr/>
          </p:nvSpPr>
          <p:spPr>
            <a:xfrm>
              <a:off x="2488015"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211" name="pl211"/>
            <p:cNvSpPr/>
            <p:nvPr/>
          </p:nvSpPr>
          <p:spPr>
            <a:xfrm>
              <a:off x="2488015" y="3815569"/>
              <a:ext cx="1466121" cy="102993"/>
            </a:xfrm>
            <a:custGeom>
              <a:avLst/>
              <a:pathLst>
                <a:path w="1466121" h="102993">
                  <a:moveTo>
                    <a:pt x="0" y="57218"/>
                  </a:moveTo>
                  <a:lnTo>
                    <a:pt x="209445" y="34331"/>
                  </a:lnTo>
                  <a:lnTo>
                    <a:pt x="418891" y="22887"/>
                  </a:lnTo>
                  <a:lnTo>
                    <a:pt x="628337" y="0"/>
                  </a:lnTo>
                  <a:lnTo>
                    <a:pt x="837783" y="34331"/>
                  </a:lnTo>
                  <a:lnTo>
                    <a:pt x="1047229" y="57218"/>
                  </a:lnTo>
                  <a:lnTo>
                    <a:pt x="1256675" y="102993"/>
                  </a:lnTo>
                  <a:lnTo>
                    <a:pt x="1466121" y="80106"/>
                  </a:lnTo>
                </a:path>
              </a:pathLst>
            </a:custGeom>
            <a:ln w="40651" cap="flat">
              <a:solidFill>
                <a:srgbClr val="000000">
                  <a:alpha val="100000"/>
                </a:srgbClr>
              </a:solidFill>
              <a:prstDash val="solid"/>
              <a:round/>
            </a:ln>
          </p:spPr>
          <p:txBody>
            <a:bodyPr/>
            <a:lstStyle/>
            <a:p/>
          </p:txBody>
        </p:sp>
        <p:sp>
          <p:nvSpPr>
            <p:cNvPr id="212" name="pl212"/>
            <p:cNvSpPr/>
            <p:nvPr/>
          </p:nvSpPr>
          <p:spPr>
            <a:xfrm>
              <a:off x="2488015" y="3815569"/>
              <a:ext cx="1466121" cy="102993"/>
            </a:xfrm>
            <a:custGeom>
              <a:avLst/>
              <a:pathLst>
                <a:path w="1466121" h="102993">
                  <a:moveTo>
                    <a:pt x="0" y="57218"/>
                  </a:moveTo>
                  <a:lnTo>
                    <a:pt x="209445" y="34331"/>
                  </a:lnTo>
                  <a:lnTo>
                    <a:pt x="418891" y="22887"/>
                  </a:lnTo>
                  <a:lnTo>
                    <a:pt x="628337" y="0"/>
                  </a:lnTo>
                  <a:lnTo>
                    <a:pt x="837783" y="34331"/>
                  </a:lnTo>
                  <a:lnTo>
                    <a:pt x="1047229" y="57218"/>
                  </a:lnTo>
                  <a:lnTo>
                    <a:pt x="1256675" y="102993"/>
                  </a:lnTo>
                  <a:lnTo>
                    <a:pt x="1466121" y="80106"/>
                  </a:lnTo>
                </a:path>
              </a:pathLst>
            </a:custGeom>
            <a:ln w="35231" cap="flat">
              <a:solidFill>
                <a:srgbClr val="80BD41">
                  <a:alpha val="100000"/>
                </a:srgbClr>
              </a:solidFill>
              <a:prstDash val="solid"/>
              <a:round/>
            </a:ln>
          </p:spPr>
          <p:txBody>
            <a:bodyPr/>
            <a:lstStyle/>
            <a:p/>
          </p:txBody>
        </p:sp>
        <p:sp>
          <p:nvSpPr>
            <p:cNvPr id="213" name="pl213"/>
            <p:cNvSpPr/>
            <p:nvPr/>
          </p:nvSpPr>
          <p:spPr>
            <a:xfrm>
              <a:off x="2414709" y="384990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14" name="tx214"/>
            <p:cNvSpPr/>
            <p:nvPr/>
          </p:nvSpPr>
          <p:spPr>
            <a:xfrm>
              <a:off x="2439826" y="36942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5" name="tx215"/>
            <p:cNvSpPr/>
            <p:nvPr/>
          </p:nvSpPr>
          <p:spPr>
            <a:xfrm>
              <a:off x="2667332" y="3671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6" name="tx216"/>
            <p:cNvSpPr/>
            <p:nvPr/>
          </p:nvSpPr>
          <p:spPr>
            <a:xfrm>
              <a:off x="2876778" y="36599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7" name="tx217"/>
            <p:cNvSpPr/>
            <p:nvPr/>
          </p:nvSpPr>
          <p:spPr>
            <a:xfrm>
              <a:off x="3086224" y="3637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8" name="tx218"/>
            <p:cNvSpPr/>
            <p:nvPr/>
          </p:nvSpPr>
          <p:spPr>
            <a:xfrm>
              <a:off x="3295670" y="3671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9" name="tx219"/>
            <p:cNvSpPr/>
            <p:nvPr/>
          </p:nvSpPr>
          <p:spPr>
            <a:xfrm>
              <a:off x="3487056" y="36942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20" name="tx220"/>
            <p:cNvSpPr/>
            <p:nvPr/>
          </p:nvSpPr>
          <p:spPr>
            <a:xfrm>
              <a:off x="3696502" y="37400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21" name="tx221"/>
            <p:cNvSpPr/>
            <p:nvPr/>
          </p:nvSpPr>
          <p:spPr>
            <a:xfrm>
              <a:off x="3905948" y="37171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22" name="rc222"/>
            <p:cNvSpPr/>
            <p:nvPr/>
          </p:nvSpPr>
          <p:spPr>
            <a:xfrm>
              <a:off x="2414709" y="4787209"/>
              <a:ext cx="1612733" cy="1019640"/>
            </a:xfrm>
            <a:prstGeom prst="rect">
              <a:avLst/>
            </a:prstGeom>
            <a:solidFill>
              <a:srgbClr val="EBEBEB">
                <a:alpha val="100000"/>
              </a:srgbClr>
            </a:solidFill>
          </p:spPr>
          <p:txBody>
            <a:bodyPr/>
            <a:lstStyle/>
            <a:p/>
          </p:txBody>
        </p:sp>
        <p:sp>
          <p:nvSpPr>
            <p:cNvPr id="223" name="pl223"/>
            <p:cNvSpPr/>
            <p:nvPr/>
          </p:nvSpPr>
          <p:spPr>
            <a:xfrm>
              <a:off x="2414709" y="55831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4" name="pl224"/>
            <p:cNvSpPr/>
            <p:nvPr/>
          </p:nvSpPr>
          <p:spPr>
            <a:xfrm>
              <a:off x="2414709" y="529702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5" name="pl225"/>
            <p:cNvSpPr/>
            <p:nvPr/>
          </p:nvSpPr>
          <p:spPr>
            <a:xfrm>
              <a:off x="2414709" y="501093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6" name="pl226"/>
            <p:cNvSpPr/>
            <p:nvPr/>
          </p:nvSpPr>
          <p:spPr>
            <a:xfrm>
              <a:off x="2414709" y="57261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7" name="pl227"/>
            <p:cNvSpPr/>
            <p:nvPr/>
          </p:nvSpPr>
          <p:spPr>
            <a:xfrm>
              <a:off x="2414709" y="544007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8" name="pl228"/>
            <p:cNvSpPr/>
            <p:nvPr/>
          </p:nvSpPr>
          <p:spPr>
            <a:xfrm>
              <a:off x="2414709" y="515398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9" name="pl229"/>
            <p:cNvSpPr/>
            <p:nvPr/>
          </p:nvSpPr>
          <p:spPr>
            <a:xfrm>
              <a:off x="2414709" y="486788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30" name="pl230"/>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2488015"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239" name="pl239"/>
            <p:cNvSpPr/>
            <p:nvPr/>
          </p:nvSpPr>
          <p:spPr>
            <a:xfrm>
              <a:off x="2488015" y="5153982"/>
              <a:ext cx="1466121" cy="114437"/>
            </a:xfrm>
            <a:custGeom>
              <a:avLst/>
              <a:pathLst>
                <a:path w="1466121" h="114437">
                  <a:moveTo>
                    <a:pt x="0" y="102993"/>
                  </a:moveTo>
                  <a:lnTo>
                    <a:pt x="209445" y="0"/>
                  </a:lnTo>
                  <a:lnTo>
                    <a:pt x="418891" y="0"/>
                  </a:lnTo>
                  <a:lnTo>
                    <a:pt x="628337" y="80106"/>
                  </a:lnTo>
                  <a:lnTo>
                    <a:pt x="837783" y="57218"/>
                  </a:lnTo>
                  <a:lnTo>
                    <a:pt x="1047229" y="114437"/>
                  </a:lnTo>
                  <a:lnTo>
                    <a:pt x="1256675" y="80106"/>
                  </a:lnTo>
                  <a:lnTo>
                    <a:pt x="1466121" y="80106"/>
                  </a:lnTo>
                </a:path>
              </a:pathLst>
            </a:custGeom>
            <a:ln w="40651" cap="flat">
              <a:solidFill>
                <a:srgbClr val="BEBEBE">
                  <a:alpha val="69803"/>
                </a:srgbClr>
              </a:solidFill>
              <a:prstDash val="solid"/>
              <a:round/>
            </a:ln>
          </p:spPr>
          <p:txBody>
            <a:bodyPr/>
            <a:lstStyle/>
            <a:p/>
          </p:txBody>
        </p:sp>
        <p:sp>
          <p:nvSpPr>
            <p:cNvPr id="240" name="pl240"/>
            <p:cNvSpPr/>
            <p:nvPr/>
          </p:nvSpPr>
          <p:spPr>
            <a:xfrm>
              <a:off x="2488015" y="5153982"/>
              <a:ext cx="1466121" cy="114437"/>
            </a:xfrm>
            <a:custGeom>
              <a:avLst/>
              <a:pathLst>
                <a:path w="1466121" h="114437">
                  <a:moveTo>
                    <a:pt x="0" y="102993"/>
                  </a:moveTo>
                  <a:lnTo>
                    <a:pt x="209445" y="0"/>
                  </a:lnTo>
                  <a:lnTo>
                    <a:pt x="418891" y="0"/>
                  </a:lnTo>
                  <a:lnTo>
                    <a:pt x="628337" y="80106"/>
                  </a:lnTo>
                  <a:lnTo>
                    <a:pt x="837783" y="57218"/>
                  </a:lnTo>
                  <a:lnTo>
                    <a:pt x="1047229" y="114437"/>
                  </a:lnTo>
                  <a:lnTo>
                    <a:pt x="1256675" y="80106"/>
                  </a:lnTo>
                  <a:lnTo>
                    <a:pt x="1466121" y="80106"/>
                  </a:lnTo>
                </a:path>
              </a:pathLst>
            </a:custGeom>
            <a:ln w="35231" cap="flat">
              <a:solidFill>
                <a:srgbClr val="BEBEBE">
                  <a:alpha val="69803"/>
                </a:srgbClr>
              </a:solidFill>
              <a:prstDash val="solid"/>
              <a:round/>
            </a:ln>
          </p:spPr>
          <p:txBody>
            <a:bodyPr/>
            <a:lstStyle/>
            <a:p/>
          </p:txBody>
        </p:sp>
        <p:sp>
          <p:nvSpPr>
            <p:cNvPr id="241" name="pl241"/>
            <p:cNvSpPr/>
            <p:nvPr/>
          </p:nvSpPr>
          <p:spPr>
            <a:xfrm>
              <a:off x="2488015"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242" name="pl242"/>
            <p:cNvSpPr/>
            <p:nvPr/>
          </p:nvSpPr>
          <p:spPr>
            <a:xfrm>
              <a:off x="2488015" y="5153982"/>
              <a:ext cx="1466121" cy="114437"/>
            </a:xfrm>
            <a:custGeom>
              <a:avLst/>
              <a:pathLst>
                <a:path w="1466121" h="114437">
                  <a:moveTo>
                    <a:pt x="0" y="102993"/>
                  </a:moveTo>
                  <a:lnTo>
                    <a:pt x="209445" y="0"/>
                  </a:lnTo>
                  <a:lnTo>
                    <a:pt x="418891" y="0"/>
                  </a:lnTo>
                  <a:lnTo>
                    <a:pt x="628337" y="80106"/>
                  </a:lnTo>
                  <a:lnTo>
                    <a:pt x="837783" y="57218"/>
                  </a:lnTo>
                  <a:lnTo>
                    <a:pt x="1047229" y="114437"/>
                  </a:lnTo>
                  <a:lnTo>
                    <a:pt x="1256675" y="80106"/>
                  </a:lnTo>
                  <a:lnTo>
                    <a:pt x="1466121" y="80106"/>
                  </a:lnTo>
                </a:path>
              </a:pathLst>
            </a:custGeom>
            <a:ln w="40651" cap="flat">
              <a:solidFill>
                <a:srgbClr val="000000">
                  <a:alpha val="100000"/>
                </a:srgbClr>
              </a:solidFill>
              <a:prstDash val="solid"/>
              <a:round/>
            </a:ln>
          </p:spPr>
          <p:txBody>
            <a:bodyPr/>
            <a:lstStyle/>
            <a:p/>
          </p:txBody>
        </p:sp>
        <p:sp>
          <p:nvSpPr>
            <p:cNvPr id="243" name="pl243"/>
            <p:cNvSpPr/>
            <p:nvPr/>
          </p:nvSpPr>
          <p:spPr>
            <a:xfrm>
              <a:off x="2488015" y="5153982"/>
              <a:ext cx="1466121" cy="114437"/>
            </a:xfrm>
            <a:custGeom>
              <a:avLst/>
              <a:pathLst>
                <a:path w="1466121" h="114437">
                  <a:moveTo>
                    <a:pt x="0" y="102993"/>
                  </a:moveTo>
                  <a:lnTo>
                    <a:pt x="209445" y="0"/>
                  </a:lnTo>
                  <a:lnTo>
                    <a:pt x="418891" y="0"/>
                  </a:lnTo>
                  <a:lnTo>
                    <a:pt x="628337" y="80106"/>
                  </a:lnTo>
                  <a:lnTo>
                    <a:pt x="837783" y="57218"/>
                  </a:lnTo>
                  <a:lnTo>
                    <a:pt x="1047229" y="114437"/>
                  </a:lnTo>
                  <a:lnTo>
                    <a:pt x="1256675" y="80106"/>
                  </a:lnTo>
                  <a:lnTo>
                    <a:pt x="1466121" y="80106"/>
                  </a:lnTo>
                </a:path>
              </a:pathLst>
            </a:custGeom>
            <a:ln w="35231" cap="flat">
              <a:solidFill>
                <a:srgbClr val="80BD41">
                  <a:alpha val="100000"/>
                </a:srgbClr>
              </a:solidFill>
              <a:prstDash val="solid"/>
              <a:round/>
            </a:ln>
          </p:spPr>
          <p:txBody>
            <a:bodyPr/>
            <a:lstStyle/>
            <a:p/>
          </p:txBody>
        </p:sp>
        <p:sp>
          <p:nvSpPr>
            <p:cNvPr id="244" name="pl244"/>
            <p:cNvSpPr/>
            <p:nvPr/>
          </p:nvSpPr>
          <p:spPr>
            <a:xfrm>
              <a:off x="2414709" y="515398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45" name="tx245"/>
            <p:cNvSpPr/>
            <p:nvPr/>
          </p:nvSpPr>
          <p:spPr>
            <a:xfrm>
              <a:off x="2439826" y="50784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46" name="tx246"/>
            <p:cNvSpPr/>
            <p:nvPr/>
          </p:nvSpPr>
          <p:spPr>
            <a:xfrm>
              <a:off x="2667332" y="4975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7" name="tx247"/>
            <p:cNvSpPr/>
            <p:nvPr/>
          </p:nvSpPr>
          <p:spPr>
            <a:xfrm>
              <a:off x="2876778" y="4975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8" name="tx248"/>
            <p:cNvSpPr/>
            <p:nvPr/>
          </p:nvSpPr>
          <p:spPr>
            <a:xfrm>
              <a:off x="3068164" y="50555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49" name="tx249"/>
            <p:cNvSpPr/>
            <p:nvPr/>
          </p:nvSpPr>
          <p:spPr>
            <a:xfrm>
              <a:off x="3277610" y="5032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0" name="tx250"/>
            <p:cNvSpPr/>
            <p:nvPr/>
          </p:nvSpPr>
          <p:spPr>
            <a:xfrm>
              <a:off x="3456927" y="50898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51" name="tx251"/>
            <p:cNvSpPr/>
            <p:nvPr/>
          </p:nvSpPr>
          <p:spPr>
            <a:xfrm>
              <a:off x="3696502" y="50555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52" name="tx252"/>
            <p:cNvSpPr/>
            <p:nvPr/>
          </p:nvSpPr>
          <p:spPr>
            <a:xfrm>
              <a:off x="3905948" y="50555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53" name="rc253"/>
            <p:cNvSpPr/>
            <p:nvPr/>
          </p:nvSpPr>
          <p:spPr>
            <a:xfrm>
              <a:off x="4097032" y="874964"/>
              <a:ext cx="1612733" cy="1019640"/>
            </a:xfrm>
            <a:prstGeom prst="rect">
              <a:avLst/>
            </a:prstGeom>
            <a:solidFill>
              <a:srgbClr val="EBEBEB">
                <a:alpha val="100000"/>
              </a:srgbClr>
            </a:solidFill>
          </p:spPr>
          <p:txBody>
            <a:bodyPr/>
            <a:lstStyle/>
            <a:p/>
          </p:txBody>
        </p:sp>
        <p:sp>
          <p:nvSpPr>
            <p:cNvPr id="254" name="pl254"/>
            <p:cNvSpPr/>
            <p:nvPr/>
          </p:nvSpPr>
          <p:spPr>
            <a:xfrm>
              <a:off x="4097032" y="16708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5" name="pl255"/>
            <p:cNvSpPr/>
            <p:nvPr/>
          </p:nvSpPr>
          <p:spPr>
            <a:xfrm>
              <a:off x="4097032" y="13847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6" name="pl256"/>
            <p:cNvSpPr/>
            <p:nvPr/>
          </p:nvSpPr>
          <p:spPr>
            <a:xfrm>
              <a:off x="4097032" y="109869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7" name="pl257"/>
            <p:cNvSpPr/>
            <p:nvPr/>
          </p:nvSpPr>
          <p:spPr>
            <a:xfrm>
              <a:off x="4097032" y="18139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8" name="pl258"/>
            <p:cNvSpPr/>
            <p:nvPr/>
          </p:nvSpPr>
          <p:spPr>
            <a:xfrm>
              <a:off x="4097032" y="15278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9" name="pl259"/>
            <p:cNvSpPr/>
            <p:nvPr/>
          </p:nvSpPr>
          <p:spPr>
            <a:xfrm>
              <a:off x="4097032" y="124173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60" name="pl260"/>
            <p:cNvSpPr/>
            <p:nvPr/>
          </p:nvSpPr>
          <p:spPr>
            <a:xfrm>
              <a:off x="4097032" y="9556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61" name="pl261"/>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4170338"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270" name="pl270"/>
            <p:cNvSpPr/>
            <p:nvPr/>
          </p:nvSpPr>
          <p:spPr>
            <a:xfrm>
              <a:off x="4170338" y="1150187"/>
              <a:ext cx="1466121" cy="274650"/>
            </a:xfrm>
            <a:custGeom>
              <a:avLst/>
              <a:pathLst>
                <a:path w="1466121" h="274650">
                  <a:moveTo>
                    <a:pt x="0" y="0"/>
                  </a:moveTo>
                  <a:lnTo>
                    <a:pt x="209445" y="91550"/>
                  </a:lnTo>
                  <a:lnTo>
                    <a:pt x="418891" y="171656"/>
                  </a:lnTo>
                  <a:lnTo>
                    <a:pt x="628337" y="148769"/>
                  </a:lnTo>
                  <a:lnTo>
                    <a:pt x="837783" y="160212"/>
                  </a:lnTo>
                  <a:lnTo>
                    <a:pt x="1047229" y="183100"/>
                  </a:lnTo>
                  <a:lnTo>
                    <a:pt x="1256675" y="274650"/>
                  </a:lnTo>
                  <a:lnTo>
                    <a:pt x="1466121" y="274650"/>
                  </a:lnTo>
                </a:path>
              </a:pathLst>
            </a:custGeom>
            <a:ln w="40651" cap="flat">
              <a:solidFill>
                <a:srgbClr val="BEBEBE">
                  <a:alpha val="69803"/>
                </a:srgbClr>
              </a:solidFill>
              <a:prstDash val="solid"/>
              <a:round/>
            </a:ln>
          </p:spPr>
          <p:txBody>
            <a:bodyPr/>
            <a:lstStyle/>
            <a:p/>
          </p:txBody>
        </p:sp>
        <p:sp>
          <p:nvSpPr>
            <p:cNvPr id="271" name="pl271"/>
            <p:cNvSpPr/>
            <p:nvPr/>
          </p:nvSpPr>
          <p:spPr>
            <a:xfrm>
              <a:off x="4170338" y="1150187"/>
              <a:ext cx="1466121" cy="274650"/>
            </a:xfrm>
            <a:custGeom>
              <a:avLst/>
              <a:pathLst>
                <a:path w="1466121" h="274650">
                  <a:moveTo>
                    <a:pt x="0" y="0"/>
                  </a:moveTo>
                  <a:lnTo>
                    <a:pt x="209445" y="91550"/>
                  </a:lnTo>
                  <a:lnTo>
                    <a:pt x="418891" y="171656"/>
                  </a:lnTo>
                  <a:lnTo>
                    <a:pt x="628337" y="148769"/>
                  </a:lnTo>
                  <a:lnTo>
                    <a:pt x="837783" y="160212"/>
                  </a:lnTo>
                  <a:lnTo>
                    <a:pt x="1047229" y="183100"/>
                  </a:lnTo>
                  <a:lnTo>
                    <a:pt x="1256675" y="274650"/>
                  </a:lnTo>
                  <a:lnTo>
                    <a:pt x="1466121" y="274650"/>
                  </a:lnTo>
                </a:path>
              </a:pathLst>
            </a:custGeom>
            <a:ln w="35231" cap="flat">
              <a:solidFill>
                <a:srgbClr val="BEBEBE">
                  <a:alpha val="69803"/>
                </a:srgbClr>
              </a:solidFill>
              <a:prstDash val="solid"/>
              <a:round/>
            </a:ln>
          </p:spPr>
          <p:txBody>
            <a:bodyPr/>
            <a:lstStyle/>
            <a:p/>
          </p:txBody>
        </p:sp>
        <p:sp>
          <p:nvSpPr>
            <p:cNvPr id="272" name="pl272"/>
            <p:cNvSpPr/>
            <p:nvPr/>
          </p:nvSpPr>
          <p:spPr>
            <a:xfrm>
              <a:off x="4170338"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273" name="pl273"/>
            <p:cNvSpPr/>
            <p:nvPr/>
          </p:nvSpPr>
          <p:spPr>
            <a:xfrm>
              <a:off x="4170338" y="1150187"/>
              <a:ext cx="1466121" cy="274650"/>
            </a:xfrm>
            <a:custGeom>
              <a:avLst/>
              <a:pathLst>
                <a:path w="1466121" h="274650">
                  <a:moveTo>
                    <a:pt x="0" y="0"/>
                  </a:moveTo>
                  <a:lnTo>
                    <a:pt x="209445" y="91550"/>
                  </a:lnTo>
                  <a:lnTo>
                    <a:pt x="418891" y="171656"/>
                  </a:lnTo>
                  <a:lnTo>
                    <a:pt x="628337" y="148769"/>
                  </a:lnTo>
                  <a:lnTo>
                    <a:pt x="837783" y="160212"/>
                  </a:lnTo>
                  <a:lnTo>
                    <a:pt x="1047229" y="183100"/>
                  </a:lnTo>
                  <a:lnTo>
                    <a:pt x="1256675" y="274650"/>
                  </a:lnTo>
                  <a:lnTo>
                    <a:pt x="1466121" y="274650"/>
                  </a:lnTo>
                </a:path>
              </a:pathLst>
            </a:custGeom>
            <a:ln w="40651" cap="flat">
              <a:solidFill>
                <a:srgbClr val="000000">
                  <a:alpha val="100000"/>
                </a:srgbClr>
              </a:solidFill>
              <a:prstDash val="solid"/>
              <a:round/>
            </a:ln>
          </p:spPr>
          <p:txBody>
            <a:bodyPr/>
            <a:lstStyle/>
            <a:p/>
          </p:txBody>
        </p:sp>
        <p:sp>
          <p:nvSpPr>
            <p:cNvPr id="274" name="pl274"/>
            <p:cNvSpPr/>
            <p:nvPr/>
          </p:nvSpPr>
          <p:spPr>
            <a:xfrm>
              <a:off x="4170338" y="1150187"/>
              <a:ext cx="1466121" cy="274650"/>
            </a:xfrm>
            <a:custGeom>
              <a:avLst/>
              <a:pathLst>
                <a:path w="1466121" h="274650">
                  <a:moveTo>
                    <a:pt x="0" y="0"/>
                  </a:moveTo>
                  <a:lnTo>
                    <a:pt x="209445" y="91550"/>
                  </a:lnTo>
                  <a:lnTo>
                    <a:pt x="418891" y="171656"/>
                  </a:lnTo>
                  <a:lnTo>
                    <a:pt x="628337" y="148769"/>
                  </a:lnTo>
                  <a:lnTo>
                    <a:pt x="837783" y="160212"/>
                  </a:lnTo>
                  <a:lnTo>
                    <a:pt x="1047229" y="183100"/>
                  </a:lnTo>
                  <a:lnTo>
                    <a:pt x="1256675" y="274650"/>
                  </a:lnTo>
                  <a:lnTo>
                    <a:pt x="1466121" y="274650"/>
                  </a:lnTo>
                </a:path>
              </a:pathLst>
            </a:custGeom>
            <a:ln w="35231" cap="flat">
              <a:solidFill>
                <a:srgbClr val="80BD41">
                  <a:alpha val="100000"/>
                </a:srgbClr>
              </a:solidFill>
              <a:prstDash val="solid"/>
              <a:round/>
            </a:ln>
          </p:spPr>
          <p:txBody>
            <a:bodyPr/>
            <a:lstStyle/>
            <a:p/>
          </p:txBody>
        </p:sp>
        <p:sp>
          <p:nvSpPr>
            <p:cNvPr id="275" name="pl275"/>
            <p:cNvSpPr/>
            <p:nvPr/>
          </p:nvSpPr>
          <p:spPr>
            <a:xfrm>
              <a:off x="4097032" y="124173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76" name="tx276"/>
            <p:cNvSpPr/>
            <p:nvPr/>
          </p:nvSpPr>
          <p:spPr>
            <a:xfrm>
              <a:off x="4140208" y="9716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77" name="tx277"/>
            <p:cNvSpPr/>
            <p:nvPr/>
          </p:nvSpPr>
          <p:spPr>
            <a:xfrm>
              <a:off x="4349654" y="10631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8" name="tx278"/>
            <p:cNvSpPr/>
            <p:nvPr/>
          </p:nvSpPr>
          <p:spPr>
            <a:xfrm>
              <a:off x="4541041" y="11432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79" name="tx279"/>
            <p:cNvSpPr/>
            <p:nvPr/>
          </p:nvSpPr>
          <p:spPr>
            <a:xfrm>
              <a:off x="4750487" y="11204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80" name="tx280"/>
            <p:cNvSpPr/>
            <p:nvPr/>
          </p:nvSpPr>
          <p:spPr>
            <a:xfrm>
              <a:off x="4959933" y="11318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81" name="tx281"/>
            <p:cNvSpPr/>
            <p:nvPr/>
          </p:nvSpPr>
          <p:spPr>
            <a:xfrm>
              <a:off x="5169379" y="11547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82" name="tx282"/>
            <p:cNvSpPr/>
            <p:nvPr/>
          </p:nvSpPr>
          <p:spPr>
            <a:xfrm>
              <a:off x="5348695" y="12462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83" name="tx283"/>
            <p:cNvSpPr/>
            <p:nvPr/>
          </p:nvSpPr>
          <p:spPr>
            <a:xfrm>
              <a:off x="5558141" y="12462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84" name="rc284"/>
            <p:cNvSpPr/>
            <p:nvPr/>
          </p:nvSpPr>
          <p:spPr>
            <a:xfrm>
              <a:off x="4097032" y="2179046"/>
              <a:ext cx="1612733" cy="1019640"/>
            </a:xfrm>
            <a:prstGeom prst="rect">
              <a:avLst/>
            </a:prstGeom>
            <a:solidFill>
              <a:srgbClr val="EBEBEB">
                <a:alpha val="100000"/>
              </a:srgbClr>
            </a:solidFill>
          </p:spPr>
          <p:txBody>
            <a:bodyPr/>
            <a:lstStyle/>
            <a:p/>
          </p:txBody>
        </p:sp>
        <p:sp>
          <p:nvSpPr>
            <p:cNvPr id="285" name="pl285"/>
            <p:cNvSpPr/>
            <p:nvPr/>
          </p:nvSpPr>
          <p:spPr>
            <a:xfrm>
              <a:off x="4097032" y="297496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6" name="pl286"/>
            <p:cNvSpPr/>
            <p:nvPr/>
          </p:nvSpPr>
          <p:spPr>
            <a:xfrm>
              <a:off x="4097032" y="268886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7" name="pl287"/>
            <p:cNvSpPr/>
            <p:nvPr/>
          </p:nvSpPr>
          <p:spPr>
            <a:xfrm>
              <a:off x="4097032" y="24027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8" name="pl288"/>
            <p:cNvSpPr/>
            <p:nvPr/>
          </p:nvSpPr>
          <p:spPr>
            <a:xfrm>
              <a:off x="4097032" y="31180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9" name="pl289"/>
            <p:cNvSpPr/>
            <p:nvPr/>
          </p:nvSpPr>
          <p:spPr>
            <a:xfrm>
              <a:off x="4097032" y="283191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0" name="pl290"/>
            <p:cNvSpPr/>
            <p:nvPr/>
          </p:nvSpPr>
          <p:spPr>
            <a:xfrm>
              <a:off x="4097032" y="254581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1" name="pl291"/>
            <p:cNvSpPr/>
            <p:nvPr/>
          </p:nvSpPr>
          <p:spPr>
            <a:xfrm>
              <a:off x="4097032" y="22597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2" name="pl29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4170338"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301" name="pl301"/>
            <p:cNvSpPr/>
            <p:nvPr/>
          </p:nvSpPr>
          <p:spPr>
            <a:xfrm>
              <a:off x="4170338" y="2522931"/>
              <a:ext cx="1466121" cy="80106"/>
            </a:xfrm>
            <a:custGeom>
              <a:avLst/>
              <a:pathLst>
                <a:path w="1466121" h="80106">
                  <a:moveTo>
                    <a:pt x="0" y="45775"/>
                  </a:moveTo>
                  <a:lnTo>
                    <a:pt x="209445" y="22887"/>
                  </a:lnTo>
                  <a:lnTo>
                    <a:pt x="418891" y="22887"/>
                  </a:lnTo>
                  <a:lnTo>
                    <a:pt x="628337" y="0"/>
                  </a:lnTo>
                  <a:lnTo>
                    <a:pt x="837783" y="11443"/>
                  </a:lnTo>
                  <a:lnTo>
                    <a:pt x="1047229" y="22887"/>
                  </a:lnTo>
                  <a:lnTo>
                    <a:pt x="1256675" y="45775"/>
                  </a:lnTo>
                  <a:lnTo>
                    <a:pt x="1466121" y="80106"/>
                  </a:lnTo>
                </a:path>
              </a:pathLst>
            </a:custGeom>
            <a:ln w="40651" cap="flat">
              <a:solidFill>
                <a:srgbClr val="BEBEBE">
                  <a:alpha val="69803"/>
                </a:srgbClr>
              </a:solidFill>
              <a:prstDash val="solid"/>
              <a:round/>
            </a:ln>
          </p:spPr>
          <p:txBody>
            <a:bodyPr/>
            <a:lstStyle/>
            <a:p/>
          </p:txBody>
        </p:sp>
        <p:sp>
          <p:nvSpPr>
            <p:cNvPr id="302" name="pl302"/>
            <p:cNvSpPr/>
            <p:nvPr/>
          </p:nvSpPr>
          <p:spPr>
            <a:xfrm>
              <a:off x="4170338" y="2522931"/>
              <a:ext cx="1466121" cy="80106"/>
            </a:xfrm>
            <a:custGeom>
              <a:avLst/>
              <a:pathLst>
                <a:path w="1466121" h="80106">
                  <a:moveTo>
                    <a:pt x="0" y="45775"/>
                  </a:moveTo>
                  <a:lnTo>
                    <a:pt x="209445" y="22887"/>
                  </a:lnTo>
                  <a:lnTo>
                    <a:pt x="418891" y="22887"/>
                  </a:lnTo>
                  <a:lnTo>
                    <a:pt x="628337" y="0"/>
                  </a:lnTo>
                  <a:lnTo>
                    <a:pt x="837783" y="11443"/>
                  </a:lnTo>
                  <a:lnTo>
                    <a:pt x="1047229" y="22887"/>
                  </a:lnTo>
                  <a:lnTo>
                    <a:pt x="1256675" y="45775"/>
                  </a:lnTo>
                  <a:lnTo>
                    <a:pt x="1466121" y="80106"/>
                  </a:lnTo>
                </a:path>
              </a:pathLst>
            </a:custGeom>
            <a:ln w="35231" cap="flat">
              <a:solidFill>
                <a:srgbClr val="BEBEBE">
                  <a:alpha val="69803"/>
                </a:srgbClr>
              </a:solidFill>
              <a:prstDash val="solid"/>
              <a:round/>
            </a:ln>
          </p:spPr>
          <p:txBody>
            <a:bodyPr/>
            <a:lstStyle/>
            <a:p/>
          </p:txBody>
        </p:sp>
        <p:sp>
          <p:nvSpPr>
            <p:cNvPr id="303" name="pl303"/>
            <p:cNvSpPr/>
            <p:nvPr/>
          </p:nvSpPr>
          <p:spPr>
            <a:xfrm>
              <a:off x="4170338"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304" name="pl304"/>
            <p:cNvSpPr/>
            <p:nvPr/>
          </p:nvSpPr>
          <p:spPr>
            <a:xfrm>
              <a:off x="4170338" y="2522931"/>
              <a:ext cx="1466121" cy="80106"/>
            </a:xfrm>
            <a:custGeom>
              <a:avLst/>
              <a:pathLst>
                <a:path w="1466121" h="80106">
                  <a:moveTo>
                    <a:pt x="0" y="45775"/>
                  </a:moveTo>
                  <a:lnTo>
                    <a:pt x="209445" y="22887"/>
                  </a:lnTo>
                  <a:lnTo>
                    <a:pt x="418891" y="22887"/>
                  </a:lnTo>
                  <a:lnTo>
                    <a:pt x="628337" y="0"/>
                  </a:lnTo>
                  <a:lnTo>
                    <a:pt x="837783" y="11443"/>
                  </a:lnTo>
                  <a:lnTo>
                    <a:pt x="1047229" y="22887"/>
                  </a:lnTo>
                  <a:lnTo>
                    <a:pt x="1256675" y="45775"/>
                  </a:lnTo>
                  <a:lnTo>
                    <a:pt x="1466121" y="80106"/>
                  </a:lnTo>
                </a:path>
              </a:pathLst>
            </a:custGeom>
            <a:ln w="40651" cap="flat">
              <a:solidFill>
                <a:srgbClr val="000000">
                  <a:alpha val="100000"/>
                </a:srgbClr>
              </a:solidFill>
              <a:prstDash val="solid"/>
              <a:round/>
            </a:ln>
          </p:spPr>
          <p:txBody>
            <a:bodyPr/>
            <a:lstStyle/>
            <a:p/>
          </p:txBody>
        </p:sp>
        <p:sp>
          <p:nvSpPr>
            <p:cNvPr id="305" name="pl305"/>
            <p:cNvSpPr/>
            <p:nvPr/>
          </p:nvSpPr>
          <p:spPr>
            <a:xfrm>
              <a:off x="4170338" y="2522931"/>
              <a:ext cx="1466121" cy="80106"/>
            </a:xfrm>
            <a:custGeom>
              <a:avLst/>
              <a:pathLst>
                <a:path w="1466121" h="80106">
                  <a:moveTo>
                    <a:pt x="0" y="45775"/>
                  </a:moveTo>
                  <a:lnTo>
                    <a:pt x="209445" y="22887"/>
                  </a:lnTo>
                  <a:lnTo>
                    <a:pt x="418891" y="22887"/>
                  </a:lnTo>
                  <a:lnTo>
                    <a:pt x="628337" y="0"/>
                  </a:lnTo>
                  <a:lnTo>
                    <a:pt x="837783" y="11443"/>
                  </a:lnTo>
                  <a:lnTo>
                    <a:pt x="1047229" y="22887"/>
                  </a:lnTo>
                  <a:lnTo>
                    <a:pt x="1256675" y="45775"/>
                  </a:lnTo>
                  <a:lnTo>
                    <a:pt x="1466121" y="80106"/>
                  </a:lnTo>
                </a:path>
              </a:pathLst>
            </a:custGeom>
            <a:ln w="35231" cap="flat">
              <a:solidFill>
                <a:srgbClr val="80BD41">
                  <a:alpha val="100000"/>
                </a:srgbClr>
              </a:solidFill>
              <a:prstDash val="solid"/>
              <a:round/>
            </a:ln>
          </p:spPr>
          <p:txBody>
            <a:bodyPr/>
            <a:lstStyle/>
            <a:p/>
          </p:txBody>
        </p:sp>
        <p:sp>
          <p:nvSpPr>
            <p:cNvPr id="306" name="pl306"/>
            <p:cNvSpPr/>
            <p:nvPr/>
          </p:nvSpPr>
          <p:spPr>
            <a:xfrm>
              <a:off x="4097032" y="254581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07" name="tx307"/>
            <p:cNvSpPr/>
            <p:nvPr/>
          </p:nvSpPr>
          <p:spPr>
            <a:xfrm>
              <a:off x="4122149" y="239015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8" name="tx308"/>
            <p:cNvSpPr/>
            <p:nvPr/>
          </p:nvSpPr>
          <p:spPr>
            <a:xfrm>
              <a:off x="4349654" y="2367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9" name="tx309"/>
            <p:cNvSpPr/>
            <p:nvPr/>
          </p:nvSpPr>
          <p:spPr>
            <a:xfrm>
              <a:off x="4559100" y="2367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0" name="tx310"/>
            <p:cNvSpPr/>
            <p:nvPr/>
          </p:nvSpPr>
          <p:spPr>
            <a:xfrm>
              <a:off x="4768546" y="23443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1" name="tx311"/>
            <p:cNvSpPr/>
            <p:nvPr/>
          </p:nvSpPr>
          <p:spPr>
            <a:xfrm>
              <a:off x="4977992" y="23558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2" name="tx312"/>
            <p:cNvSpPr/>
            <p:nvPr/>
          </p:nvSpPr>
          <p:spPr>
            <a:xfrm>
              <a:off x="5187438" y="2367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3" name="tx313"/>
            <p:cNvSpPr/>
            <p:nvPr/>
          </p:nvSpPr>
          <p:spPr>
            <a:xfrm>
              <a:off x="5378824" y="239015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4" name="tx314"/>
            <p:cNvSpPr/>
            <p:nvPr/>
          </p:nvSpPr>
          <p:spPr>
            <a:xfrm>
              <a:off x="5588270" y="24244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15" name="rc315"/>
            <p:cNvSpPr/>
            <p:nvPr/>
          </p:nvSpPr>
          <p:spPr>
            <a:xfrm>
              <a:off x="4097032" y="3483127"/>
              <a:ext cx="1612733" cy="1019640"/>
            </a:xfrm>
            <a:prstGeom prst="rect">
              <a:avLst/>
            </a:prstGeom>
            <a:solidFill>
              <a:srgbClr val="EBEBEB">
                <a:alpha val="100000"/>
              </a:srgbClr>
            </a:solidFill>
          </p:spPr>
          <p:txBody>
            <a:bodyPr/>
            <a:lstStyle/>
            <a:p/>
          </p:txBody>
        </p:sp>
        <p:sp>
          <p:nvSpPr>
            <p:cNvPr id="316" name="pl316"/>
            <p:cNvSpPr/>
            <p:nvPr/>
          </p:nvSpPr>
          <p:spPr>
            <a:xfrm>
              <a:off x="4097032" y="42790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7" name="pl317"/>
            <p:cNvSpPr/>
            <p:nvPr/>
          </p:nvSpPr>
          <p:spPr>
            <a:xfrm>
              <a:off x="4097032" y="39929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8" name="pl318"/>
            <p:cNvSpPr/>
            <p:nvPr/>
          </p:nvSpPr>
          <p:spPr>
            <a:xfrm>
              <a:off x="4097032" y="370685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9" name="pl319"/>
            <p:cNvSpPr/>
            <p:nvPr/>
          </p:nvSpPr>
          <p:spPr>
            <a:xfrm>
              <a:off x="4097032" y="44220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0" name="pl320"/>
            <p:cNvSpPr/>
            <p:nvPr/>
          </p:nvSpPr>
          <p:spPr>
            <a:xfrm>
              <a:off x="4097032" y="41359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1" name="pl321"/>
            <p:cNvSpPr/>
            <p:nvPr/>
          </p:nvSpPr>
          <p:spPr>
            <a:xfrm>
              <a:off x="4097032" y="384990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2" name="pl322"/>
            <p:cNvSpPr/>
            <p:nvPr/>
          </p:nvSpPr>
          <p:spPr>
            <a:xfrm>
              <a:off x="4097032" y="356380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3" name="pl323"/>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170338"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332" name="pl332"/>
            <p:cNvSpPr/>
            <p:nvPr/>
          </p:nvSpPr>
          <p:spPr>
            <a:xfrm>
              <a:off x="4170338" y="3838456"/>
              <a:ext cx="1466121" cy="617963"/>
            </a:xfrm>
            <a:custGeom>
              <a:avLst/>
              <a:pathLst>
                <a:path w="1466121" h="617963">
                  <a:moveTo>
                    <a:pt x="0" y="0"/>
                  </a:moveTo>
                  <a:lnTo>
                    <a:pt x="209445" y="11443"/>
                  </a:lnTo>
                  <a:lnTo>
                    <a:pt x="418891" y="80106"/>
                  </a:lnTo>
                  <a:lnTo>
                    <a:pt x="628337" y="617963"/>
                  </a:lnTo>
                  <a:lnTo>
                    <a:pt x="837783" y="228875"/>
                  </a:lnTo>
                  <a:lnTo>
                    <a:pt x="1047229" y="228875"/>
                  </a:lnTo>
                  <a:lnTo>
                    <a:pt x="1256675" y="228875"/>
                  </a:lnTo>
                  <a:lnTo>
                    <a:pt x="1466121" y="228875"/>
                  </a:lnTo>
                </a:path>
              </a:pathLst>
            </a:custGeom>
            <a:ln w="40651" cap="flat">
              <a:solidFill>
                <a:srgbClr val="BEBEBE">
                  <a:alpha val="69803"/>
                </a:srgbClr>
              </a:solidFill>
              <a:prstDash val="solid"/>
              <a:round/>
            </a:ln>
          </p:spPr>
          <p:txBody>
            <a:bodyPr/>
            <a:lstStyle/>
            <a:p/>
          </p:txBody>
        </p:sp>
        <p:sp>
          <p:nvSpPr>
            <p:cNvPr id="333" name="pl333"/>
            <p:cNvSpPr/>
            <p:nvPr/>
          </p:nvSpPr>
          <p:spPr>
            <a:xfrm>
              <a:off x="4170338" y="3838456"/>
              <a:ext cx="1466121" cy="617963"/>
            </a:xfrm>
            <a:custGeom>
              <a:avLst/>
              <a:pathLst>
                <a:path w="1466121" h="617963">
                  <a:moveTo>
                    <a:pt x="0" y="0"/>
                  </a:moveTo>
                  <a:lnTo>
                    <a:pt x="209445" y="11443"/>
                  </a:lnTo>
                  <a:lnTo>
                    <a:pt x="418891" y="80106"/>
                  </a:lnTo>
                  <a:lnTo>
                    <a:pt x="628337" y="617963"/>
                  </a:lnTo>
                  <a:lnTo>
                    <a:pt x="837783" y="228875"/>
                  </a:lnTo>
                  <a:lnTo>
                    <a:pt x="1047229" y="228875"/>
                  </a:lnTo>
                  <a:lnTo>
                    <a:pt x="1256675" y="228875"/>
                  </a:lnTo>
                  <a:lnTo>
                    <a:pt x="1466121" y="228875"/>
                  </a:lnTo>
                </a:path>
              </a:pathLst>
            </a:custGeom>
            <a:ln w="35231" cap="flat">
              <a:solidFill>
                <a:srgbClr val="BEBEBE">
                  <a:alpha val="69803"/>
                </a:srgbClr>
              </a:solidFill>
              <a:prstDash val="solid"/>
              <a:round/>
            </a:ln>
          </p:spPr>
          <p:txBody>
            <a:bodyPr/>
            <a:lstStyle/>
            <a:p/>
          </p:txBody>
        </p:sp>
        <p:sp>
          <p:nvSpPr>
            <p:cNvPr id="334" name="pl334"/>
            <p:cNvSpPr/>
            <p:nvPr/>
          </p:nvSpPr>
          <p:spPr>
            <a:xfrm>
              <a:off x="4170338"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335" name="pl335"/>
            <p:cNvSpPr/>
            <p:nvPr/>
          </p:nvSpPr>
          <p:spPr>
            <a:xfrm>
              <a:off x="4170338" y="3838456"/>
              <a:ext cx="1466121" cy="617963"/>
            </a:xfrm>
            <a:custGeom>
              <a:avLst/>
              <a:pathLst>
                <a:path w="1466121" h="617963">
                  <a:moveTo>
                    <a:pt x="0" y="0"/>
                  </a:moveTo>
                  <a:lnTo>
                    <a:pt x="209445" y="11443"/>
                  </a:lnTo>
                  <a:lnTo>
                    <a:pt x="418891" y="80106"/>
                  </a:lnTo>
                  <a:lnTo>
                    <a:pt x="628337" y="617963"/>
                  </a:lnTo>
                  <a:lnTo>
                    <a:pt x="837783" y="228875"/>
                  </a:lnTo>
                  <a:lnTo>
                    <a:pt x="1047229" y="228875"/>
                  </a:lnTo>
                  <a:lnTo>
                    <a:pt x="1256675" y="228875"/>
                  </a:lnTo>
                  <a:lnTo>
                    <a:pt x="1466121" y="228875"/>
                  </a:lnTo>
                </a:path>
              </a:pathLst>
            </a:custGeom>
            <a:ln w="40651" cap="flat">
              <a:solidFill>
                <a:srgbClr val="000000">
                  <a:alpha val="100000"/>
                </a:srgbClr>
              </a:solidFill>
              <a:prstDash val="solid"/>
              <a:round/>
            </a:ln>
          </p:spPr>
          <p:txBody>
            <a:bodyPr/>
            <a:lstStyle/>
            <a:p/>
          </p:txBody>
        </p:sp>
        <p:sp>
          <p:nvSpPr>
            <p:cNvPr id="336" name="pl336"/>
            <p:cNvSpPr/>
            <p:nvPr/>
          </p:nvSpPr>
          <p:spPr>
            <a:xfrm>
              <a:off x="4170338" y="3838456"/>
              <a:ext cx="1466121" cy="617963"/>
            </a:xfrm>
            <a:custGeom>
              <a:avLst/>
              <a:pathLst>
                <a:path w="1466121" h="617963">
                  <a:moveTo>
                    <a:pt x="0" y="0"/>
                  </a:moveTo>
                  <a:lnTo>
                    <a:pt x="209445" y="11443"/>
                  </a:lnTo>
                  <a:lnTo>
                    <a:pt x="418891" y="80106"/>
                  </a:lnTo>
                  <a:lnTo>
                    <a:pt x="628337" y="617963"/>
                  </a:lnTo>
                  <a:lnTo>
                    <a:pt x="837783" y="228875"/>
                  </a:lnTo>
                  <a:lnTo>
                    <a:pt x="1047229" y="228875"/>
                  </a:lnTo>
                  <a:lnTo>
                    <a:pt x="1256675" y="228875"/>
                  </a:lnTo>
                  <a:lnTo>
                    <a:pt x="1466121" y="228875"/>
                  </a:lnTo>
                </a:path>
              </a:pathLst>
            </a:custGeom>
            <a:ln w="35231" cap="flat">
              <a:solidFill>
                <a:srgbClr val="80BD41">
                  <a:alpha val="100000"/>
                </a:srgbClr>
              </a:solidFill>
              <a:prstDash val="solid"/>
              <a:round/>
            </a:ln>
          </p:spPr>
          <p:txBody>
            <a:bodyPr/>
            <a:lstStyle/>
            <a:p/>
          </p:txBody>
        </p:sp>
        <p:sp>
          <p:nvSpPr>
            <p:cNvPr id="337" name="pl337"/>
            <p:cNvSpPr/>
            <p:nvPr/>
          </p:nvSpPr>
          <p:spPr>
            <a:xfrm>
              <a:off x="4097032" y="384990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38" name="tx338"/>
            <p:cNvSpPr/>
            <p:nvPr/>
          </p:nvSpPr>
          <p:spPr>
            <a:xfrm>
              <a:off x="4140208" y="36599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9" name="tx339"/>
            <p:cNvSpPr/>
            <p:nvPr/>
          </p:nvSpPr>
          <p:spPr>
            <a:xfrm>
              <a:off x="4349654" y="3671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0" name="tx340"/>
            <p:cNvSpPr/>
            <p:nvPr/>
          </p:nvSpPr>
          <p:spPr>
            <a:xfrm>
              <a:off x="4541041" y="37400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41" name="tx341"/>
            <p:cNvSpPr/>
            <p:nvPr/>
          </p:nvSpPr>
          <p:spPr>
            <a:xfrm>
              <a:off x="4720357" y="42778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342" name="tx342"/>
            <p:cNvSpPr/>
            <p:nvPr/>
          </p:nvSpPr>
          <p:spPr>
            <a:xfrm>
              <a:off x="4929803" y="388877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43" name="tx343"/>
            <p:cNvSpPr/>
            <p:nvPr/>
          </p:nvSpPr>
          <p:spPr>
            <a:xfrm>
              <a:off x="5139249" y="388877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44" name="tx344"/>
            <p:cNvSpPr/>
            <p:nvPr/>
          </p:nvSpPr>
          <p:spPr>
            <a:xfrm>
              <a:off x="5348695" y="388877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45" name="tx345"/>
            <p:cNvSpPr/>
            <p:nvPr/>
          </p:nvSpPr>
          <p:spPr>
            <a:xfrm>
              <a:off x="5558141" y="388877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46" name="rc346"/>
            <p:cNvSpPr/>
            <p:nvPr/>
          </p:nvSpPr>
          <p:spPr>
            <a:xfrm>
              <a:off x="4097032" y="4787209"/>
              <a:ext cx="1612733" cy="1019640"/>
            </a:xfrm>
            <a:prstGeom prst="rect">
              <a:avLst/>
            </a:prstGeom>
            <a:solidFill>
              <a:srgbClr val="EBEBEB">
                <a:alpha val="100000"/>
              </a:srgbClr>
            </a:solidFill>
          </p:spPr>
          <p:txBody>
            <a:bodyPr/>
            <a:lstStyle/>
            <a:p/>
          </p:txBody>
        </p:sp>
        <p:sp>
          <p:nvSpPr>
            <p:cNvPr id="347" name="pl347"/>
            <p:cNvSpPr/>
            <p:nvPr/>
          </p:nvSpPr>
          <p:spPr>
            <a:xfrm>
              <a:off x="4097032" y="55831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48" name="pl348"/>
            <p:cNvSpPr/>
            <p:nvPr/>
          </p:nvSpPr>
          <p:spPr>
            <a:xfrm>
              <a:off x="4097032" y="529702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49" name="pl349"/>
            <p:cNvSpPr/>
            <p:nvPr/>
          </p:nvSpPr>
          <p:spPr>
            <a:xfrm>
              <a:off x="4097032" y="501093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0" name="pl350"/>
            <p:cNvSpPr/>
            <p:nvPr/>
          </p:nvSpPr>
          <p:spPr>
            <a:xfrm>
              <a:off x="4097032" y="57261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1" name="pl351"/>
            <p:cNvSpPr/>
            <p:nvPr/>
          </p:nvSpPr>
          <p:spPr>
            <a:xfrm>
              <a:off x="4097032" y="544007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2" name="pl352"/>
            <p:cNvSpPr/>
            <p:nvPr/>
          </p:nvSpPr>
          <p:spPr>
            <a:xfrm>
              <a:off x="4097032" y="515398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3" name="pl353"/>
            <p:cNvSpPr/>
            <p:nvPr/>
          </p:nvSpPr>
          <p:spPr>
            <a:xfrm>
              <a:off x="4097032" y="486788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4" name="pl354"/>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4170338"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363" name="pl363"/>
            <p:cNvSpPr/>
            <p:nvPr/>
          </p:nvSpPr>
          <p:spPr>
            <a:xfrm>
              <a:off x="4170338" y="5153982"/>
              <a:ext cx="1466121" cy="91550"/>
            </a:xfrm>
            <a:custGeom>
              <a:avLst/>
              <a:pathLst>
                <a:path w="1466121" h="91550">
                  <a:moveTo>
                    <a:pt x="0" y="22887"/>
                  </a:moveTo>
                  <a:lnTo>
                    <a:pt x="209445" y="0"/>
                  </a:lnTo>
                  <a:lnTo>
                    <a:pt x="418891" y="0"/>
                  </a:lnTo>
                  <a:lnTo>
                    <a:pt x="628337" y="57218"/>
                  </a:lnTo>
                  <a:lnTo>
                    <a:pt x="837783" y="45775"/>
                  </a:lnTo>
                  <a:lnTo>
                    <a:pt x="1047229" y="91550"/>
                  </a:lnTo>
                  <a:lnTo>
                    <a:pt x="1256675" y="91550"/>
                  </a:lnTo>
                  <a:lnTo>
                    <a:pt x="1466121" y="91550"/>
                  </a:lnTo>
                </a:path>
              </a:pathLst>
            </a:custGeom>
            <a:ln w="40651" cap="flat">
              <a:solidFill>
                <a:srgbClr val="BEBEBE">
                  <a:alpha val="69803"/>
                </a:srgbClr>
              </a:solidFill>
              <a:prstDash val="solid"/>
              <a:round/>
            </a:ln>
          </p:spPr>
          <p:txBody>
            <a:bodyPr/>
            <a:lstStyle/>
            <a:p/>
          </p:txBody>
        </p:sp>
        <p:sp>
          <p:nvSpPr>
            <p:cNvPr id="364" name="pl364"/>
            <p:cNvSpPr/>
            <p:nvPr/>
          </p:nvSpPr>
          <p:spPr>
            <a:xfrm>
              <a:off x="4170338" y="5153982"/>
              <a:ext cx="1466121" cy="91550"/>
            </a:xfrm>
            <a:custGeom>
              <a:avLst/>
              <a:pathLst>
                <a:path w="1466121" h="91550">
                  <a:moveTo>
                    <a:pt x="0" y="22887"/>
                  </a:moveTo>
                  <a:lnTo>
                    <a:pt x="209445" y="0"/>
                  </a:lnTo>
                  <a:lnTo>
                    <a:pt x="418891" y="0"/>
                  </a:lnTo>
                  <a:lnTo>
                    <a:pt x="628337" y="57218"/>
                  </a:lnTo>
                  <a:lnTo>
                    <a:pt x="837783" y="45775"/>
                  </a:lnTo>
                  <a:lnTo>
                    <a:pt x="1047229" y="91550"/>
                  </a:lnTo>
                  <a:lnTo>
                    <a:pt x="1256675" y="91550"/>
                  </a:lnTo>
                  <a:lnTo>
                    <a:pt x="1466121" y="91550"/>
                  </a:lnTo>
                </a:path>
              </a:pathLst>
            </a:custGeom>
            <a:ln w="35231" cap="flat">
              <a:solidFill>
                <a:srgbClr val="BEBEBE">
                  <a:alpha val="69803"/>
                </a:srgbClr>
              </a:solidFill>
              <a:prstDash val="solid"/>
              <a:round/>
            </a:ln>
          </p:spPr>
          <p:txBody>
            <a:bodyPr/>
            <a:lstStyle/>
            <a:p/>
          </p:txBody>
        </p:sp>
        <p:sp>
          <p:nvSpPr>
            <p:cNvPr id="365" name="pl365"/>
            <p:cNvSpPr/>
            <p:nvPr/>
          </p:nvSpPr>
          <p:spPr>
            <a:xfrm>
              <a:off x="4170338"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366" name="pl366"/>
            <p:cNvSpPr/>
            <p:nvPr/>
          </p:nvSpPr>
          <p:spPr>
            <a:xfrm>
              <a:off x="4170338" y="5153982"/>
              <a:ext cx="1466121" cy="91550"/>
            </a:xfrm>
            <a:custGeom>
              <a:avLst/>
              <a:pathLst>
                <a:path w="1466121" h="91550">
                  <a:moveTo>
                    <a:pt x="0" y="22887"/>
                  </a:moveTo>
                  <a:lnTo>
                    <a:pt x="209445" y="0"/>
                  </a:lnTo>
                  <a:lnTo>
                    <a:pt x="418891" y="0"/>
                  </a:lnTo>
                  <a:lnTo>
                    <a:pt x="628337" y="57218"/>
                  </a:lnTo>
                  <a:lnTo>
                    <a:pt x="837783" y="45775"/>
                  </a:lnTo>
                  <a:lnTo>
                    <a:pt x="1047229" y="91550"/>
                  </a:lnTo>
                  <a:lnTo>
                    <a:pt x="1256675" y="91550"/>
                  </a:lnTo>
                  <a:lnTo>
                    <a:pt x="1466121" y="91550"/>
                  </a:lnTo>
                </a:path>
              </a:pathLst>
            </a:custGeom>
            <a:ln w="40651" cap="flat">
              <a:solidFill>
                <a:srgbClr val="000000">
                  <a:alpha val="100000"/>
                </a:srgbClr>
              </a:solidFill>
              <a:prstDash val="solid"/>
              <a:round/>
            </a:ln>
          </p:spPr>
          <p:txBody>
            <a:bodyPr/>
            <a:lstStyle/>
            <a:p/>
          </p:txBody>
        </p:sp>
        <p:sp>
          <p:nvSpPr>
            <p:cNvPr id="367" name="pl367"/>
            <p:cNvSpPr/>
            <p:nvPr/>
          </p:nvSpPr>
          <p:spPr>
            <a:xfrm>
              <a:off x="4170338" y="5153982"/>
              <a:ext cx="1466121" cy="91550"/>
            </a:xfrm>
            <a:custGeom>
              <a:avLst/>
              <a:pathLst>
                <a:path w="1466121" h="91550">
                  <a:moveTo>
                    <a:pt x="0" y="22887"/>
                  </a:moveTo>
                  <a:lnTo>
                    <a:pt x="209445" y="0"/>
                  </a:lnTo>
                  <a:lnTo>
                    <a:pt x="418891" y="0"/>
                  </a:lnTo>
                  <a:lnTo>
                    <a:pt x="628337" y="57218"/>
                  </a:lnTo>
                  <a:lnTo>
                    <a:pt x="837783" y="45775"/>
                  </a:lnTo>
                  <a:lnTo>
                    <a:pt x="1047229" y="91550"/>
                  </a:lnTo>
                  <a:lnTo>
                    <a:pt x="1256675" y="91550"/>
                  </a:lnTo>
                  <a:lnTo>
                    <a:pt x="1466121" y="91550"/>
                  </a:lnTo>
                </a:path>
              </a:pathLst>
            </a:custGeom>
            <a:ln w="35231" cap="flat">
              <a:solidFill>
                <a:srgbClr val="80BD41">
                  <a:alpha val="100000"/>
                </a:srgbClr>
              </a:solidFill>
              <a:prstDash val="solid"/>
              <a:round/>
            </a:ln>
          </p:spPr>
          <p:txBody>
            <a:bodyPr/>
            <a:lstStyle/>
            <a:p/>
          </p:txBody>
        </p:sp>
        <p:sp>
          <p:nvSpPr>
            <p:cNvPr id="368" name="pl368"/>
            <p:cNvSpPr/>
            <p:nvPr/>
          </p:nvSpPr>
          <p:spPr>
            <a:xfrm>
              <a:off x="4097032" y="515398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69" name="tx369"/>
            <p:cNvSpPr/>
            <p:nvPr/>
          </p:nvSpPr>
          <p:spPr>
            <a:xfrm>
              <a:off x="4122149" y="49983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0" name="tx370"/>
            <p:cNvSpPr/>
            <p:nvPr/>
          </p:nvSpPr>
          <p:spPr>
            <a:xfrm>
              <a:off x="4349654" y="4975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1" name="tx371"/>
            <p:cNvSpPr/>
            <p:nvPr/>
          </p:nvSpPr>
          <p:spPr>
            <a:xfrm>
              <a:off x="4559100" y="4975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2" name="tx372"/>
            <p:cNvSpPr/>
            <p:nvPr/>
          </p:nvSpPr>
          <p:spPr>
            <a:xfrm>
              <a:off x="4750487" y="5032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73" name="tx373"/>
            <p:cNvSpPr/>
            <p:nvPr/>
          </p:nvSpPr>
          <p:spPr>
            <a:xfrm>
              <a:off x="4959933" y="50212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74" name="tx374"/>
            <p:cNvSpPr/>
            <p:nvPr/>
          </p:nvSpPr>
          <p:spPr>
            <a:xfrm>
              <a:off x="5169379" y="50669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5" name="tx375"/>
            <p:cNvSpPr/>
            <p:nvPr/>
          </p:nvSpPr>
          <p:spPr>
            <a:xfrm>
              <a:off x="5378824" y="50669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6" name="tx376"/>
            <p:cNvSpPr/>
            <p:nvPr/>
          </p:nvSpPr>
          <p:spPr>
            <a:xfrm>
              <a:off x="5588270" y="50669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7" name="rc377"/>
            <p:cNvSpPr/>
            <p:nvPr/>
          </p:nvSpPr>
          <p:spPr>
            <a:xfrm>
              <a:off x="5779354" y="874964"/>
              <a:ext cx="1612733" cy="1019640"/>
            </a:xfrm>
            <a:prstGeom prst="rect">
              <a:avLst/>
            </a:prstGeom>
            <a:solidFill>
              <a:srgbClr val="EBEBEB">
                <a:alpha val="100000"/>
              </a:srgbClr>
            </a:solidFill>
          </p:spPr>
          <p:txBody>
            <a:bodyPr/>
            <a:lstStyle/>
            <a:p/>
          </p:txBody>
        </p:sp>
        <p:sp>
          <p:nvSpPr>
            <p:cNvPr id="378" name="pl378"/>
            <p:cNvSpPr/>
            <p:nvPr/>
          </p:nvSpPr>
          <p:spPr>
            <a:xfrm>
              <a:off x="5779354" y="16708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9" name="pl379"/>
            <p:cNvSpPr/>
            <p:nvPr/>
          </p:nvSpPr>
          <p:spPr>
            <a:xfrm>
              <a:off x="5779354" y="13847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0" name="pl380"/>
            <p:cNvSpPr/>
            <p:nvPr/>
          </p:nvSpPr>
          <p:spPr>
            <a:xfrm>
              <a:off x="5779354" y="109869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1" name="pl381"/>
            <p:cNvSpPr/>
            <p:nvPr/>
          </p:nvSpPr>
          <p:spPr>
            <a:xfrm>
              <a:off x="5779354" y="18139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2" name="pl382"/>
            <p:cNvSpPr/>
            <p:nvPr/>
          </p:nvSpPr>
          <p:spPr>
            <a:xfrm>
              <a:off x="5779354" y="15278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3" name="pl383"/>
            <p:cNvSpPr/>
            <p:nvPr/>
          </p:nvSpPr>
          <p:spPr>
            <a:xfrm>
              <a:off x="5779354" y="124173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4" name="pl384"/>
            <p:cNvSpPr/>
            <p:nvPr/>
          </p:nvSpPr>
          <p:spPr>
            <a:xfrm>
              <a:off x="5779354" y="9556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5" name="pl385"/>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5852660"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394" name="pl394"/>
            <p:cNvSpPr/>
            <p:nvPr/>
          </p:nvSpPr>
          <p:spPr>
            <a:xfrm>
              <a:off x="5852660" y="1230293"/>
              <a:ext cx="1466121" cy="91550"/>
            </a:xfrm>
            <a:custGeom>
              <a:avLst/>
              <a:pathLst>
                <a:path w="1466121" h="91550">
                  <a:moveTo>
                    <a:pt x="0" y="0"/>
                  </a:moveTo>
                  <a:lnTo>
                    <a:pt x="209445" y="11443"/>
                  </a:lnTo>
                  <a:lnTo>
                    <a:pt x="418891" y="34331"/>
                  </a:lnTo>
                  <a:lnTo>
                    <a:pt x="628337" y="34331"/>
                  </a:lnTo>
                  <a:lnTo>
                    <a:pt x="837783" y="57218"/>
                  </a:lnTo>
                  <a:lnTo>
                    <a:pt x="1047229" y="57218"/>
                  </a:lnTo>
                  <a:lnTo>
                    <a:pt x="1256675" y="68662"/>
                  </a:lnTo>
                  <a:lnTo>
                    <a:pt x="1466121" y="91550"/>
                  </a:lnTo>
                </a:path>
              </a:pathLst>
            </a:custGeom>
            <a:ln w="40651" cap="flat">
              <a:solidFill>
                <a:srgbClr val="BEBEBE">
                  <a:alpha val="69803"/>
                </a:srgbClr>
              </a:solidFill>
              <a:prstDash val="solid"/>
              <a:round/>
            </a:ln>
          </p:spPr>
          <p:txBody>
            <a:bodyPr/>
            <a:lstStyle/>
            <a:p/>
          </p:txBody>
        </p:sp>
        <p:sp>
          <p:nvSpPr>
            <p:cNvPr id="395" name="pl395"/>
            <p:cNvSpPr/>
            <p:nvPr/>
          </p:nvSpPr>
          <p:spPr>
            <a:xfrm>
              <a:off x="5852660" y="1230293"/>
              <a:ext cx="1466121" cy="91550"/>
            </a:xfrm>
            <a:custGeom>
              <a:avLst/>
              <a:pathLst>
                <a:path w="1466121" h="91550">
                  <a:moveTo>
                    <a:pt x="0" y="0"/>
                  </a:moveTo>
                  <a:lnTo>
                    <a:pt x="209445" y="11443"/>
                  </a:lnTo>
                  <a:lnTo>
                    <a:pt x="418891" y="34331"/>
                  </a:lnTo>
                  <a:lnTo>
                    <a:pt x="628337" y="34331"/>
                  </a:lnTo>
                  <a:lnTo>
                    <a:pt x="837783" y="57218"/>
                  </a:lnTo>
                  <a:lnTo>
                    <a:pt x="1047229" y="57218"/>
                  </a:lnTo>
                  <a:lnTo>
                    <a:pt x="1256675" y="68662"/>
                  </a:lnTo>
                  <a:lnTo>
                    <a:pt x="1466121" y="91550"/>
                  </a:lnTo>
                </a:path>
              </a:pathLst>
            </a:custGeom>
            <a:ln w="35231" cap="flat">
              <a:solidFill>
                <a:srgbClr val="BEBEBE">
                  <a:alpha val="69803"/>
                </a:srgbClr>
              </a:solidFill>
              <a:prstDash val="solid"/>
              <a:round/>
            </a:ln>
          </p:spPr>
          <p:txBody>
            <a:bodyPr/>
            <a:lstStyle/>
            <a:p/>
          </p:txBody>
        </p:sp>
        <p:sp>
          <p:nvSpPr>
            <p:cNvPr id="396" name="pl396"/>
            <p:cNvSpPr/>
            <p:nvPr/>
          </p:nvSpPr>
          <p:spPr>
            <a:xfrm>
              <a:off x="5852660"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397" name="pl397"/>
            <p:cNvSpPr/>
            <p:nvPr/>
          </p:nvSpPr>
          <p:spPr>
            <a:xfrm>
              <a:off x="5852660" y="1230293"/>
              <a:ext cx="1466121" cy="91550"/>
            </a:xfrm>
            <a:custGeom>
              <a:avLst/>
              <a:pathLst>
                <a:path w="1466121" h="91550">
                  <a:moveTo>
                    <a:pt x="0" y="0"/>
                  </a:moveTo>
                  <a:lnTo>
                    <a:pt x="209445" y="11443"/>
                  </a:lnTo>
                  <a:lnTo>
                    <a:pt x="418891" y="34331"/>
                  </a:lnTo>
                  <a:lnTo>
                    <a:pt x="628337" y="34331"/>
                  </a:lnTo>
                  <a:lnTo>
                    <a:pt x="837783" y="57218"/>
                  </a:lnTo>
                  <a:lnTo>
                    <a:pt x="1047229" y="57218"/>
                  </a:lnTo>
                  <a:lnTo>
                    <a:pt x="1256675" y="68662"/>
                  </a:lnTo>
                  <a:lnTo>
                    <a:pt x="1466121" y="91550"/>
                  </a:lnTo>
                </a:path>
              </a:pathLst>
            </a:custGeom>
            <a:ln w="40651" cap="flat">
              <a:solidFill>
                <a:srgbClr val="000000">
                  <a:alpha val="100000"/>
                </a:srgbClr>
              </a:solidFill>
              <a:prstDash val="solid"/>
              <a:round/>
            </a:ln>
          </p:spPr>
          <p:txBody>
            <a:bodyPr/>
            <a:lstStyle/>
            <a:p/>
          </p:txBody>
        </p:sp>
        <p:sp>
          <p:nvSpPr>
            <p:cNvPr id="398" name="pl398"/>
            <p:cNvSpPr/>
            <p:nvPr/>
          </p:nvSpPr>
          <p:spPr>
            <a:xfrm>
              <a:off x="5852660" y="1230293"/>
              <a:ext cx="1466121" cy="91550"/>
            </a:xfrm>
            <a:custGeom>
              <a:avLst/>
              <a:pathLst>
                <a:path w="1466121" h="91550">
                  <a:moveTo>
                    <a:pt x="0" y="0"/>
                  </a:moveTo>
                  <a:lnTo>
                    <a:pt x="209445" y="11443"/>
                  </a:lnTo>
                  <a:lnTo>
                    <a:pt x="418891" y="34331"/>
                  </a:lnTo>
                  <a:lnTo>
                    <a:pt x="628337" y="34331"/>
                  </a:lnTo>
                  <a:lnTo>
                    <a:pt x="837783" y="57218"/>
                  </a:lnTo>
                  <a:lnTo>
                    <a:pt x="1047229" y="57218"/>
                  </a:lnTo>
                  <a:lnTo>
                    <a:pt x="1256675" y="68662"/>
                  </a:lnTo>
                  <a:lnTo>
                    <a:pt x="1466121" y="91550"/>
                  </a:lnTo>
                </a:path>
              </a:pathLst>
            </a:custGeom>
            <a:ln w="35231" cap="flat">
              <a:solidFill>
                <a:srgbClr val="80BD41">
                  <a:alpha val="100000"/>
                </a:srgbClr>
              </a:solidFill>
              <a:prstDash val="solid"/>
              <a:round/>
            </a:ln>
          </p:spPr>
          <p:txBody>
            <a:bodyPr/>
            <a:lstStyle/>
            <a:p/>
          </p:txBody>
        </p:sp>
        <p:sp>
          <p:nvSpPr>
            <p:cNvPr id="399" name="pl399"/>
            <p:cNvSpPr/>
            <p:nvPr/>
          </p:nvSpPr>
          <p:spPr>
            <a:xfrm>
              <a:off x="5779354" y="124173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0" name="tx400"/>
            <p:cNvSpPr/>
            <p:nvPr/>
          </p:nvSpPr>
          <p:spPr>
            <a:xfrm>
              <a:off x="5822531" y="10517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1" name="tx401"/>
            <p:cNvSpPr/>
            <p:nvPr/>
          </p:nvSpPr>
          <p:spPr>
            <a:xfrm>
              <a:off x="6031977" y="10631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2" name="tx402"/>
            <p:cNvSpPr/>
            <p:nvPr/>
          </p:nvSpPr>
          <p:spPr>
            <a:xfrm>
              <a:off x="6223363" y="10860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3" name="tx403"/>
            <p:cNvSpPr/>
            <p:nvPr/>
          </p:nvSpPr>
          <p:spPr>
            <a:xfrm>
              <a:off x="6432809" y="10860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4" name="tx404"/>
            <p:cNvSpPr/>
            <p:nvPr/>
          </p:nvSpPr>
          <p:spPr>
            <a:xfrm>
              <a:off x="6642255" y="11089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5" name="tx405"/>
            <p:cNvSpPr/>
            <p:nvPr/>
          </p:nvSpPr>
          <p:spPr>
            <a:xfrm>
              <a:off x="6851701" y="11089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6" name="tx406"/>
            <p:cNvSpPr/>
            <p:nvPr/>
          </p:nvSpPr>
          <p:spPr>
            <a:xfrm>
              <a:off x="7061147" y="11204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7" name="tx407"/>
            <p:cNvSpPr/>
            <p:nvPr/>
          </p:nvSpPr>
          <p:spPr>
            <a:xfrm>
              <a:off x="7270593" y="11432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08" name="rc408"/>
            <p:cNvSpPr/>
            <p:nvPr/>
          </p:nvSpPr>
          <p:spPr>
            <a:xfrm>
              <a:off x="5779354" y="2179046"/>
              <a:ext cx="1612733" cy="1019640"/>
            </a:xfrm>
            <a:prstGeom prst="rect">
              <a:avLst/>
            </a:prstGeom>
            <a:solidFill>
              <a:srgbClr val="EBEBEB">
                <a:alpha val="100000"/>
              </a:srgbClr>
            </a:solidFill>
          </p:spPr>
          <p:txBody>
            <a:bodyPr/>
            <a:lstStyle/>
            <a:p/>
          </p:txBody>
        </p:sp>
        <p:sp>
          <p:nvSpPr>
            <p:cNvPr id="409" name="pl409"/>
            <p:cNvSpPr/>
            <p:nvPr/>
          </p:nvSpPr>
          <p:spPr>
            <a:xfrm>
              <a:off x="5779354" y="297496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0" name="pl410"/>
            <p:cNvSpPr/>
            <p:nvPr/>
          </p:nvSpPr>
          <p:spPr>
            <a:xfrm>
              <a:off x="5779354" y="268886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1" name="pl411"/>
            <p:cNvSpPr/>
            <p:nvPr/>
          </p:nvSpPr>
          <p:spPr>
            <a:xfrm>
              <a:off x="5779354" y="24027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2" name="pl412"/>
            <p:cNvSpPr/>
            <p:nvPr/>
          </p:nvSpPr>
          <p:spPr>
            <a:xfrm>
              <a:off x="5779354" y="31180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3" name="pl413"/>
            <p:cNvSpPr/>
            <p:nvPr/>
          </p:nvSpPr>
          <p:spPr>
            <a:xfrm>
              <a:off x="5779354" y="283191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4" name="pl414"/>
            <p:cNvSpPr/>
            <p:nvPr/>
          </p:nvSpPr>
          <p:spPr>
            <a:xfrm>
              <a:off x="5779354" y="254581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22597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5852660"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425" name="pl425"/>
            <p:cNvSpPr/>
            <p:nvPr/>
          </p:nvSpPr>
          <p:spPr>
            <a:xfrm>
              <a:off x="5852660" y="2545818"/>
              <a:ext cx="1466121" cy="114437"/>
            </a:xfrm>
            <a:custGeom>
              <a:avLst/>
              <a:pathLst>
                <a:path w="1466121" h="114437">
                  <a:moveTo>
                    <a:pt x="0" y="22887"/>
                  </a:moveTo>
                  <a:lnTo>
                    <a:pt x="209445" y="0"/>
                  </a:lnTo>
                  <a:lnTo>
                    <a:pt x="418891" y="57218"/>
                  </a:lnTo>
                  <a:lnTo>
                    <a:pt x="628337" y="80106"/>
                  </a:lnTo>
                  <a:lnTo>
                    <a:pt x="837783" y="68662"/>
                  </a:lnTo>
                  <a:lnTo>
                    <a:pt x="1047229" y="80106"/>
                  </a:lnTo>
                  <a:lnTo>
                    <a:pt x="1256675" y="34331"/>
                  </a:lnTo>
                  <a:lnTo>
                    <a:pt x="1466121" y="114437"/>
                  </a:lnTo>
                </a:path>
              </a:pathLst>
            </a:custGeom>
            <a:ln w="40651" cap="flat">
              <a:solidFill>
                <a:srgbClr val="BEBEBE">
                  <a:alpha val="69803"/>
                </a:srgbClr>
              </a:solidFill>
              <a:prstDash val="solid"/>
              <a:round/>
            </a:ln>
          </p:spPr>
          <p:txBody>
            <a:bodyPr/>
            <a:lstStyle/>
            <a:p/>
          </p:txBody>
        </p:sp>
        <p:sp>
          <p:nvSpPr>
            <p:cNvPr id="426" name="pl426"/>
            <p:cNvSpPr/>
            <p:nvPr/>
          </p:nvSpPr>
          <p:spPr>
            <a:xfrm>
              <a:off x="5852660" y="2545818"/>
              <a:ext cx="1466121" cy="114437"/>
            </a:xfrm>
            <a:custGeom>
              <a:avLst/>
              <a:pathLst>
                <a:path w="1466121" h="114437">
                  <a:moveTo>
                    <a:pt x="0" y="22887"/>
                  </a:moveTo>
                  <a:lnTo>
                    <a:pt x="209445" y="0"/>
                  </a:lnTo>
                  <a:lnTo>
                    <a:pt x="418891" y="57218"/>
                  </a:lnTo>
                  <a:lnTo>
                    <a:pt x="628337" y="80106"/>
                  </a:lnTo>
                  <a:lnTo>
                    <a:pt x="837783" y="68662"/>
                  </a:lnTo>
                  <a:lnTo>
                    <a:pt x="1047229" y="80106"/>
                  </a:lnTo>
                  <a:lnTo>
                    <a:pt x="1256675" y="34331"/>
                  </a:lnTo>
                  <a:lnTo>
                    <a:pt x="1466121" y="114437"/>
                  </a:lnTo>
                </a:path>
              </a:pathLst>
            </a:custGeom>
            <a:ln w="35231" cap="flat">
              <a:solidFill>
                <a:srgbClr val="BEBEBE">
                  <a:alpha val="69803"/>
                </a:srgbClr>
              </a:solidFill>
              <a:prstDash val="solid"/>
              <a:round/>
            </a:ln>
          </p:spPr>
          <p:txBody>
            <a:bodyPr/>
            <a:lstStyle/>
            <a:p/>
          </p:txBody>
        </p:sp>
        <p:sp>
          <p:nvSpPr>
            <p:cNvPr id="427" name="pl427"/>
            <p:cNvSpPr/>
            <p:nvPr/>
          </p:nvSpPr>
          <p:spPr>
            <a:xfrm>
              <a:off x="5852660"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428" name="pl428"/>
            <p:cNvSpPr/>
            <p:nvPr/>
          </p:nvSpPr>
          <p:spPr>
            <a:xfrm>
              <a:off x="5852660" y="2545818"/>
              <a:ext cx="1466121" cy="114437"/>
            </a:xfrm>
            <a:custGeom>
              <a:avLst/>
              <a:pathLst>
                <a:path w="1466121" h="114437">
                  <a:moveTo>
                    <a:pt x="0" y="22887"/>
                  </a:moveTo>
                  <a:lnTo>
                    <a:pt x="209445" y="0"/>
                  </a:lnTo>
                  <a:lnTo>
                    <a:pt x="418891" y="57218"/>
                  </a:lnTo>
                  <a:lnTo>
                    <a:pt x="628337" y="80106"/>
                  </a:lnTo>
                  <a:lnTo>
                    <a:pt x="837783" y="68662"/>
                  </a:lnTo>
                  <a:lnTo>
                    <a:pt x="1047229" y="80106"/>
                  </a:lnTo>
                  <a:lnTo>
                    <a:pt x="1256675" y="34331"/>
                  </a:lnTo>
                  <a:lnTo>
                    <a:pt x="1466121" y="114437"/>
                  </a:lnTo>
                </a:path>
              </a:pathLst>
            </a:custGeom>
            <a:ln w="40651" cap="flat">
              <a:solidFill>
                <a:srgbClr val="000000">
                  <a:alpha val="100000"/>
                </a:srgbClr>
              </a:solidFill>
              <a:prstDash val="solid"/>
              <a:round/>
            </a:ln>
          </p:spPr>
          <p:txBody>
            <a:bodyPr/>
            <a:lstStyle/>
            <a:p/>
          </p:txBody>
        </p:sp>
        <p:sp>
          <p:nvSpPr>
            <p:cNvPr id="429" name="pl429"/>
            <p:cNvSpPr/>
            <p:nvPr/>
          </p:nvSpPr>
          <p:spPr>
            <a:xfrm>
              <a:off x="5852660" y="2545818"/>
              <a:ext cx="1466121" cy="114437"/>
            </a:xfrm>
            <a:custGeom>
              <a:avLst/>
              <a:pathLst>
                <a:path w="1466121" h="114437">
                  <a:moveTo>
                    <a:pt x="0" y="22887"/>
                  </a:moveTo>
                  <a:lnTo>
                    <a:pt x="209445" y="0"/>
                  </a:lnTo>
                  <a:lnTo>
                    <a:pt x="418891" y="57218"/>
                  </a:lnTo>
                  <a:lnTo>
                    <a:pt x="628337" y="80106"/>
                  </a:lnTo>
                  <a:lnTo>
                    <a:pt x="837783" y="68662"/>
                  </a:lnTo>
                  <a:lnTo>
                    <a:pt x="1047229" y="80106"/>
                  </a:lnTo>
                  <a:lnTo>
                    <a:pt x="1256675" y="34331"/>
                  </a:lnTo>
                  <a:lnTo>
                    <a:pt x="1466121" y="114437"/>
                  </a:lnTo>
                </a:path>
              </a:pathLst>
            </a:custGeom>
            <a:ln w="35231" cap="flat">
              <a:solidFill>
                <a:srgbClr val="80BD41">
                  <a:alpha val="100000"/>
                </a:srgbClr>
              </a:solidFill>
              <a:prstDash val="solid"/>
              <a:round/>
            </a:ln>
          </p:spPr>
          <p:txBody>
            <a:bodyPr/>
            <a:lstStyle/>
            <a:p/>
          </p:txBody>
        </p:sp>
        <p:sp>
          <p:nvSpPr>
            <p:cNvPr id="430" name="pl430"/>
            <p:cNvSpPr/>
            <p:nvPr/>
          </p:nvSpPr>
          <p:spPr>
            <a:xfrm>
              <a:off x="5779354" y="254581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1" name="tx431"/>
            <p:cNvSpPr/>
            <p:nvPr/>
          </p:nvSpPr>
          <p:spPr>
            <a:xfrm>
              <a:off x="5804472" y="239015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32" name="tx432"/>
            <p:cNvSpPr/>
            <p:nvPr/>
          </p:nvSpPr>
          <p:spPr>
            <a:xfrm>
              <a:off x="6031977" y="2367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223363" y="24244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4" name="tx434"/>
            <p:cNvSpPr/>
            <p:nvPr/>
          </p:nvSpPr>
          <p:spPr>
            <a:xfrm>
              <a:off x="6432809" y="24473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35" name="tx435"/>
            <p:cNvSpPr/>
            <p:nvPr/>
          </p:nvSpPr>
          <p:spPr>
            <a:xfrm>
              <a:off x="6642255" y="24359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36" name="tx436"/>
            <p:cNvSpPr/>
            <p:nvPr/>
          </p:nvSpPr>
          <p:spPr>
            <a:xfrm>
              <a:off x="6851701" y="24473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37" name="tx437"/>
            <p:cNvSpPr/>
            <p:nvPr/>
          </p:nvSpPr>
          <p:spPr>
            <a:xfrm>
              <a:off x="7061147" y="24015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8" name="tx438"/>
            <p:cNvSpPr/>
            <p:nvPr/>
          </p:nvSpPr>
          <p:spPr>
            <a:xfrm>
              <a:off x="7240463" y="24817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39" name="rc439"/>
            <p:cNvSpPr/>
            <p:nvPr/>
          </p:nvSpPr>
          <p:spPr>
            <a:xfrm>
              <a:off x="5779354" y="3483127"/>
              <a:ext cx="1612733" cy="1019640"/>
            </a:xfrm>
            <a:prstGeom prst="rect">
              <a:avLst/>
            </a:prstGeom>
            <a:solidFill>
              <a:srgbClr val="EBEBEB">
                <a:alpha val="100000"/>
              </a:srgbClr>
            </a:solidFill>
          </p:spPr>
          <p:txBody>
            <a:bodyPr/>
            <a:lstStyle/>
            <a:p/>
          </p:txBody>
        </p:sp>
        <p:sp>
          <p:nvSpPr>
            <p:cNvPr id="440" name="pl440"/>
            <p:cNvSpPr/>
            <p:nvPr/>
          </p:nvSpPr>
          <p:spPr>
            <a:xfrm>
              <a:off x="5779354" y="42790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1" name="pl441"/>
            <p:cNvSpPr/>
            <p:nvPr/>
          </p:nvSpPr>
          <p:spPr>
            <a:xfrm>
              <a:off x="5779354" y="39929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370685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44220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41359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384990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779354" y="356380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7" name="pl44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52660"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456" name="pl456"/>
            <p:cNvSpPr/>
            <p:nvPr/>
          </p:nvSpPr>
          <p:spPr>
            <a:xfrm>
              <a:off x="5852660" y="3769794"/>
              <a:ext cx="1466121" cy="228875"/>
            </a:xfrm>
            <a:custGeom>
              <a:avLst/>
              <a:pathLst>
                <a:path w="1466121" h="228875">
                  <a:moveTo>
                    <a:pt x="0" y="57218"/>
                  </a:moveTo>
                  <a:lnTo>
                    <a:pt x="209445" y="80106"/>
                  </a:lnTo>
                  <a:lnTo>
                    <a:pt x="418891" y="11443"/>
                  </a:lnTo>
                  <a:lnTo>
                    <a:pt x="628337" y="0"/>
                  </a:lnTo>
                  <a:lnTo>
                    <a:pt x="837783" y="114437"/>
                  </a:lnTo>
                  <a:lnTo>
                    <a:pt x="1047229" y="125881"/>
                  </a:lnTo>
                  <a:lnTo>
                    <a:pt x="1256675" y="228875"/>
                  </a:lnTo>
                  <a:lnTo>
                    <a:pt x="1466121" y="137325"/>
                  </a:lnTo>
                </a:path>
              </a:pathLst>
            </a:custGeom>
            <a:ln w="40651" cap="flat">
              <a:solidFill>
                <a:srgbClr val="BEBEBE">
                  <a:alpha val="69803"/>
                </a:srgbClr>
              </a:solidFill>
              <a:prstDash val="solid"/>
              <a:round/>
            </a:ln>
          </p:spPr>
          <p:txBody>
            <a:bodyPr/>
            <a:lstStyle/>
            <a:p/>
          </p:txBody>
        </p:sp>
        <p:sp>
          <p:nvSpPr>
            <p:cNvPr id="457" name="pl457"/>
            <p:cNvSpPr/>
            <p:nvPr/>
          </p:nvSpPr>
          <p:spPr>
            <a:xfrm>
              <a:off x="5852660" y="3769794"/>
              <a:ext cx="1466121" cy="228875"/>
            </a:xfrm>
            <a:custGeom>
              <a:avLst/>
              <a:pathLst>
                <a:path w="1466121" h="228875">
                  <a:moveTo>
                    <a:pt x="0" y="57218"/>
                  </a:moveTo>
                  <a:lnTo>
                    <a:pt x="209445" y="80106"/>
                  </a:lnTo>
                  <a:lnTo>
                    <a:pt x="418891" y="11443"/>
                  </a:lnTo>
                  <a:lnTo>
                    <a:pt x="628337" y="0"/>
                  </a:lnTo>
                  <a:lnTo>
                    <a:pt x="837783" y="114437"/>
                  </a:lnTo>
                  <a:lnTo>
                    <a:pt x="1047229" y="125881"/>
                  </a:lnTo>
                  <a:lnTo>
                    <a:pt x="1256675" y="228875"/>
                  </a:lnTo>
                  <a:lnTo>
                    <a:pt x="1466121" y="137325"/>
                  </a:lnTo>
                </a:path>
              </a:pathLst>
            </a:custGeom>
            <a:ln w="35231" cap="flat">
              <a:solidFill>
                <a:srgbClr val="BEBEBE">
                  <a:alpha val="69803"/>
                </a:srgbClr>
              </a:solidFill>
              <a:prstDash val="solid"/>
              <a:round/>
            </a:ln>
          </p:spPr>
          <p:txBody>
            <a:bodyPr/>
            <a:lstStyle/>
            <a:p/>
          </p:txBody>
        </p:sp>
        <p:sp>
          <p:nvSpPr>
            <p:cNvPr id="458" name="pl458"/>
            <p:cNvSpPr/>
            <p:nvPr/>
          </p:nvSpPr>
          <p:spPr>
            <a:xfrm>
              <a:off x="5852660"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459" name="pl459"/>
            <p:cNvSpPr/>
            <p:nvPr/>
          </p:nvSpPr>
          <p:spPr>
            <a:xfrm>
              <a:off x="5852660" y="3769794"/>
              <a:ext cx="1466121" cy="228875"/>
            </a:xfrm>
            <a:custGeom>
              <a:avLst/>
              <a:pathLst>
                <a:path w="1466121" h="228875">
                  <a:moveTo>
                    <a:pt x="0" y="57218"/>
                  </a:moveTo>
                  <a:lnTo>
                    <a:pt x="209445" y="80106"/>
                  </a:lnTo>
                  <a:lnTo>
                    <a:pt x="418891" y="11443"/>
                  </a:lnTo>
                  <a:lnTo>
                    <a:pt x="628337" y="0"/>
                  </a:lnTo>
                  <a:lnTo>
                    <a:pt x="837783" y="114437"/>
                  </a:lnTo>
                  <a:lnTo>
                    <a:pt x="1047229" y="125881"/>
                  </a:lnTo>
                  <a:lnTo>
                    <a:pt x="1256675" y="228875"/>
                  </a:lnTo>
                  <a:lnTo>
                    <a:pt x="1466121" y="137325"/>
                  </a:lnTo>
                </a:path>
              </a:pathLst>
            </a:custGeom>
            <a:ln w="40651" cap="flat">
              <a:solidFill>
                <a:srgbClr val="000000">
                  <a:alpha val="100000"/>
                </a:srgbClr>
              </a:solidFill>
              <a:prstDash val="solid"/>
              <a:round/>
            </a:ln>
          </p:spPr>
          <p:txBody>
            <a:bodyPr/>
            <a:lstStyle/>
            <a:p/>
          </p:txBody>
        </p:sp>
        <p:sp>
          <p:nvSpPr>
            <p:cNvPr id="460" name="pl460"/>
            <p:cNvSpPr/>
            <p:nvPr/>
          </p:nvSpPr>
          <p:spPr>
            <a:xfrm>
              <a:off x="5852660" y="3769794"/>
              <a:ext cx="1466121" cy="228875"/>
            </a:xfrm>
            <a:custGeom>
              <a:avLst/>
              <a:pathLst>
                <a:path w="1466121" h="228875">
                  <a:moveTo>
                    <a:pt x="0" y="57218"/>
                  </a:moveTo>
                  <a:lnTo>
                    <a:pt x="209445" y="80106"/>
                  </a:lnTo>
                  <a:lnTo>
                    <a:pt x="418891" y="11443"/>
                  </a:lnTo>
                  <a:lnTo>
                    <a:pt x="628337" y="0"/>
                  </a:lnTo>
                  <a:lnTo>
                    <a:pt x="837783" y="114437"/>
                  </a:lnTo>
                  <a:lnTo>
                    <a:pt x="1047229" y="125881"/>
                  </a:lnTo>
                  <a:lnTo>
                    <a:pt x="1256675" y="228875"/>
                  </a:lnTo>
                  <a:lnTo>
                    <a:pt x="1466121" y="137325"/>
                  </a:lnTo>
                </a:path>
              </a:pathLst>
            </a:custGeom>
            <a:ln w="35231" cap="flat">
              <a:solidFill>
                <a:srgbClr val="80BD41">
                  <a:alpha val="100000"/>
                </a:srgbClr>
              </a:solidFill>
              <a:prstDash val="solid"/>
              <a:round/>
            </a:ln>
          </p:spPr>
          <p:txBody>
            <a:bodyPr/>
            <a:lstStyle/>
            <a:p/>
          </p:txBody>
        </p:sp>
        <p:sp>
          <p:nvSpPr>
            <p:cNvPr id="461" name="pl461"/>
            <p:cNvSpPr/>
            <p:nvPr/>
          </p:nvSpPr>
          <p:spPr>
            <a:xfrm>
              <a:off x="5779354" y="384990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2" name="tx462"/>
            <p:cNvSpPr/>
            <p:nvPr/>
          </p:nvSpPr>
          <p:spPr>
            <a:xfrm>
              <a:off x="5822531" y="3648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3" name="tx463"/>
            <p:cNvSpPr/>
            <p:nvPr/>
          </p:nvSpPr>
          <p:spPr>
            <a:xfrm>
              <a:off x="6031977" y="3671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4" name="tx464"/>
            <p:cNvSpPr/>
            <p:nvPr/>
          </p:nvSpPr>
          <p:spPr>
            <a:xfrm>
              <a:off x="6241423" y="36026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65" name="tx465"/>
            <p:cNvSpPr/>
            <p:nvPr/>
          </p:nvSpPr>
          <p:spPr>
            <a:xfrm>
              <a:off x="6450869" y="35912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66" name="tx466"/>
            <p:cNvSpPr/>
            <p:nvPr/>
          </p:nvSpPr>
          <p:spPr>
            <a:xfrm>
              <a:off x="6642255" y="37056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67" name="tx467"/>
            <p:cNvSpPr/>
            <p:nvPr/>
          </p:nvSpPr>
          <p:spPr>
            <a:xfrm>
              <a:off x="6851701" y="37171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68" name="tx468"/>
            <p:cNvSpPr/>
            <p:nvPr/>
          </p:nvSpPr>
          <p:spPr>
            <a:xfrm>
              <a:off x="7031018" y="382011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69" name="tx469"/>
            <p:cNvSpPr/>
            <p:nvPr/>
          </p:nvSpPr>
          <p:spPr>
            <a:xfrm>
              <a:off x="7270593" y="37285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70" name="rc470"/>
            <p:cNvSpPr/>
            <p:nvPr/>
          </p:nvSpPr>
          <p:spPr>
            <a:xfrm>
              <a:off x="5779354" y="4787209"/>
              <a:ext cx="1612733" cy="1019640"/>
            </a:xfrm>
            <a:prstGeom prst="rect">
              <a:avLst/>
            </a:prstGeom>
            <a:solidFill>
              <a:srgbClr val="EBEBEB">
                <a:alpha val="100000"/>
              </a:srgbClr>
            </a:solidFill>
          </p:spPr>
          <p:txBody>
            <a:bodyPr/>
            <a:lstStyle/>
            <a:p/>
          </p:txBody>
        </p:sp>
        <p:sp>
          <p:nvSpPr>
            <p:cNvPr id="471" name="pl471"/>
            <p:cNvSpPr/>
            <p:nvPr/>
          </p:nvSpPr>
          <p:spPr>
            <a:xfrm>
              <a:off x="5779354" y="55831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5779354" y="529702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3" name="pl473"/>
            <p:cNvSpPr/>
            <p:nvPr/>
          </p:nvSpPr>
          <p:spPr>
            <a:xfrm>
              <a:off x="5779354" y="501093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4" name="pl474"/>
            <p:cNvSpPr/>
            <p:nvPr/>
          </p:nvSpPr>
          <p:spPr>
            <a:xfrm>
              <a:off x="5779354" y="57261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5779354" y="544007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6" name="pl476"/>
            <p:cNvSpPr/>
            <p:nvPr/>
          </p:nvSpPr>
          <p:spPr>
            <a:xfrm>
              <a:off x="5779354" y="515398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7" name="pl477"/>
            <p:cNvSpPr/>
            <p:nvPr/>
          </p:nvSpPr>
          <p:spPr>
            <a:xfrm>
              <a:off x="5779354" y="486788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8" name="pl478"/>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5852660"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487" name="pl487"/>
            <p:cNvSpPr/>
            <p:nvPr/>
          </p:nvSpPr>
          <p:spPr>
            <a:xfrm>
              <a:off x="5852660" y="5153982"/>
              <a:ext cx="1466121" cy="320425"/>
            </a:xfrm>
            <a:custGeom>
              <a:avLst/>
              <a:pathLst>
                <a:path w="1466121" h="320425">
                  <a:moveTo>
                    <a:pt x="0" y="57218"/>
                  </a:moveTo>
                  <a:lnTo>
                    <a:pt x="209445" y="0"/>
                  </a:lnTo>
                  <a:lnTo>
                    <a:pt x="418891" y="137325"/>
                  </a:lnTo>
                  <a:lnTo>
                    <a:pt x="628337" y="320425"/>
                  </a:lnTo>
                  <a:lnTo>
                    <a:pt x="837783" y="251763"/>
                  </a:lnTo>
                  <a:lnTo>
                    <a:pt x="1047229" y="205987"/>
                  </a:lnTo>
                  <a:lnTo>
                    <a:pt x="1256675" y="217431"/>
                  </a:lnTo>
                  <a:lnTo>
                    <a:pt x="1466121" y="148769"/>
                  </a:lnTo>
                </a:path>
              </a:pathLst>
            </a:custGeom>
            <a:ln w="40651" cap="flat">
              <a:solidFill>
                <a:srgbClr val="BEBEBE">
                  <a:alpha val="69803"/>
                </a:srgbClr>
              </a:solidFill>
              <a:prstDash val="solid"/>
              <a:round/>
            </a:ln>
          </p:spPr>
          <p:txBody>
            <a:bodyPr/>
            <a:lstStyle/>
            <a:p/>
          </p:txBody>
        </p:sp>
        <p:sp>
          <p:nvSpPr>
            <p:cNvPr id="488" name="pl488"/>
            <p:cNvSpPr/>
            <p:nvPr/>
          </p:nvSpPr>
          <p:spPr>
            <a:xfrm>
              <a:off x="5852660" y="5153982"/>
              <a:ext cx="1466121" cy="320425"/>
            </a:xfrm>
            <a:custGeom>
              <a:avLst/>
              <a:pathLst>
                <a:path w="1466121" h="320425">
                  <a:moveTo>
                    <a:pt x="0" y="57218"/>
                  </a:moveTo>
                  <a:lnTo>
                    <a:pt x="209445" y="0"/>
                  </a:lnTo>
                  <a:lnTo>
                    <a:pt x="418891" y="137325"/>
                  </a:lnTo>
                  <a:lnTo>
                    <a:pt x="628337" y="320425"/>
                  </a:lnTo>
                  <a:lnTo>
                    <a:pt x="837783" y="251763"/>
                  </a:lnTo>
                  <a:lnTo>
                    <a:pt x="1047229" y="205987"/>
                  </a:lnTo>
                  <a:lnTo>
                    <a:pt x="1256675" y="217431"/>
                  </a:lnTo>
                  <a:lnTo>
                    <a:pt x="1466121" y="148769"/>
                  </a:lnTo>
                </a:path>
              </a:pathLst>
            </a:custGeom>
            <a:ln w="35231" cap="flat">
              <a:solidFill>
                <a:srgbClr val="BEBEBE">
                  <a:alpha val="69803"/>
                </a:srgbClr>
              </a:solidFill>
              <a:prstDash val="solid"/>
              <a:round/>
            </a:ln>
          </p:spPr>
          <p:txBody>
            <a:bodyPr/>
            <a:lstStyle/>
            <a:p/>
          </p:txBody>
        </p:sp>
        <p:sp>
          <p:nvSpPr>
            <p:cNvPr id="489" name="pl489"/>
            <p:cNvSpPr/>
            <p:nvPr/>
          </p:nvSpPr>
          <p:spPr>
            <a:xfrm>
              <a:off x="5852660"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490" name="pl490"/>
            <p:cNvSpPr/>
            <p:nvPr/>
          </p:nvSpPr>
          <p:spPr>
            <a:xfrm>
              <a:off x="5852660" y="5153982"/>
              <a:ext cx="1466121" cy="320425"/>
            </a:xfrm>
            <a:custGeom>
              <a:avLst/>
              <a:pathLst>
                <a:path w="1466121" h="320425">
                  <a:moveTo>
                    <a:pt x="0" y="57218"/>
                  </a:moveTo>
                  <a:lnTo>
                    <a:pt x="209445" y="0"/>
                  </a:lnTo>
                  <a:lnTo>
                    <a:pt x="418891" y="137325"/>
                  </a:lnTo>
                  <a:lnTo>
                    <a:pt x="628337" y="320425"/>
                  </a:lnTo>
                  <a:lnTo>
                    <a:pt x="837783" y="251763"/>
                  </a:lnTo>
                  <a:lnTo>
                    <a:pt x="1047229" y="205987"/>
                  </a:lnTo>
                  <a:lnTo>
                    <a:pt x="1256675" y="217431"/>
                  </a:lnTo>
                  <a:lnTo>
                    <a:pt x="1466121" y="148769"/>
                  </a:lnTo>
                </a:path>
              </a:pathLst>
            </a:custGeom>
            <a:ln w="40651" cap="flat">
              <a:solidFill>
                <a:srgbClr val="000000">
                  <a:alpha val="100000"/>
                </a:srgbClr>
              </a:solidFill>
              <a:prstDash val="solid"/>
              <a:round/>
            </a:ln>
          </p:spPr>
          <p:txBody>
            <a:bodyPr/>
            <a:lstStyle/>
            <a:p/>
          </p:txBody>
        </p:sp>
        <p:sp>
          <p:nvSpPr>
            <p:cNvPr id="491" name="pl491"/>
            <p:cNvSpPr/>
            <p:nvPr/>
          </p:nvSpPr>
          <p:spPr>
            <a:xfrm>
              <a:off x="5852660" y="5153982"/>
              <a:ext cx="1466121" cy="320425"/>
            </a:xfrm>
            <a:custGeom>
              <a:avLst/>
              <a:pathLst>
                <a:path w="1466121" h="320425">
                  <a:moveTo>
                    <a:pt x="0" y="57218"/>
                  </a:moveTo>
                  <a:lnTo>
                    <a:pt x="209445" y="0"/>
                  </a:lnTo>
                  <a:lnTo>
                    <a:pt x="418891" y="137325"/>
                  </a:lnTo>
                  <a:lnTo>
                    <a:pt x="628337" y="320425"/>
                  </a:lnTo>
                  <a:lnTo>
                    <a:pt x="837783" y="251763"/>
                  </a:lnTo>
                  <a:lnTo>
                    <a:pt x="1047229" y="205987"/>
                  </a:lnTo>
                  <a:lnTo>
                    <a:pt x="1256675" y="217431"/>
                  </a:lnTo>
                  <a:lnTo>
                    <a:pt x="1466121" y="148769"/>
                  </a:lnTo>
                </a:path>
              </a:pathLst>
            </a:custGeom>
            <a:ln w="35231" cap="flat">
              <a:solidFill>
                <a:srgbClr val="80BD41">
                  <a:alpha val="100000"/>
                </a:srgbClr>
              </a:solidFill>
              <a:prstDash val="solid"/>
              <a:round/>
            </a:ln>
          </p:spPr>
          <p:txBody>
            <a:bodyPr/>
            <a:lstStyle/>
            <a:p/>
          </p:txBody>
        </p:sp>
        <p:sp>
          <p:nvSpPr>
            <p:cNvPr id="492" name="pl492"/>
            <p:cNvSpPr/>
            <p:nvPr/>
          </p:nvSpPr>
          <p:spPr>
            <a:xfrm>
              <a:off x="5779354" y="515398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3" name="tx493"/>
            <p:cNvSpPr/>
            <p:nvPr/>
          </p:nvSpPr>
          <p:spPr>
            <a:xfrm>
              <a:off x="5804472" y="5032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94" name="tx494"/>
            <p:cNvSpPr/>
            <p:nvPr/>
          </p:nvSpPr>
          <p:spPr>
            <a:xfrm>
              <a:off x="6031977" y="4975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5" name="tx495"/>
            <p:cNvSpPr/>
            <p:nvPr/>
          </p:nvSpPr>
          <p:spPr>
            <a:xfrm>
              <a:off x="6193234" y="511275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96" name="tx496"/>
            <p:cNvSpPr/>
            <p:nvPr/>
          </p:nvSpPr>
          <p:spPr>
            <a:xfrm>
              <a:off x="6402680" y="529585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497" name="tx497"/>
            <p:cNvSpPr/>
            <p:nvPr/>
          </p:nvSpPr>
          <p:spPr>
            <a:xfrm>
              <a:off x="6612126" y="52271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498" name="tx498"/>
            <p:cNvSpPr/>
            <p:nvPr/>
          </p:nvSpPr>
          <p:spPr>
            <a:xfrm>
              <a:off x="6821572" y="518141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99" name="tx499"/>
            <p:cNvSpPr/>
            <p:nvPr/>
          </p:nvSpPr>
          <p:spPr>
            <a:xfrm>
              <a:off x="7031018" y="519285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00" name="tx500"/>
            <p:cNvSpPr/>
            <p:nvPr/>
          </p:nvSpPr>
          <p:spPr>
            <a:xfrm>
              <a:off x="7240463" y="512419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01" name="rc501"/>
            <p:cNvSpPr/>
            <p:nvPr/>
          </p:nvSpPr>
          <p:spPr>
            <a:xfrm>
              <a:off x="7461677" y="874964"/>
              <a:ext cx="1612733" cy="1019640"/>
            </a:xfrm>
            <a:prstGeom prst="rect">
              <a:avLst/>
            </a:prstGeom>
            <a:solidFill>
              <a:srgbClr val="EBEBEB">
                <a:alpha val="100000"/>
              </a:srgbClr>
            </a:solidFill>
          </p:spPr>
          <p:txBody>
            <a:bodyPr/>
            <a:lstStyle/>
            <a:p/>
          </p:txBody>
        </p:sp>
        <p:sp>
          <p:nvSpPr>
            <p:cNvPr id="502" name="pl502"/>
            <p:cNvSpPr/>
            <p:nvPr/>
          </p:nvSpPr>
          <p:spPr>
            <a:xfrm>
              <a:off x="7461677" y="16708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3" name="pl503"/>
            <p:cNvSpPr/>
            <p:nvPr/>
          </p:nvSpPr>
          <p:spPr>
            <a:xfrm>
              <a:off x="7461677" y="13847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4" name="pl504"/>
            <p:cNvSpPr/>
            <p:nvPr/>
          </p:nvSpPr>
          <p:spPr>
            <a:xfrm>
              <a:off x="7461677" y="109869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5" name="pl505"/>
            <p:cNvSpPr/>
            <p:nvPr/>
          </p:nvSpPr>
          <p:spPr>
            <a:xfrm>
              <a:off x="7461677" y="18139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6" name="pl506"/>
            <p:cNvSpPr/>
            <p:nvPr/>
          </p:nvSpPr>
          <p:spPr>
            <a:xfrm>
              <a:off x="7461677" y="15278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7" name="pl507"/>
            <p:cNvSpPr/>
            <p:nvPr/>
          </p:nvSpPr>
          <p:spPr>
            <a:xfrm>
              <a:off x="7461677" y="124173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8" name="pl508"/>
            <p:cNvSpPr/>
            <p:nvPr/>
          </p:nvSpPr>
          <p:spPr>
            <a:xfrm>
              <a:off x="7461677" y="9556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9" name="pl509"/>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7534983"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518" name="pl518"/>
            <p:cNvSpPr/>
            <p:nvPr/>
          </p:nvSpPr>
          <p:spPr>
            <a:xfrm>
              <a:off x="7534983" y="1184518"/>
              <a:ext cx="1466121" cy="183100"/>
            </a:xfrm>
            <a:custGeom>
              <a:avLst/>
              <a:pathLst>
                <a:path w="1466121" h="183100">
                  <a:moveTo>
                    <a:pt x="0" y="0"/>
                  </a:moveTo>
                  <a:lnTo>
                    <a:pt x="209445" y="57218"/>
                  </a:lnTo>
                  <a:lnTo>
                    <a:pt x="418891" y="125881"/>
                  </a:lnTo>
                  <a:lnTo>
                    <a:pt x="628337" y="148769"/>
                  </a:lnTo>
                  <a:lnTo>
                    <a:pt x="837783" y="171656"/>
                  </a:lnTo>
                  <a:lnTo>
                    <a:pt x="1047229" y="137325"/>
                  </a:lnTo>
                  <a:lnTo>
                    <a:pt x="1256675" y="183100"/>
                  </a:lnTo>
                  <a:lnTo>
                    <a:pt x="1466121" y="160212"/>
                  </a:lnTo>
                </a:path>
              </a:pathLst>
            </a:custGeom>
            <a:ln w="40651" cap="flat">
              <a:solidFill>
                <a:srgbClr val="BEBEBE">
                  <a:alpha val="69803"/>
                </a:srgbClr>
              </a:solidFill>
              <a:prstDash val="solid"/>
              <a:round/>
            </a:ln>
          </p:spPr>
          <p:txBody>
            <a:bodyPr/>
            <a:lstStyle/>
            <a:p/>
          </p:txBody>
        </p:sp>
        <p:sp>
          <p:nvSpPr>
            <p:cNvPr id="519" name="pl519"/>
            <p:cNvSpPr/>
            <p:nvPr/>
          </p:nvSpPr>
          <p:spPr>
            <a:xfrm>
              <a:off x="7534983" y="1184518"/>
              <a:ext cx="1466121" cy="183100"/>
            </a:xfrm>
            <a:custGeom>
              <a:avLst/>
              <a:pathLst>
                <a:path w="1466121" h="183100">
                  <a:moveTo>
                    <a:pt x="0" y="0"/>
                  </a:moveTo>
                  <a:lnTo>
                    <a:pt x="209445" y="57218"/>
                  </a:lnTo>
                  <a:lnTo>
                    <a:pt x="418891" y="125881"/>
                  </a:lnTo>
                  <a:lnTo>
                    <a:pt x="628337" y="148769"/>
                  </a:lnTo>
                  <a:lnTo>
                    <a:pt x="837783" y="171656"/>
                  </a:lnTo>
                  <a:lnTo>
                    <a:pt x="1047229" y="137325"/>
                  </a:lnTo>
                  <a:lnTo>
                    <a:pt x="1256675" y="183100"/>
                  </a:lnTo>
                  <a:lnTo>
                    <a:pt x="1466121" y="160212"/>
                  </a:lnTo>
                </a:path>
              </a:pathLst>
            </a:custGeom>
            <a:ln w="35231" cap="flat">
              <a:solidFill>
                <a:srgbClr val="BEBEBE">
                  <a:alpha val="69803"/>
                </a:srgbClr>
              </a:solidFill>
              <a:prstDash val="solid"/>
              <a:round/>
            </a:ln>
          </p:spPr>
          <p:txBody>
            <a:bodyPr/>
            <a:lstStyle/>
            <a:p/>
          </p:txBody>
        </p:sp>
        <p:sp>
          <p:nvSpPr>
            <p:cNvPr id="520" name="pl520"/>
            <p:cNvSpPr/>
            <p:nvPr/>
          </p:nvSpPr>
          <p:spPr>
            <a:xfrm>
              <a:off x="7534983" y="1241737"/>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521" name="pl521"/>
            <p:cNvSpPr/>
            <p:nvPr/>
          </p:nvSpPr>
          <p:spPr>
            <a:xfrm>
              <a:off x="7534983" y="1184518"/>
              <a:ext cx="1466121" cy="183100"/>
            </a:xfrm>
            <a:custGeom>
              <a:avLst/>
              <a:pathLst>
                <a:path w="1466121" h="183100">
                  <a:moveTo>
                    <a:pt x="0" y="0"/>
                  </a:moveTo>
                  <a:lnTo>
                    <a:pt x="209445" y="57218"/>
                  </a:lnTo>
                  <a:lnTo>
                    <a:pt x="418891" y="125881"/>
                  </a:lnTo>
                  <a:lnTo>
                    <a:pt x="628337" y="148769"/>
                  </a:lnTo>
                  <a:lnTo>
                    <a:pt x="837783" y="171656"/>
                  </a:lnTo>
                  <a:lnTo>
                    <a:pt x="1047229" y="137325"/>
                  </a:lnTo>
                  <a:lnTo>
                    <a:pt x="1256675" y="183100"/>
                  </a:lnTo>
                  <a:lnTo>
                    <a:pt x="1466121" y="160212"/>
                  </a:lnTo>
                </a:path>
              </a:pathLst>
            </a:custGeom>
            <a:ln w="40651" cap="flat">
              <a:solidFill>
                <a:srgbClr val="000000">
                  <a:alpha val="100000"/>
                </a:srgbClr>
              </a:solidFill>
              <a:prstDash val="solid"/>
              <a:round/>
            </a:ln>
          </p:spPr>
          <p:txBody>
            <a:bodyPr/>
            <a:lstStyle/>
            <a:p/>
          </p:txBody>
        </p:sp>
        <p:sp>
          <p:nvSpPr>
            <p:cNvPr id="522" name="pl522"/>
            <p:cNvSpPr/>
            <p:nvPr/>
          </p:nvSpPr>
          <p:spPr>
            <a:xfrm>
              <a:off x="7534983" y="1184518"/>
              <a:ext cx="1466121" cy="183100"/>
            </a:xfrm>
            <a:custGeom>
              <a:avLst/>
              <a:pathLst>
                <a:path w="1466121" h="183100">
                  <a:moveTo>
                    <a:pt x="0" y="0"/>
                  </a:moveTo>
                  <a:lnTo>
                    <a:pt x="209445" y="57218"/>
                  </a:lnTo>
                  <a:lnTo>
                    <a:pt x="418891" y="125881"/>
                  </a:lnTo>
                  <a:lnTo>
                    <a:pt x="628337" y="148769"/>
                  </a:lnTo>
                  <a:lnTo>
                    <a:pt x="837783" y="171656"/>
                  </a:lnTo>
                  <a:lnTo>
                    <a:pt x="1047229" y="137325"/>
                  </a:lnTo>
                  <a:lnTo>
                    <a:pt x="1256675" y="183100"/>
                  </a:lnTo>
                  <a:lnTo>
                    <a:pt x="1466121" y="160212"/>
                  </a:lnTo>
                </a:path>
              </a:pathLst>
            </a:custGeom>
            <a:ln w="35231" cap="flat">
              <a:solidFill>
                <a:srgbClr val="80BD41">
                  <a:alpha val="100000"/>
                </a:srgbClr>
              </a:solidFill>
              <a:prstDash val="solid"/>
              <a:round/>
            </a:ln>
          </p:spPr>
          <p:txBody>
            <a:bodyPr/>
            <a:lstStyle/>
            <a:p/>
          </p:txBody>
        </p:sp>
        <p:sp>
          <p:nvSpPr>
            <p:cNvPr id="523" name="pl523"/>
            <p:cNvSpPr/>
            <p:nvPr/>
          </p:nvSpPr>
          <p:spPr>
            <a:xfrm>
              <a:off x="7461677" y="124173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24" name="tx524"/>
            <p:cNvSpPr/>
            <p:nvPr/>
          </p:nvSpPr>
          <p:spPr>
            <a:xfrm>
              <a:off x="7504854" y="10059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25" name="tx525"/>
            <p:cNvSpPr/>
            <p:nvPr/>
          </p:nvSpPr>
          <p:spPr>
            <a:xfrm>
              <a:off x="7714299" y="10631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7905686" y="11318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27" name="tx527"/>
            <p:cNvSpPr/>
            <p:nvPr/>
          </p:nvSpPr>
          <p:spPr>
            <a:xfrm>
              <a:off x="8115132" y="11547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28" name="tx528"/>
            <p:cNvSpPr/>
            <p:nvPr/>
          </p:nvSpPr>
          <p:spPr>
            <a:xfrm>
              <a:off x="8294448" y="11776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29" name="tx529"/>
            <p:cNvSpPr/>
            <p:nvPr/>
          </p:nvSpPr>
          <p:spPr>
            <a:xfrm>
              <a:off x="8534024" y="11432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30" name="tx530"/>
            <p:cNvSpPr/>
            <p:nvPr/>
          </p:nvSpPr>
          <p:spPr>
            <a:xfrm>
              <a:off x="8717363" y="1189063"/>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31" name="tx531"/>
            <p:cNvSpPr/>
            <p:nvPr/>
          </p:nvSpPr>
          <p:spPr>
            <a:xfrm>
              <a:off x="8952916" y="11661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32" name="rc532"/>
            <p:cNvSpPr/>
            <p:nvPr/>
          </p:nvSpPr>
          <p:spPr>
            <a:xfrm>
              <a:off x="7461677" y="2179046"/>
              <a:ext cx="1612733" cy="1019640"/>
            </a:xfrm>
            <a:prstGeom prst="rect">
              <a:avLst/>
            </a:prstGeom>
            <a:solidFill>
              <a:srgbClr val="EBEBEB">
                <a:alpha val="100000"/>
              </a:srgbClr>
            </a:solidFill>
          </p:spPr>
          <p:txBody>
            <a:bodyPr/>
            <a:lstStyle/>
            <a:p/>
          </p:txBody>
        </p:sp>
        <p:sp>
          <p:nvSpPr>
            <p:cNvPr id="533" name="pl533"/>
            <p:cNvSpPr/>
            <p:nvPr/>
          </p:nvSpPr>
          <p:spPr>
            <a:xfrm>
              <a:off x="7461677" y="297496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4" name="pl534"/>
            <p:cNvSpPr/>
            <p:nvPr/>
          </p:nvSpPr>
          <p:spPr>
            <a:xfrm>
              <a:off x="7461677" y="268886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5" name="pl535"/>
            <p:cNvSpPr/>
            <p:nvPr/>
          </p:nvSpPr>
          <p:spPr>
            <a:xfrm>
              <a:off x="7461677" y="240277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6" name="pl536"/>
            <p:cNvSpPr/>
            <p:nvPr/>
          </p:nvSpPr>
          <p:spPr>
            <a:xfrm>
              <a:off x="7461677" y="31180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7" name="pl537"/>
            <p:cNvSpPr/>
            <p:nvPr/>
          </p:nvSpPr>
          <p:spPr>
            <a:xfrm>
              <a:off x="7461677" y="283191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8" name="pl538"/>
            <p:cNvSpPr/>
            <p:nvPr/>
          </p:nvSpPr>
          <p:spPr>
            <a:xfrm>
              <a:off x="7461677" y="254581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9" name="pl539"/>
            <p:cNvSpPr/>
            <p:nvPr/>
          </p:nvSpPr>
          <p:spPr>
            <a:xfrm>
              <a:off x="7461677" y="22597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40" name="pl540"/>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7534983"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549" name="pl549"/>
            <p:cNvSpPr/>
            <p:nvPr/>
          </p:nvSpPr>
          <p:spPr>
            <a:xfrm>
              <a:off x="7534983" y="2545818"/>
              <a:ext cx="1466121" cy="148769"/>
            </a:xfrm>
            <a:custGeom>
              <a:avLst/>
              <a:pathLst>
                <a:path w="1466121" h="148769">
                  <a:moveTo>
                    <a:pt x="0" y="11443"/>
                  </a:moveTo>
                  <a:lnTo>
                    <a:pt x="209445" y="0"/>
                  </a:lnTo>
                  <a:lnTo>
                    <a:pt x="418891" y="91550"/>
                  </a:lnTo>
                  <a:lnTo>
                    <a:pt x="628337" y="68662"/>
                  </a:lnTo>
                  <a:lnTo>
                    <a:pt x="837783" y="57218"/>
                  </a:lnTo>
                  <a:lnTo>
                    <a:pt x="1047229" y="102993"/>
                  </a:lnTo>
                  <a:lnTo>
                    <a:pt x="1256675" y="114437"/>
                  </a:lnTo>
                  <a:lnTo>
                    <a:pt x="1466121" y="148769"/>
                  </a:lnTo>
                </a:path>
              </a:pathLst>
            </a:custGeom>
            <a:ln w="40651" cap="flat">
              <a:solidFill>
                <a:srgbClr val="BEBEBE">
                  <a:alpha val="69803"/>
                </a:srgbClr>
              </a:solidFill>
              <a:prstDash val="solid"/>
              <a:round/>
            </a:ln>
          </p:spPr>
          <p:txBody>
            <a:bodyPr/>
            <a:lstStyle/>
            <a:p/>
          </p:txBody>
        </p:sp>
        <p:sp>
          <p:nvSpPr>
            <p:cNvPr id="550" name="pl550"/>
            <p:cNvSpPr/>
            <p:nvPr/>
          </p:nvSpPr>
          <p:spPr>
            <a:xfrm>
              <a:off x="7534983" y="2545818"/>
              <a:ext cx="1466121" cy="148769"/>
            </a:xfrm>
            <a:custGeom>
              <a:avLst/>
              <a:pathLst>
                <a:path w="1466121" h="148769">
                  <a:moveTo>
                    <a:pt x="0" y="11443"/>
                  </a:moveTo>
                  <a:lnTo>
                    <a:pt x="209445" y="0"/>
                  </a:lnTo>
                  <a:lnTo>
                    <a:pt x="418891" y="91550"/>
                  </a:lnTo>
                  <a:lnTo>
                    <a:pt x="628337" y="68662"/>
                  </a:lnTo>
                  <a:lnTo>
                    <a:pt x="837783" y="57218"/>
                  </a:lnTo>
                  <a:lnTo>
                    <a:pt x="1047229" y="102993"/>
                  </a:lnTo>
                  <a:lnTo>
                    <a:pt x="1256675" y="114437"/>
                  </a:lnTo>
                  <a:lnTo>
                    <a:pt x="1466121" y="148769"/>
                  </a:lnTo>
                </a:path>
              </a:pathLst>
            </a:custGeom>
            <a:ln w="35231" cap="flat">
              <a:solidFill>
                <a:srgbClr val="BEBEBE">
                  <a:alpha val="69803"/>
                </a:srgbClr>
              </a:solidFill>
              <a:prstDash val="solid"/>
              <a:round/>
            </a:ln>
          </p:spPr>
          <p:txBody>
            <a:bodyPr/>
            <a:lstStyle/>
            <a:p/>
          </p:txBody>
        </p:sp>
        <p:sp>
          <p:nvSpPr>
            <p:cNvPr id="551" name="pl551"/>
            <p:cNvSpPr/>
            <p:nvPr/>
          </p:nvSpPr>
          <p:spPr>
            <a:xfrm>
              <a:off x="7534983" y="2545818"/>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552" name="pl552"/>
            <p:cNvSpPr/>
            <p:nvPr/>
          </p:nvSpPr>
          <p:spPr>
            <a:xfrm>
              <a:off x="7534983" y="2545818"/>
              <a:ext cx="1466121" cy="148769"/>
            </a:xfrm>
            <a:custGeom>
              <a:avLst/>
              <a:pathLst>
                <a:path w="1466121" h="148769">
                  <a:moveTo>
                    <a:pt x="0" y="11443"/>
                  </a:moveTo>
                  <a:lnTo>
                    <a:pt x="209445" y="0"/>
                  </a:lnTo>
                  <a:lnTo>
                    <a:pt x="418891" y="91550"/>
                  </a:lnTo>
                  <a:lnTo>
                    <a:pt x="628337" y="68662"/>
                  </a:lnTo>
                  <a:lnTo>
                    <a:pt x="837783" y="57218"/>
                  </a:lnTo>
                  <a:lnTo>
                    <a:pt x="1047229" y="102993"/>
                  </a:lnTo>
                  <a:lnTo>
                    <a:pt x="1256675" y="114437"/>
                  </a:lnTo>
                  <a:lnTo>
                    <a:pt x="1466121" y="148769"/>
                  </a:lnTo>
                </a:path>
              </a:pathLst>
            </a:custGeom>
            <a:ln w="40651" cap="flat">
              <a:solidFill>
                <a:srgbClr val="000000">
                  <a:alpha val="100000"/>
                </a:srgbClr>
              </a:solidFill>
              <a:prstDash val="solid"/>
              <a:round/>
            </a:ln>
          </p:spPr>
          <p:txBody>
            <a:bodyPr/>
            <a:lstStyle/>
            <a:p/>
          </p:txBody>
        </p:sp>
        <p:sp>
          <p:nvSpPr>
            <p:cNvPr id="553" name="pl553"/>
            <p:cNvSpPr/>
            <p:nvPr/>
          </p:nvSpPr>
          <p:spPr>
            <a:xfrm>
              <a:off x="7534983" y="2545818"/>
              <a:ext cx="1466121" cy="148769"/>
            </a:xfrm>
            <a:custGeom>
              <a:avLst/>
              <a:pathLst>
                <a:path w="1466121" h="148769">
                  <a:moveTo>
                    <a:pt x="0" y="11443"/>
                  </a:moveTo>
                  <a:lnTo>
                    <a:pt x="209445" y="0"/>
                  </a:lnTo>
                  <a:lnTo>
                    <a:pt x="418891" y="91550"/>
                  </a:lnTo>
                  <a:lnTo>
                    <a:pt x="628337" y="68662"/>
                  </a:lnTo>
                  <a:lnTo>
                    <a:pt x="837783" y="57218"/>
                  </a:lnTo>
                  <a:lnTo>
                    <a:pt x="1047229" y="102993"/>
                  </a:lnTo>
                  <a:lnTo>
                    <a:pt x="1256675" y="114437"/>
                  </a:lnTo>
                  <a:lnTo>
                    <a:pt x="1466121" y="148769"/>
                  </a:lnTo>
                </a:path>
              </a:pathLst>
            </a:custGeom>
            <a:ln w="35231" cap="flat">
              <a:solidFill>
                <a:srgbClr val="80BD41">
                  <a:alpha val="100000"/>
                </a:srgbClr>
              </a:solidFill>
              <a:prstDash val="solid"/>
              <a:round/>
            </a:ln>
          </p:spPr>
          <p:txBody>
            <a:bodyPr/>
            <a:lstStyle/>
            <a:p/>
          </p:txBody>
        </p:sp>
        <p:sp>
          <p:nvSpPr>
            <p:cNvPr id="554" name="pl554"/>
            <p:cNvSpPr/>
            <p:nvPr/>
          </p:nvSpPr>
          <p:spPr>
            <a:xfrm>
              <a:off x="7461677" y="254581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5" name="tx555"/>
            <p:cNvSpPr/>
            <p:nvPr/>
          </p:nvSpPr>
          <p:spPr>
            <a:xfrm>
              <a:off x="7486794" y="23787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6" name="tx556"/>
            <p:cNvSpPr/>
            <p:nvPr/>
          </p:nvSpPr>
          <p:spPr>
            <a:xfrm>
              <a:off x="7714299" y="2367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7" name="tx557"/>
            <p:cNvSpPr/>
            <p:nvPr/>
          </p:nvSpPr>
          <p:spPr>
            <a:xfrm>
              <a:off x="7905686" y="24588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58" name="tx558"/>
            <p:cNvSpPr/>
            <p:nvPr/>
          </p:nvSpPr>
          <p:spPr>
            <a:xfrm>
              <a:off x="8115132" y="24359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9" name="tx559"/>
            <p:cNvSpPr/>
            <p:nvPr/>
          </p:nvSpPr>
          <p:spPr>
            <a:xfrm>
              <a:off x="8324578" y="24244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60" name="tx560"/>
            <p:cNvSpPr/>
            <p:nvPr/>
          </p:nvSpPr>
          <p:spPr>
            <a:xfrm>
              <a:off x="8534024" y="24702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61" name="tx561"/>
            <p:cNvSpPr/>
            <p:nvPr/>
          </p:nvSpPr>
          <p:spPr>
            <a:xfrm>
              <a:off x="8713340" y="24817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62" name="tx562"/>
            <p:cNvSpPr/>
            <p:nvPr/>
          </p:nvSpPr>
          <p:spPr>
            <a:xfrm>
              <a:off x="8922786" y="251603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63" name="rc563"/>
            <p:cNvSpPr/>
            <p:nvPr/>
          </p:nvSpPr>
          <p:spPr>
            <a:xfrm>
              <a:off x="7461677" y="3483127"/>
              <a:ext cx="1612733" cy="1019640"/>
            </a:xfrm>
            <a:prstGeom prst="rect">
              <a:avLst/>
            </a:prstGeom>
            <a:solidFill>
              <a:srgbClr val="EBEBEB">
                <a:alpha val="100000"/>
              </a:srgbClr>
            </a:solidFill>
          </p:spPr>
          <p:txBody>
            <a:bodyPr/>
            <a:lstStyle/>
            <a:p/>
          </p:txBody>
        </p:sp>
        <p:sp>
          <p:nvSpPr>
            <p:cNvPr id="564" name="pl564"/>
            <p:cNvSpPr/>
            <p:nvPr/>
          </p:nvSpPr>
          <p:spPr>
            <a:xfrm>
              <a:off x="7461677" y="427904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5" name="pl565"/>
            <p:cNvSpPr/>
            <p:nvPr/>
          </p:nvSpPr>
          <p:spPr>
            <a:xfrm>
              <a:off x="7461677" y="39929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6" name="pl566"/>
            <p:cNvSpPr/>
            <p:nvPr/>
          </p:nvSpPr>
          <p:spPr>
            <a:xfrm>
              <a:off x="7461677" y="370685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7" name="pl567"/>
            <p:cNvSpPr/>
            <p:nvPr/>
          </p:nvSpPr>
          <p:spPr>
            <a:xfrm>
              <a:off x="7461677" y="44220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8" name="pl568"/>
            <p:cNvSpPr/>
            <p:nvPr/>
          </p:nvSpPr>
          <p:spPr>
            <a:xfrm>
              <a:off x="7461677" y="41359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9" name="pl569"/>
            <p:cNvSpPr/>
            <p:nvPr/>
          </p:nvSpPr>
          <p:spPr>
            <a:xfrm>
              <a:off x="7461677" y="384990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70" name="pl570"/>
            <p:cNvSpPr/>
            <p:nvPr/>
          </p:nvSpPr>
          <p:spPr>
            <a:xfrm>
              <a:off x="7461677" y="356380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71" name="pl571"/>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7534983"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580" name="pl580"/>
            <p:cNvSpPr/>
            <p:nvPr/>
          </p:nvSpPr>
          <p:spPr>
            <a:xfrm>
              <a:off x="7534983" y="3849900"/>
              <a:ext cx="1466121" cy="183100"/>
            </a:xfrm>
            <a:custGeom>
              <a:avLst/>
              <a:pathLst>
                <a:path w="1466121" h="183100">
                  <a:moveTo>
                    <a:pt x="0" y="57218"/>
                  </a:moveTo>
                  <a:lnTo>
                    <a:pt x="209445" y="0"/>
                  </a:lnTo>
                  <a:lnTo>
                    <a:pt x="418891" y="45775"/>
                  </a:lnTo>
                  <a:lnTo>
                    <a:pt x="628337" y="183100"/>
                  </a:lnTo>
                  <a:lnTo>
                    <a:pt x="837783" y="125881"/>
                  </a:lnTo>
                  <a:lnTo>
                    <a:pt x="1047229" y="34331"/>
                  </a:lnTo>
                  <a:lnTo>
                    <a:pt x="1256675" y="34331"/>
                  </a:lnTo>
                  <a:lnTo>
                    <a:pt x="1466121" y="45775"/>
                  </a:lnTo>
                </a:path>
              </a:pathLst>
            </a:custGeom>
            <a:ln w="40651" cap="flat">
              <a:solidFill>
                <a:srgbClr val="BEBEBE">
                  <a:alpha val="69803"/>
                </a:srgbClr>
              </a:solidFill>
              <a:prstDash val="solid"/>
              <a:round/>
            </a:ln>
          </p:spPr>
          <p:txBody>
            <a:bodyPr/>
            <a:lstStyle/>
            <a:p/>
          </p:txBody>
        </p:sp>
        <p:sp>
          <p:nvSpPr>
            <p:cNvPr id="581" name="pl581"/>
            <p:cNvSpPr/>
            <p:nvPr/>
          </p:nvSpPr>
          <p:spPr>
            <a:xfrm>
              <a:off x="7534983" y="3849900"/>
              <a:ext cx="1466121" cy="183100"/>
            </a:xfrm>
            <a:custGeom>
              <a:avLst/>
              <a:pathLst>
                <a:path w="1466121" h="183100">
                  <a:moveTo>
                    <a:pt x="0" y="57218"/>
                  </a:moveTo>
                  <a:lnTo>
                    <a:pt x="209445" y="0"/>
                  </a:lnTo>
                  <a:lnTo>
                    <a:pt x="418891" y="45775"/>
                  </a:lnTo>
                  <a:lnTo>
                    <a:pt x="628337" y="183100"/>
                  </a:lnTo>
                  <a:lnTo>
                    <a:pt x="837783" y="125881"/>
                  </a:lnTo>
                  <a:lnTo>
                    <a:pt x="1047229" y="34331"/>
                  </a:lnTo>
                  <a:lnTo>
                    <a:pt x="1256675" y="34331"/>
                  </a:lnTo>
                  <a:lnTo>
                    <a:pt x="1466121" y="45775"/>
                  </a:lnTo>
                </a:path>
              </a:pathLst>
            </a:custGeom>
            <a:ln w="35231" cap="flat">
              <a:solidFill>
                <a:srgbClr val="BEBEBE">
                  <a:alpha val="69803"/>
                </a:srgbClr>
              </a:solidFill>
              <a:prstDash val="solid"/>
              <a:round/>
            </a:ln>
          </p:spPr>
          <p:txBody>
            <a:bodyPr/>
            <a:lstStyle/>
            <a:p/>
          </p:txBody>
        </p:sp>
        <p:sp>
          <p:nvSpPr>
            <p:cNvPr id="582" name="pl582"/>
            <p:cNvSpPr/>
            <p:nvPr/>
          </p:nvSpPr>
          <p:spPr>
            <a:xfrm>
              <a:off x="7534983" y="3849900"/>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583" name="pl583"/>
            <p:cNvSpPr/>
            <p:nvPr/>
          </p:nvSpPr>
          <p:spPr>
            <a:xfrm>
              <a:off x="7534983" y="3849900"/>
              <a:ext cx="1466121" cy="183100"/>
            </a:xfrm>
            <a:custGeom>
              <a:avLst/>
              <a:pathLst>
                <a:path w="1466121" h="183100">
                  <a:moveTo>
                    <a:pt x="0" y="57218"/>
                  </a:moveTo>
                  <a:lnTo>
                    <a:pt x="209445" y="0"/>
                  </a:lnTo>
                  <a:lnTo>
                    <a:pt x="418891" y="45775"/>
                  </a:lnTo>
                  <a:lnTo>
                    <a:pt x="628337" y="183100"/>
                  </a:lnTo>
                  <a:lnTo>
                    <a:pt x="837783" y="125881"/>
                  </a:lnTo>
                  <a:lnTo>
                    <a:pt x="1047229" y="34331"/>
                  </a:lnTo>
                  <a:lnTo>
                    <a:pt x="1256675" y="34331"/>
                  </a:lnTo>
                  <a:lnTo>
                    <a:pt x="1466121" y="45775"/>
                  </a:lnTo>
                </a:path>
              </a:pathLst>
            </a:custGeom>
            <a:ln w="40651" cap="flat">
              <a:solidFill>
                <a:srgbClr val="000000">
                  <a:alpha val="100000"/>
                </a:srgbClr>
              </a:solidFill>
              <a:prstDash val="solid"/>
              <a:round/>
            </a:ln>
          </p:spPr>
          <p:txBody>
            <a:bodyPr/>
            <a:lstStyle/>
            <a:p/>
          </p:txBody>
        </p:sp>
        <p:sp>
          <p:nvSpPr>
            <p:cNvPr id="584" name="pl584"/>
            <p:cNvSpPr/>
            <p:nvPr/>
          </p:nvSpPr>
          <p:spPr>
            <a:xfrm>
              <a:off x="7534983" y="3849900"/>
              <a:ext cx="1466121" cy="183100"/>
            </a:xfrm>
            <a:custGeom>
              <a:avLst/>
              <a:pathLst>
                <a:path w="1466121" h="183100">
                  <a:moveTo>
                    <a:pt x="0" y="57218"/>
                  </a:moveTo>
                  <a:lnTo>
                    <a:pt x="209445" y="0"/>
                  </a:lnTo>
                  <a:lnTo>
                    <a:pt x="418891" y="45775"/>
                  </a:lnTo>
                  <a:lnTo>
                    <a:pt x="628337" y="183100"/>
                  </a:lnTo>
                  <a:lnTo>
                    <a:pt x="837783" y="125881"/>
                  </a:lnTo>
                  <a:lnTo>
                    <a:pt x="1047229" y="34331"/>
                  </a:lnTo>
                  <a:lnTo>
                    <a:pt x="1256675" y="34331"/>
                  </a:lnTo>
                  <a:lnTo>
                    <a:pt x="1466121" y="45775"/>
                  </a:lnTo>
                </a:path>
              </a:pathLst>
            </a:custGeom>
            <a:ln w="35231" cap="flat">
              <a:solidFill>
                <a:srgbClr val="80BD41">
                  <a:alpha val="100000"/>
                </a:srgbClr>
              </a:solidFill>
              <a:prstDash val="solid"/>
              <a:round/>
            </a:ln>
          </p:spPr>
          <p:txBody>
            <a:bodyPr/>
            <a:lstStyle/>
            <a:p/>
          </p:txBody>
        </p:sp>
        <p:sp>
          <p:nvSpPr>
            <p:cNvPr id="585" name="pl585"/>
            <p:cNvSpPr/>
            <p:nvPr/>
          </p:nvSpPr>
          <p:spPr>
            <a:xfrm>
              <a:off x="7461677" y="384990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86" name="tx586"/>
            <p:cNvSpPr/>
            <p:nvPr/>
          </p:nvSpPr>
          <p:spPr>
            <a:xfrm>
              <a:off x="7486794" y="37285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87" name="tx587"/>
            <p:cNvSpPr/>
            <p:nvPr/>
          </p:nvSpPr>
          <p:spPr>
            <a:xfrm>
              <a:off x="7714299" y="3671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8" name="tx588"/>
            <p:cNvSpPr/>
            <p:nvPr/>
          </p:nvSpPr>
          <p:spPr>
            <a:xfrm>
              <a:off x="7905686" y="37171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89" name="tx589"/>
            <p:cNvSpPr/>
            <p:nvPr/>
          </p:nvSpPr>
          <p:spPr>
            <a:xfrm>
              <a:off x="8085002" y="38544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90" name="tx590"/>
            <p:cNvSpPr/>
            <p:nvPr/>
          </p:nvSpPr>
          <p:spPr>
            <a:xfrm>
              <a:off x="8298472" y="3797227"/>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91" name="tx591"/>
            <p:cNvSpPr/>
            <p:nvPr/>
          </p:nvSpPr>
          <p:spPr>
            <a:xfrm>
              <a:off x="8534024" y="37056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92" name="tx592"/>
            <p:cNvSpPr/>
            <p:nvPr/>
          </p:nvSpPr>
          <p:spPr>
            <a:xfrm>
              <a:off x="8743470" y="37056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93" name="tx593"/>
            <p:cNvSpPr/>
            <p:nvPr/>
          </p:nvSpPr>
          <p:spPr>
            <a:xfrm>
              <a:off x="8952916" y="37171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4" name="rc594"/>
            <p:cNvSpPr/>
            <p:nvPr/>
          </p:nvSpPr>
          <p:spPr>
            <a:xfrm>
              <a:off x="7461677" y="4787209"/>
              <a:ext cx="1612733" cy="1019640"/>
            </a:xfrm>
            <a:prstGeom prst="rect">
              <a:avLst/>
            </a:prstGeom>
            <a:solidFill>
              <a:srgbClr val="EBEBEB">
                <a:alpha val="100000"/>
              </a:srgbClr>
            </a:solidFill>
          </p:spPr>
          <p:txBody>
            <a:bodyPr/>
            <a:lstStyle/>
            <a:p/>
          </p:txBody>
        </p:sp>
        <p:sp>
          <p:nvSpPr>
            <p:cNvPr id="595" name="pl595"/>
            <p:cNvSpPr/>
            <p:nvPr/>
          </p:nvSpPr>
          <p:spPr>
            <a:xfrm>
              <a:off x="7461677" y="55831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6" name="pl596"/>
            <p:cNvSpPr/>
            <p:nvPr/>
          </p:nvSpPr>
          <p:spPr>
            <a:xfrm>
              <a:off x="7461677" y="529702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7" name="pl597"/>
            <p:cNvSpPr/>
            <p:nvPr/>
          </p:nvSpPr>
          <p:spPr>
            <a:xfrm>
              <a:off x="7461677" y="501093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8" name="pl598"/>
            <p:cNvSpPr/>
            <p:nvPr/>
          </p:nvSpPr>
          <p:spPr>
            <a:xfrm>
              <a:off x="7461677" y="57261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99" name="pl599"/>
            <p:cNvSpPr/>
            <p:nvPr/>
          </p:nvSpPr>
          <p:spPr>
            <a:xfrm>
              <a:off x="7461677" y="544007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0" name="pl600"/>
            <p:cNvSpPr/>
            <p:nvPr/>
          </p:nvSpPr>
          <p:spPr>
            <a:xfrm>
              <a:off x="7461677" y="515398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1" name="pl601"/>
            <p:cNvSpPr/>
            <p:nvPr/>
          </p:nvSpPr>
          <p:spPr>
            <a:xfrm>
              <a:off x="7461677" y="486788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2" name="pl60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7534983"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BEBEBE">
                  <a:alpha val="69803"/>
                </a:srgbClr>
              </a:solidFill>
              <a:prstDash val="solid"/>
              <a:round/>
            </a:ln>
          </p:spPr>
          <p:txBody>
            <a:bodyPr/>
            <a:lstStyle/>
            <a:p/>
          </p:txBody>
        </p:sp>
        <p:sp>
          <p:nvSpPr>
            <p:cNvPr id="611" name="pl611"/>
            <p:cNvSpPr/>
            <p:nvPr/>
          </p:nvSpPr>
          <p:spPr>
            <a:xfrm>
              <a:off x="7534983" y="5153982"/>
              <a:ext cx="1466121" cy="240319"/>
            </a:xfrm>
            <a:custGeom>
              <a:avLst/>
              <a:pathLst>
                <a:path w="1466121" h="240319">
                  <a:moveTo>
                    <a:pt x="0" y="45775"/>
                  </a:moveTo>
                  <a:lnTo>
                    <a:pt x="209445" y="0"/>
                  </a:lnTo>
                  <a:lnTo>
                    <a:pt x="418891" y="114437"/>
                  </a:lnTo>
                  <a:lnTo>
                    <a:pt x="628337" y="91550"/>
                  </a:lnTo>
                  <a:lnTo>
                    <a:pt x="837783" y="240319"/>
                  </a:lnTo>
                  <a:lnTo>
                    <a:pt x="1047229" y="114437"/>
                  </a:lnTo>
                  <a:lnTo>
                    <a:pt x="1256675" y="22887"/>
                  </a:lnTo>
                  <a:lnTo>
                    <a:pt x="1466121" y="160212"/>
                  </a:lnTo>
                </a:path>
              </a:pathLst>
            </a:custGeom>
            <a:ln w="40651" cap="flat">
              <a:solidFill>
                <a:srgbClr val="BEBEBE">
                  <a:alpha val="69803"/>
                </a:srgbClr>
              </a:solidFill>
              <a:prstDash val="solid"/>
              <a:round/>
            </a:ln>
          </p:spPr>
          <p:txBody>
            <a:bodyPr/>
            <a:lstStyle/>
            <a:p/>
          </p:txBody>
        </p:sp>
        <p:sp>
          <p:nvSpPr>
            <p:cNvPr id="612" name="pl612"/>
            <p:cNvSpPr/>
            <p:nvPr/>
          </p:nvSpPr>
          <p:spPr>
            <a:xfrm>
              <a:off x="7534983" y="5153982"/>
              <a:ext cx="1466121" cy="240319"/>
            </a:xfrm>
            <a:custGeom>
              <a:avLst/>
              <a:pathLst>
                <a:path w="1466121" h="240319">
                  <a:moveTo>
                    <a:pt x="0" y="45775"/>
                  </a:moveTo>
                  <a:lnTo>
                    <a:pt x="209445" y="0"/>
                  </a:lnTo>
                  <a:lnTo>
                    <a:pt x="418891" y="114437"/>
                  </a:lnTo>
                  <a:lnTo>
                    <a:pt x="628337" y="91550"/>
                  </a:lnTo>
                  <a:lnTo>
                    <a:pt x="837783" y="240319"/>
                  </a:lnTo>
                  <a:lnTo>
                    <a:pt x="1047229" y="114437"/>
                  </a:lnTo>
                  <a:lnTo>
                    <a:pt x="1256675" y="22887"/>
                  </a:lnTo>
                  <a:lnTo>
                    <a:pt x="1466121" y="160212"/>
                  </a:lnTo>
                </a:path>
              </a:pathLst>
            </a:custGeom>
            <a:ln w="35231" cap="flat">
              <a:solidFill>
                <a:srgbClr val="BEBEBE">
                  <a:alpha val="69803"/>
                </a:srgbClr>
              </a:solidFill>
              <a:prstDash val="solid"/>
              <a:round/>
            </a:ln>
          </p:spPr>
          <p:txBody>
            <a:bodyPr/>
            <a:lstStyle/>
            <a:p/>
          </p:txBody>
        </p:sp>
        <p:sp>
          <p:nvSpPr>
            <p:cNvPr id="613" name="pl613"/>
            <p:cNvSpPr/>
            <p:nvPr/>
          </p:nvSpPr>
          <p:spPr>
            <a:xfrm>
              <a:off x="7534983" y="5153982"/>
              <a:ext cx="1466121" cy="68662"/>
            </a:xfrm>
            <a:custGeom>
              <a:avLst/>
              <a:pathLst>
                <a:path w="1466121" h="68662">
                  <a:moveTo>
                    <a:pt x="0" y="22887"/>
                  </a:moveTo>
                  <a:lnTo>
                    <a:pt x="209445" y="0"/>
                  </a:lnTo>
                  <a:lnTo>
                    <a:pt x="418891" y="45775"/>
                  </a:lnTo>
                  <a:lnTo>
                    <a:pt x="628337" y="68662"/>
                  </a:lnTo>
                  <a:lnTo>
                    <a:pt x="837783" y="22887"/>
                  </a:lnTo>
                  <a:lnTo>
                    <a:pt x="1047229" y="11443"/>
                  </a:lnTo>
                  <a:lnTo>
                    <a:pt x="1256675" y="0"/>
                  </a:lnTo>
                  <a:lnTo>
                    <a:pt x="1466121" y="0"/>
                  </a:lnTo>
                </a:path>
              </a:pathLst>
            </a:custGeom>
            <a:ln w="20325" cap="flat">
              <a:solidFill>
                <a:srgbClr val="6B6B6B">
                  <a:alpha val="100000"/>
                </a:srgbClr>
              </a:solidFill>
              <a:prstDash val="solid"/>
              <a:round/>
            </a:ln>
          </p:spPr>
          <p:txBody>
            <a:bodyPr/>
            <a:lstStyle/>
            <a:p/>
          </p:txBody>
        </p:sp>
        <p:sp>
          <p:nvSpPr>
            <p:cNvPr id="614" name="pl614"/>
            <p:cNvSpPr/>
            <p:nvPr/>
          </p:nvSpPr>
          <p:spPr>
            <a:xfrm>
              <a:off x="7534983" y="5153982"/>
              <a:ext cx="1466121" cy="240319"/>
            </a:xfrm>
            <a:custGeom>
              <a:avLst/>
              <a:pathLst>
                <a:path w="1466121" h="240319">
                  <a:moveTo>
                    <a:pt x="0" y="45775"/>
                  </a:moveTo>
                  <a:lnTo>
                    <a:pt x="209445" y="0"/>
                  </a:lnTo>
                  <a:lnTo>
                    <a:pt x="418891" y="114437"/>
                  </a:lnTo>
                  <a:lnTo>
                    <a:pt x="628337" y="91550"/>
                  </a:lnTo>
                  <a:lnTo>
                    <a:pt x="837783" y="240319"/>
                  </a:lnTo>
                  <a:lnTo>
                    <a:pt x="1047229" y="114437"/>
                  </a:lnTo>
                  <a:lnTo>
                    <a:pt x="1256675" y="22887"/>
                  </a:lnTo>
                  <a:lnTo>
                    <a:pt x="1466121" y="160212"/>
                  </a:lnTo>
                </a:path>
              </a:pathLst>
            </a:custGeom>
            <a:ln w="40651" cap="flat">
              <a:solidFill>
                <a:srgbClr val="000000">
                  <a:alpha val="100000"/>
                </a:srgbClr>
              </a:solidFill>
              <a:prstDash val="solid"/>
              <a:round/>
            </a:ln>
          </p:spPr>
          <p:txBody>
            <a:bodyPr/>
            <a:lstStyle/>
            <a:p/>
          </p:txBody>
        </p:sp>
        <p:sp>
          <p:nvSpPr>
            <p:cNvPr id="615" name="pl615"/>
            <p:cNvSpPr/>
            <p:nvPr/>
          </p:nvSpPr>
          <p:spPr>
            <a:xfrm>
              <a:off x="7534983" y="5153982"/>
              <a:ext cx="1466121" cy="240319"/>
            </a:xfrm>
            <a:custGeom>
              <a:avLst/>
              <a:pathLst>
                <a:path w="1466121" h="240319">
                  <a:moveTo>
                    <a:pt x="0" y="45775"/>
                  </a:moveTo>
                  <a:lnTo>
                    <a:pt x="209445" y="0"/>
                  </a:lnTo>
                  <a:lnTo>
                    <a:pt x="418891" y="114437"/>
                  </a:lnTo>
                  <a:lnTo>
                    <a:pt x="628337" y="91550"/>
                  </a:lnTo>
                  <a:lnTo>
                    <a:pt x="837783" y="240319"/>
                  </a:lnTo>
                  <a:lnTo>
                    <a:pt x="1047229" y="114437"/>
                  </a:lnTo>
                  <a:lnTo>
                    <a:pt x="1256675" y="22887"/>
                  </a:lnTo>
                  <a:lnTo>
                    <a:pt x="1466121" y="160212"/>
                  </a:lnTo>
                </a:path>
              </a:pathLst>
            </a:custGeom>
            <a:ln w="35231" cap="flat">
              <a:solidFill>
                <a:srgbClr val="80BD41">
                  <a:alpha val="100000"/>
                </a:srgbClr>
              </a:solidFill>
              <a:prstDash val="solid"/>
              <a:round/>
            </a:ln>
          </p:spPr>
          <p:txBody>
            <a:bodyPr/>
            <a:lstStyle/>
            <a:p/>
          </p:txBody>
        </p:sp>
        <p:sp>
          <p:nvSpPr>
            <p:cNvPr id="616" name="pl616"/>
            <p:cNvSpPr/>
            <p:nvPr/>
          </p:nvSpPr>
          <p:spPr>
            <a:xfrm>
              <a:off x="7461677" y="515398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617" name="tx617"/>
            <p:cNvSpPr/>
            <p:nvPr/>
          </p:nvSpPr>
          <p:spPr>
            <a:xfrm>
              <a:off x="7486794" y="50212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18" name="tx618"/>
            <p:cNvSpPr/>
            <p:nvPr/>
          </p:nvSpPr>
          <p:spPr>
            <a:xfrm>
              <a:off x="7714299" y="4975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9" name="tx619"/>
            <p:cNvSpPr/>
            <p:nvPr/>
          </p:nvSpPr>
          <p:spPr>
            <a:xfrm>
              <a:off x="7875556" y="50898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20" name="tx620"/>
            <p:cNvSpPr/>
            <p:nvPr/>
          </p:nvSpPr>
          <p:spPr>
            <a:xfrm>
              <a:off x="8115132" y="50669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21" name="tx621"/>
            <p:cNvSpPr/>
            <p:nvPr/>
          </p:nvSpPr>
          <p:spPr>
            <a:xfrm>
              <a:off x="8294448" y="52157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22" name="tx622"/>
            <p:cNvSpPr/>
            <p:nvPr/>
          </p:nvSpPr>
          <p:spPr>
            <a:xfrm>
              <a:off x="8503894" y="50898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23" name="tx623"/>
            <p:cNvSpPr/>
            <p:nvPr/>
          </p:nvSpPr>
          <p:spPr>
            <a:xfrm>
              <a:off x="8743470" y="49983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4" name="tx624"/>
            <p:cNvSpPr/>
            <p:nvPr/>
          </p:nvSpPr>
          <p:spPr>
            <a:xfrm>
              <a:off x="8922786" y="513564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625" name="tx625"/>
            <p:cNvSpPr/>
            <p:nvPr/>
          </p:nvSpPr>
          <p:spPr>
            <a:xfrm>
              <a:off x="961904" y="4639778"/>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626" name="tx626"/>
            <p:cNvSpPr/>
            <p:nvPr/>
          </p:nvSpPr>
          <p:spPr>
            <a:xfrm>
              <a:off x="2807904" y="4639778"/>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Solomon Islands</a:t>
              </a:r>
            </a:p>
          </p:txBody>
        </p:sp>
        <p:sp>
          <p:nvSpPr>
            <p:cNvPr id="627" name="tx627"/>
            <p:cNvSpPr/>
            <p:nvPr/>
          </p:nvSpPr>
          <p:spPr>
            <a:xfrm>
              <a:off x="4679691" y="463977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628" name="tx628"/>
            <p:cNvSpPr/>
            <p:nvPr/>
          </p:nvSpPr>
          <p:spPr>
            <a:xfrm>
              <a:off x="6381627" y="4639778"/>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Vanuatu</a:t>
              </a:r>
            </a:p>
          </p:txBody>
        </p:sp>
        <p:sp>
          <p:nvSpPr>
            <p:cNvPr id="629" name="tx62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30" name="tx630"/>
            <p:cNvSpPr/>
            <p:nvPr/>
          </p:nvSpPr>
          <p:spPr>
            <a:xfrm>
              <a:off x="1321126" y="3335696"/>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631" name="tx631"/>
            <p:cNvSpPr/>
            <p:nvPr/>
          </p:nvSpPr>
          <p:spPr>
            <a:xfrm>
              <a:off x="3022148" y="3335696"/>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632" name="tx632"/>
            <p:cNvSpPr/>
            <p:nvPr/>
          </p:nvSpPr>
          <p:spPr>
            <a:xfrm>
              <a:off x="4670501" y="3335696"/>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633" name="tx633"/>
            <p:cNvSpPr/>
            <p:nvPr/>
          </p:nvSpPr>
          <p:spPr>
            <a:xfrm>
              <a:off x="6380804" y="3335696"/>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634" name="tx634"/>
            <p:cNvSpPr/>
            <p:nvPr/>
          </p:nvSpPr>
          <p:spPr>
            <a:xfrm>
              <a:off x="8091062"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635" name="tx635"/>
            <p:cNvSpPr/>
            <p:nvPr/>
          </p:nvSpPr>
          <p:spPr>
            <a:xfrm>
              <a:off x="1330727" y="203161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636" name="tx636"/>
            <p:cNvSpPr/>
            <p:nvPr/>
          </p:nvSpPr>
          <p:spPr>
            <a:xfrm>
              <a:off x="2978760" y="2031614"/>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637" name="tx637"/>
            <p:cNvSpPr/>
            <p:nvPr/>
          </p:nvSpPr>
          <p:spPr>
            <a:xfrm>
              <a:off x="4744933" y="203161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638" name="tx638"/>
            <p:cNvSpPr/>
            <p:nvPr/>
          </p:nvSpPr>
          <p:spPr>
            <a:xfrm>
              <a:off x="6414957" y="2031614"/>
              <a:ext cx="3415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Kiribati</a:t>
              </a:r>
            </a:p>
          </p:txBody>
        </p:sp>
        <p:sp>
          <p:nvSpPr>
            <p:cNvPr id="639" name="tx639"/>
            <p:cNvSpPr/>
            <p:nvPr/>
          </p:nvSpPr>
          <p:spPr>
            <a:xfrm>
              <a:off x="7991621" y="2031614"/>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640" name="tx640"/>
            <p:cNvSpPr/>
            <p:nvPr/>
          </p:nvSpPr>
          <p:spPr>
            <a:xfrm>
              <a:off x="1364743" y="72753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641" name="tx641"/>
            <p:cNvSpPr/>
            <p:nvPr/>
          </p:nvSpPr>
          <p:spPr>
            <a:xfrm>
              <a:off x="2925862"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Bangladesh</a:t>
              </a:r>
            </a:p>
          </p:txBody>
        </p:sp>
        <p:sp>
          <p:nvSpPr>
            <p:cNvPr id="642" name="tx642"/>
            <p:cNvSpPr/>
            <p:nvPr/>
          </p:nvSpPr>
          <p:spPr>
            <a:xfrm>
              <a:off x="4738852"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43" name="tx643"/>
            <p:cNvSpPr/>
            <p:nvPr/>
          </p:nvSpPr>
          <p:spPr>
            <a:xfrm>
              <a:off x="6331015" y="72753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644" name="tx644"/>
            <p:cNvSpPr/>
            <p:nvPr/>
          </p:nvSpPr>
          <p:spPr>
            <a:xfrm>
              <a:off x="7956050" y="727533"/>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45" name="pl64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pl64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4" name="tx65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5" name="tx65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6" name="tx65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7" name="tx65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8" name="tx65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9" name="tx65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0" name="tx66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1" name="pl66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pl66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6" name="pl66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7" name="pl66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8" name="pl66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9" name="tx66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0" name="tx67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1" name="tx67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72" name="tx67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73" name="tx67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4" name="tx67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5" name="tx67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6" name="tx67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7" name="pl67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pl68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2" name="pl68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3" name="pl68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4" name="pl68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5" name="tx68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6" name="tx68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7" name="tx68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8" name="tx68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9" name="tx68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90" name="tx69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91" name="tx69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92" name="tx69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3" name="pl69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pl69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8" name="pl69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9" name="pl69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0" name="pl70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2" name="tx70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3" name="tx70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4" name="tx70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5" name="tx70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6" name="tx70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7" name="tx70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8" name="tx70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9" name="pl70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0" name="pl71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1" name="pl71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2" name="pl71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3" name="pl71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4" name="pl71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5" name="pl71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6" name="pl71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7" name="tx71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8" name="tx71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9" name="tx71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20" name="tx72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21" name="tx72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22" name="tx72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3" name="tx72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4" name="tx72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5" name="tx725"/>
            <p:cNvSpPr/>
            <p:nvPr/>
          </p:nvSpPr>
          <p:spPr>
            <a:xfrm>
              <a:off x="508182" y="1773920"/>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6" name="tx726"/>
            <p:cNvSpPr/>
            <p:nvPr/>
          </p:nvSpPr>
          <p:spPr>
            <a:xfrm>
              <a:off x="508182" y="148782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7" name="tx727"/>
            <p:cNvSpPr/>
            <p:nvPr/>
          </p:nvSpPr>
          <p:spPr>
            <a:xfrm>
              <a:off x="607577" y="120173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8" name="tx728"/>
            <p:cNvSpPr/>
            <p:nvPr/>
          </p:nvSpPr>
          <p:spPr>
            <a:xfrm>
              <a:off x="545398" y="9156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9" name="pl729"/>
            <p:cNvSpPr/>
            <p:nvPr/>
          </p:nvSpPr>
          <p:spPr>
            <a:xfrm>
              <a:off x="697592" y="18139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0" name="pl730"/>
            <p:cNvSpPr/>
            <p:nvPr/>
          </p:nvSpPr>
          <p:spPr>
            <a:xfrm>
              <a:off x="697592" y="15278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1" name="pl731"/>
            <p:cNvSpPr/>
            <p:nvPr/>
          </p:nvSpPr>
          <p:spPr>
            <a:xfrm>
              <a:off x="697592" y="12417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2" name="pl732"/>
            <p:cNvSpPr/>
            <p:nvPr/>
          </p:nvSpPr>
          <p:spPr>
            <a:xfrm>
              <a:off x="697592" y="9556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3" name="tx733"/>
            <p:cNvSpPr/>
            <p:nvPr/>
          </p:nvSpPr>
          <p:spPr>
            <a:xfrm>
              <a:off x="508182" y="3078002"/>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4" name="tx734"/>
            <p:cNvSpPr/>
            <p:nvPr/>
          </p:nvSpPr>
          <p:spPr>
            <a:xfrm>
              <a:off x="508182" y="279190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35" name="tx735"/>
            <p:cNvSpPr/>
            <p:nvPr/>
          </p:nvSpPr>
          <p:spPr>
            <a:xfrm>
              <a:off x="607577" y="250581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36" name="tx736"/>
            <p:cNvSpPr/>
            <p:nvPr/>
          </p:nvSpPr>
          <p:spPr>
            <a:xfrm>
              <a:off x="545398" y="221971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37" name="pl737"/>
            <p:cNvSpPr/>
            <p:nvPr/>
          </p:nvSpPr>
          <p:spPr>
            <a:xfrm>
              <a:off x="697592" y="311800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8" name="pl738"/>
            <p:cNvSpPr/>
            <p:nvPr/>
          </p:nvSpPr>
          <p:spPr>
            <a:xfrm>
              <a:off x="697592" y="28319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9" name="pl739"/>
            <p:cNvSpPr/>
            <p:nvPr/>
          </p:nvSpPr>
          <p:spPr>
            <a:xfrm>
              <a:off x="697592" y="25458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0" name="pl740"/>
            <p:cNvSpPr/>
            <p:nvPr/>
          </p:nvSpPr>
          <p:spPr>
            <a:xfrm>
              <a:off x="697592" y="225972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1" name="tx741"/>
            <p:cNvSpPr/>
            <p:nvPr/>
          </p:nvSpPr>
          <p:spPr>
            <a:xfrm>
              <a:off x="508182" y="438208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42" name="tx742"/>
            <p:cNvSpPr/>
            <p:nvPr/>
          </p:nvSpPr>
          <p:spPr>
            <a:xfrm>
              <a:off x="508182" y="4095990"/>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43" name="tx743"/>
            <p:cNvSpPr/>
            <p:nvPr/>
          </p:nvSpPr>
          <p:spPr>
            <a:xfrm>
              <a:off x="607577" y="380989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44" name="tx744"/>
            <p:cNvSpPr/>
            <p:nvPr/>
          </p:nvSpPr>
          <p:spPr>
            <a:xfrm>
              <a:off x="545398" y="35238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45" name="pl745"/>
            <p:cNvSpPr/>
            <p:nvPr/>
          </p:nvSpPr>
          <p:spPr>
            <a:xfrm>
              <a:off x="697592" y="44220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6" name="pl746"/>
            <p:cNvSpPr/>
            <p:nvPr/>
          </p:nvSpPr>
          <p:spPr>
            <a:xfrm>
              <a:off x="697592" y="41359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7" name="pl747"/>
            <p:cNvSpPr/>
            <p:nvPr/>
          </p:nvSpPr>
          <p:spPr>
            <a:xfrm>
              <a:off x="697592" y="38499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8" name="pl748"/>
            <p:cNvSpPr/>
            <p:nvPr/>
          </p:nvSpPr>
          <p:spPr>
            <a:xfrm>
              <a:off x="697592" y="35638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9" name="tx749"/>
            <p:cNvSpPr/>
            <p:nvPr/>
          </p:nvSpPr>
          <p:spPr>
            <a:xfrm>
              <a:off x="508182" y="568616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50" name="tx750"/>
            <p:cNvSpPr/>
            <p:nvPr/>
          </p:nvSpPr>
          <p:spPr>
            <a:xfrm>
              <a:off x="508182" y="5400071"/>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51" name="tx751"/>
            <p:cNvSpPr/>
            <p:nvPr/>
          </p:nvSpPr>
          <p:spPr>
            <a:xfrm>
              <a:off x="607577" y="511397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52" name="tx752"/>
            <p:cNvSpPr/>
            <p:nvPr/>
          </p:nvSpPr>
          <p:spPr>
            <a:xfrm>
              <a:off x="545398" y="482788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53" name="pl753"/>
            <p:cNvSpPr/>
            <p:nvPr/>
          </p:nvSpPr>
          <p:spPr>
            <a:xfrm>
              <a:off x="697592" y="572617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4" name="pl754"/>
            <p:cNvSpPr/>
            <p:nvPr/>
          </p:nvSpPr>
          <p:spPr>
            <a:xfrm>
              <a:off x="697592" y="54400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5" name="pl755"/>
            <p:cNvSpPr/>
            <p:nvPr/>
          </p:nvSpPr>
          <p:spPr>
            <a:xfrm>
              <a:off x="697592" y="51539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6" name="pl756"/>
            <p:cNvSpPr/>
            <p:nvPr/>
          </p:nvSpPr>
          <p:spPr>
            <a:xfrm>
              <a:off x="697592" y="48678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7" name="tx757"/>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58" name="tx758"/>
            <p:cNvSpPr/>
            <p:nvPr/>
          </p:nvSpPr>
          <p:spPr>
            <a:xfrm>
              <a:off x="732387" y="435349"/>
              <a:ext cx="566507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LMICs, 2018-2025</a:t>
              </a:r>
            </a:p>
          </p:txBody>
        </p:sp>
        <p:sp>
          <p:nvSpPr>
            <p:cNvPr id="759" name="tx759"/>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60" name="tx760"/>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61" name="tx761"/>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6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(Angola, Bangladesh, Bolivia, Cambodia, Cote d'Ivoire, Eswatini, Honduras, Kenya, Kiribati, Kyrgyzstan, Lebanon, Lesotho, Myanmar, Namibia, Nigeria, Sao Tome and Principe, Solomon Islands, Tanzania, Vanuatu, and Venezuela). The largest decline in coverage was 31% points in Lebanon from 83% in 2019 to 52% in 2025.</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8742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6604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4465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2326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752400" y="576561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9" name="pl9"/>
            <p:cNvSpPr/>
            <p:nvPr/>
          </p:nvSpPr>
          <p:spPr>
            <a:xfrm>
              <a:off x="1752400" y="565605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0" name="pl10"/>
            <p:cNvSpPr/>
            <p:nvPr/>
          </p:nvSpPr>
          <p:spPr>
            <a:xfrm>
              <a:off x="1752400" y="554649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1" name="pl11"/>
            <p:cNvSpPr/>
            <p:nvPr/>
          </p:nvSpPr>
          <p:spPr>
            <a:xfrm>
              <a:off x="1752400" y="543693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2" name="pl12"/>
            <p:cNvSpPr/>
            <p:nvPr/>
          </p:nvSpPr>
          <p:spPr>
            <a:xfrm>
              <a:off x="1752400" y="532737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3" name="pl13"/>
            <p:cNvSpPr/>
            <p:nvPr/>
          </p:nvSpPr>
          <p:spPr>
            <a:xfrm>
              <a:off x="1752400" y="521781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4" name="pl14"/>
            <p:cNvSpPr/>
            <p:nvPr/>
          </p:nvSpPr>
          <p:spPr>
            <a:xfrm>
              <a:off x="1752400" y="510825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5" name="pl15"/>
            <p:cNvSpPr/>
            <p:nvPr/>
          </p:nvSpPr>
          <p:spPr>
            <a:xfrm>
              <a:off x="1752400" y="499869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6" name="pl16"/>
            <p:cNvSpPr/>
            <p:nvPr/>
          </p:nvSpPr>
          <p:spPr>
            <a:xfrm>
              <a:off x="1752400" y="488913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7" name="pl17"/>
            <p:cNvSpPr/>
            <p:nvPr/>
          </p:nvSpPr>
          <p:spPr>
            <a:xfrm>
              <a:off x="1752400" y="477957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8" name="pl18"/>
            <p:cNvSpPr/>
            <p:nvPr/>
          </p:nvSpPr>
          <p:spPr>
            <a:xfrm>
              <a:off x="1752400" y="467001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9" name="pl19"/>
            <p:cNvSpPr/>
            <p:nvPr/>
          </p:nvSpPr>
          <p:spPr>
            <a:xfrm>
              <a:off x="1752400" y="456045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0" name="pl20"/>
            <p:cNvSpPr/>
            <p:nvPr/>
          </p:nvSpPr>
          <p:spPr>
            <a:xfrm>
              <a:off x="1752400" y="445089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1" name="pl21"/>
            <p:cNvSpPr/>
            <p:nvPr/>
          </p:nvSpPr>
          <p:spPr>
            <a:xfrm>
              <a:off x="1752400" y="434133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2" name="pl22"/>
            <p:cNvSpPr/>
            <p:nvPr/>
          </p:nvSpPr>
          <p:spPr>
            <a:xfrm>
              <a:off x="1752400" y="423177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3" name="pl23"/>
            <p:cNvSpPr/>
            <p:nvPr/>
          </p:nvSpPr>
          <p:spPr>
            <a:xfrm>
              <a:off x="1752400" y="412221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4" name="pl24"/>
            <p:cNvSpPr/>
            <p:nvPr/>
          </p:nvSpPr>
          <p:spPr>
            <a:xfrm>
              <a:off x="1752400" y="401265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5" name="pl25"/>
            <p:cNvSpPr/>
            <p:nvPr/>
          </p:nvSpPr>
          <p:spPr>
            <a:xfrm>
              <a:off x="1752400" y="390309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6" name="pl26"/>
            <p:cNvSpPr/>
            <p:nvPr/>
          </p:nvSpPr>
          <p:spPr>
            <a:xfrm>
              <a:off x="1752400" y="379353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7" name="pl27"/>
            <p:cNvSpPr/>
            <p:nvPr/>
          </p:nvSpPr>
          <p:spPr>
            <a:xfrm>
              <a:off x="1752400" y="368397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8" name="pl28"/>
            <p:cNvSpPr/>
            <p:nvPr/>
          </p:nvSpPr>
          <p:spPr>
            <a:xfrm>
              <a:off x="1752400" y="357441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9" name="pl29"/>
            <p:cNvSpPr/>
            <p:nvPr/>
          </p:nvSpPr>
          <p:spPr>
            <a:xfrm>
              <a:off x="1752400" y="346485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0" name="pl30"/>
            <p:cNvSpPr/>
            <p:nvPr/>
          </p:nvSpPr>
          <p:spPr>
            <a:xfrm>
              <a:off x="1752400" y="335529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1" name="pl31"/>
            <p:cNvSpPr/>
            <p:nvPr/>
          </p:nvSpPr>
          <p:spPr>
            <a:xfrm>
              <a:off x="1752400" y="324573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2" name="pl32"/>
            <p:cNvSpPr/>
            <p:nvPr/>
          </p:nvSpPr>
          <p:spPr>
            <a:xfrm>
              <a:off x="1752400" y="313617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3" name="pl33"/>
            <p:cNvSpPr/>
            <p:nvPr/>
          </p:nvSpPr>
          <p:spPr>
            <a:xfrm>
              <a:off x="1752400" y="302661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4" name="pl34"/>
            <p:cNvSpPr/>
            <p:nvPr/>
          </p:nvSpPr>
          <p:spPr>
            <a:xfrm>
              <a:off x="1752400" y="291705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5" name="pl35"/>
            <p:cNvSpPr/>
            <p:nvPr/>
          </p:nvSpPr>
          <p:spPr>
            <a:xfrm>
              <a:off x="1752400" y="280749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6" name="pl36"/>
            <p:cNvSpPr/>
            <p:nvPr/>
          </p:nvSpPr>
          <p:spPr>
            <a:xfrm>
              <a:off x="1752400" y="269793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7" name="pl37"/>
            <p:cNvSpPr/>
            <p:nvPr/>
          </p:nvSpPr>
          <p:spPr>
            <a:xfrm>
              <a:off x="1752400" y="258837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8" name="pl38"/>
            <p:cNvSpPr/>
            <p:nvPr/>
          </p:nvSpPr>
          <p:spPr>
            <a:xfrm>
              <a:off x="1752400" y="247881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9" name="pl39"/>
            <p:cNvSpPr/>
            <p:nvPr/>
          </p:nvSpPr>
          <p:spPr>
            <a:xfrm>
              <a:off x="1752400" y="236925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0" name="pl40"/>
            <p:cNvSpPr/>
            <p:nvPr/>
          </p:nvSpPr>
          <p:spPr>
            <a:xfrm>
              <a:off x="1752400" y="225969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1" name="pl41"/>
            <p:cNvSpPr/>
            <p:nvPr/>
          </p:nvSpPr>
          <p:spPr>
            <a:xfrm>
              <a:off x="1752400" y="215013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2" name="pl42"/>
            <p:cNvSpPr/>
            <p:nvPr/>
          </p:nvSpPr>
          <p:spPr>
            <a:xfrm>
              <a:off x="1752400" y="204057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3" name="pl43"/>
            <p:cNvSpPr/>
            <p:nvPr/>
          </p:nvSpPr>
          <p:spPr>
            <a:xfrm>
              <a:off x="1752400" y="193101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4" name="pl44"/>
            <p:cNvSpPr/>
            <p:nvPr/>
          </p:nvSpPr>
          <p:spPr>
            <a:xfrm>
              <a:off x="1752400" y="182145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5" name="pl45"/>
            <p:cNvSpPr/>
            <p:nvPr/>
          </p:nvSpPr>
          <p:spPr>
            <a:xfrm>
              <a:off x="1752400" y="171189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6" name="pl46"/>
            <p:cNvSpPr/>
            <p:nvPr/>
          </p:nvSpPr>
          <p:spPr>
            <a:xfrm>
              <a:off x="1752400" y="160232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7" name="pl47"/>
            <p:cNvSpPr/>
            <p:nvPr/>
          </p:nvSpPr>
          <p:spPr>
            <a:xfrm>
              <a:off x="1752400" y="149276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8" name="pl48"/>
            <p:cNvSpPr/>
            <p:nvPr/>
          </p:nvSpPr>
          <p:spPr>
            <a:xfrm>
              <a:off x="1752400" y="138320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9" name="pl49"/>
            <p:cNvSpPr/>
            <p:nvPr/>
          </p:nvSpPr>
          <p:spPr>
            <a:xfrm>
              <a:off x="1752400" y="127364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0" name="pl50"/>
            <p:cNvSpPr/>
            <p:nvPr/>
          </p:nvSpPr>
          <p:spPr>
            <a:xfrm>
              <a:off x="1752400" y="116408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1" name="pl51"/>
            <p:cNvSpPr/>
            <p:nvPr/>
          </p:nvSpPr>
          <p:spPr>
            <a:xfrm>
              <a:off x="1752400" y="105452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2" name="pl52"/>
            <p:cNvSpPr/>
            <p:nvPr/>
          </p:nvSpPr>
          <p:spPr>
            <a:xfrm>
              <a:off x="1752400" y="94496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3" name="pl53"/>
            <p:cNvSpPr/>
            <p:nvPr/>
          </p:nvSpPr>
          <p:spPr>
            <a:xfrm>
              <a:off x="1752400" y="83540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4" name="pl54"/>
            <p:cNvSpPr/>
            <p:nvPr/>
          </p:nvSpPr>
          <p:spPr>
            <a:xfrm>
              <a:off x="1752400" y="72584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5" name="pl55"/>
            <p:cNvSpPr/>
            <p:nvPr/>
          </p:nvSpPr>
          <p:spPr>
            <a:xfrm>
              <a:off x="204812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352673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500534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48395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9625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666848" y="725847"/>
              <a:ext cx="236577" cy="0"/>
            </a:xfrm>
            <a:custGeom>
              <a:avLst/>
              <a:pathLst>
                <a:path w="236577" h="0">
                  <a:moveTo>
                    <a:pt x="0" y="0"/>
                  </a:moveTo>
                  <a:lnTo>
                    <a:pt x="118288" y="0"/>
                  </a:lnTo>
                  <a:lnTo>
                    <a:pt x="177433" y="0"/>
                  </a:lnTo>
                  <a:lnTo>
                    <a:pt x="177433" y="0"/>
                  </a:lnTo>
                  <a:lnTo>
                    <a:pt x="177433" y="0"/>
                  </a:lnTo>
                  <a:lnTo>
                    <a:pt x="236577" y="0"/>
                  </a:lnTo>
                  <a:lnTo>
                    <a:pt x="236577" y="0"/>
                  </a:lnTo>
                </a:path>
              </a:pathLst>
            </a:custGeom>
            <a:ln w="81303" cap="flat">
              <a:solidFill>
                <a:srgbClr val="E8E8E8">
                  <a:alpha val="100000"/>
                </a:srgbClr>
              </a:solidFill>
              <a:prstDash val="solid"/>
              <a:round/>
            </a:ln>
          </p:spPr>
          <p:txBody>
            <a:bodyPr/>
            <a:lstStyle/>
            <a:p/>
          </p:txBody>
        </p:sp>
        <p:sp>
          <p:nvSpPr>
            <p:cNvPr id="61" name="pl61"/>
            <p:cNvSpPr/>
            <p:nvPr/>
          </p:nvSpPr>
          <p:spPr>
            <a:xfrm>
              <a:off x="7607703" y="835408"/>
              <a:ext cx="295722" cy="0"/>
            </a:xfrm>
            <a:custGeom>
              <a:avLst/>
              <a:pathLst>
                <a:path w="295722" h="0">
                  <a:moveTo>
                    <a:pt x="0" y="0"/>
                  </a:moveTo>
                  <a:lnTo>
                    <a:pt x="59144" y="0"/>
                  </a:lnTo>
                  <a:lnTo>
                    <a:pt x="59144" y="0"/>
                  </a:lnTo>
                  <a:lnTo>
                    <a:pt x="177433" y="0"/>
                  </a:lnTo>
                  <a:lnTo>
                    <a:pt x="236577" y="0"/>
                  </a:lnTo>
                  <a:lnTo>
                    <a:pt x="295722" y="0"/>
                  </a:lnTo>
                  <a:lnTo>
                    <a:pt x="295722" y="0"/>
                  </a:lnTo>
                </a:path>
              </a:pathLst>
            </a:custGeom>
            <a:ln w="81303" cap="flat">
              <a:solidFill>
                <a:srgbClr val="E8E8E8">
                  <a:alpha val="100000"/>
                </a:srgbClr>
              </a:solidFill>
              <a:prstDash val="solid"/>
              <a:round/>
            </a:ln>
          </p:spPr>
          <p:txBody>
            <a:bodyPr/>
            <a:lstStyle/>
            <a:p/>
          </p:txBody>
        </p:sp>
        <p:sp>
          <p:nvSpPr>
            <p:cNvPr id="62" name="pl62"/>
            <p:cNvSpPr/>
            <p:nvPr/>
          </p:nvSpPr>
          <p:spPr>
            <a:xfrm>
              <a:off x="7252836" y="944968"/>
              <a:ext cx="650589" cy="0"/>
            </a:xfrm>
            <a:custGeom>
              <a:avLst/>
              <a:pathLst>
                <a:path w="650589" h="0">
                  <a:moveTo>
                    <a:pt x="0" y="0"/>
                  </a:moveTo>
                  <a:lnTo>
                    <a:pt x="414011" y="0"/>
                  </a:lnTo>
                  <a:lnTo>
                    <a:pt x="591444" y="0"/>
                  </a:lnTo>
                  <a:lnTo>
                    <a:pt x="591444" y="0"/>
                  </a:lnTo>
                  <a:lnTo>
                    <a:pt x="650589" y="0"/>
                  </a:lnTo>
                  <a:lnTo>
                    <a:pt x="650589" y="0"/>
                  </a:lnTo>
                  <a:lnTo>
                    <a:pt x="650589" y="0"/>
                  </a:lnTo>
                </a:path>
              </a:pathLst>
            </a:custGeom>
            <a:ln w="81303" cap="flat">
              <a:solidFill>
                <a:srgbClr val="E8E8E8">
                  <a:alpha val="100000"/>
                </a:srgbClr>
              </a:solidFill>
              <a:prstDash val="solid"/>
              <a:round/>
            </a:ln>
          </p:spPr>
          <p:txBody>
            <a:bodyPr/>
            <a:lstStyle/>
            <a:p/>
          </p:txBody>
        </p:sp>
        <p:sp>
          <p:nvSpPr>
            <p:cNvPr id="63" name="pl63"/>
            <p:cNvSpPr/>
            <p:nvPr/>
          </p:nvSpPr>
          <p:spPr>
            <a:xfrm>
              <a:off x="7607703" y="1054528"/>
              <a:ext cx="236577" cy="0"/>
            </a:xfrm>
            <a:custGeom>
              <a:avLst/>
              <a:pathLst>
                <a:path w="236577" h="0">
                  <a:moveTo>
                    <a:pt x="0" y="0"/>
                  </a:moveTo>
                  <a:lnTo>
                    <a:pt x="59144" y="0"/>
                  </a:lnTo>
                  <a:lnTo>
                    <a:pt x="118288" y="0"/>
                  </a:lnTo>
                  <a:lnTo>
                    <a:pt x="118288" y="0"/>
                  </a:lnTo>
                  <a:lnTo>
                    <a:pt x="177433" y="0"/>
                  </a:lnTo>
                  <a:lnTo>
                    <a:pt x="177433" y="0"/>
                  </a:lnTo>
                  <a:lnTo>
                    <a:pt x="236577" y="0"/>
                  </a:lnTo>
                </a:path>
              </a:pathLst>
            </a:custGeom>
            <a:ln w="81303" cap="flat">
              <a:solidFill>
                <a:srgbClr val="E8E8E8">
                  <a:alpha val="100000"/>
                </a:srgbClr>
              </a:solidFill>
              <a:prstDash val="solid"/>
              <a:round/>
            </a:ln>
          </p:spPr>
          <p:txBody>
            <a:bodyPr/>
            <a:lstStyle/>
            <a:p/>
          </p:txBody>
        </p:sp>
        <p:sp>
          <p:nvSpPr>
            <p:cNvPr id="64" name="pl64"/>
            <p:cNvSpPr/>
            <p:nvPr/>
          </p:nvSpPr>
          <p:spPr>
            <a:xfrm>
              <a:off x="7371125" y="1164088"/>
              <a:ext cx="532300" cy="0"/>
            </a:xfrm>
            <a:custGeom>
              <a:avLst/>
              <a:pathLst>
                <a:path w="532300" h="0">
                  <a:moveTo>
                    <a:pt x="0" y="0"/>
                  </a:moveTo>
                  <a:lnTo>
                    <a:pt x="295722" y="0"/>
                  </a:lnTo>
                  <a:lnTo>
                    <a:pt x="354866" y="0"/>
                  </a:lnTo>
                  <a:lnTo>
                    <a:pt x="473155" y="0"/>
                  </a:lnTo>
                  <a:lnTo>
                    <a:pt x="473155" y="0"/>
                  </a:lnTo>
                  <a:lnTo>
                    <a:pt x="532300" y="0"/>
                  </a:lnTo>
                  <a:lnTo>
                    <a:pt x="532300" y="0"/>
                  </a:lnTo>
                </a:path>
              </a:pathLst>
            </a:custGeom>
            <a:ln w="81303" cap="flat">
              <a:solidFill>
                <a:srgbClr val="E8E8E8">
                  <a:alpha val="100000"/>
                </a:srgbClr>
              </a:solidFill>
              <a:prstDash val="solid"/>
              <a:round/>
            </a:ln>
          </p:spPr>
          <p:txBody>
            <a:bodyPr/>
            <a:lstStyle/>
            <a:p/>
          </p:txBody>
        </p:sp>
        <p:sp>
          <p:nvSpPr>
            <p:cNvPr id="65" name="pl65"/>
            <p:cNvSpPr/>
            <p:nvPr/>
          </p:nvSpPr>
          <p:spPr>
            <a:xfrm>
              <a:off x="7785137" y="1273649"/>
              <a:ext cx="59144" cy="0"/>
            </a:xfrm>
            <a:custGeom>
              <a:avLst/>
              <a:pathLst>
                <a:path w="59144" h="0">
                  <a:moveTo>
                    <a:pt x="0" y="0"/>
                  </a:moveTo>
                  <a:lnTo>
                    <a:pt x="0" y="0"/>
                  </a:lnTo>
                  <a:lnTo>
                    <a:pt x="0" y="0"/>
                  </a:lnTo>
                  <a:lnTo>
                    <a:pt x="0" y="0"/>
                  </a:lnTo>
                  <a:lnTo>
                    <a:pt x="0" y="0"/>
                  </a:lnTo>
                  <a:lnTo>
                    <a:pt x="0" y="0"/>
                  </a:lnTo>
                  <a:lnTo>
                    <a:pt x="59144" y="0"/>
                  </a:lnTo>
                </a:path>
              </a:pathLst>
            </a:custGeom>
            <a:ln w="81303" cap="flat">
              <a:solidFill>
                <a:srgbClr val="E8E8E8">
                  <a:alpha val="100000"/>
                </a:srgbClr>
              </a:solidFill>
              <a:prstDash val="solid"/>
              <a:round/>
            </a:ln>
          </p:spPr>
          <p:txBody>
            <a:bodyPr/>
            <a:lstStyle/>
            <a:p/>
          </p:txBody>
        </p:sp>
        <p:sp>
          <p:nvSpPr>
            <p:cNvPr id="66" name="pl66"/>
            <p:cNvSpPr/>
            <p:nvPr/>
          </p:nvSpPr>
          <p:spPr>
            <a:xfrm>
              <a:off x="7725992" y="1383209"/>
              <a:ext cx="177433" cy="0"/>
            </a:xfrm>
            <a:custGeom>
              <a:avLst/>
              <a:pathLst>
                <a:path w="177433" h="0">
                  <a:moveTo>
                    <a:pt x="0" y="0"/>
                  </a:moveTo>
                  <a:lnTo>
                    <a:pt x="0" y="0"/>
                  </a:lnTo>
                  <a:lnTo>
                    <a:pt x="59144" y="0"/>
                  </a:lnTo>
                  <a:lnTo>
                    <a:pt x="118288" y="0"/>
                  </a:lnTo>
                  <a:lnTo>
                    <a:pt x="177433" y="0"/>
                  </a:lnTo>
                  <a:lnTo>
                    <a:pt x="177433" y="0"/>
                  </a:lnTo>
                  <a:lnTo>
                    <a:pt x="177433" y="0"/>
                  </a:lnTo>
                </a:path>
              </a:pathLst>
            </a:custGeom>
            <a:ln w="81303" cap="flat">
              <a:solidFill>
                <a:srgbClr val="E8E8E8">
                  <a:alpha val="100000"/>
                </a:srgbClr>
              </a:solidFill>
              <a:prstDash val="solid"/>
              <a:round/>
            </a:ln>
          </p:spPr>
          <p:txBody>
            <a:bodyPr/>
            <a:lstStyle/>
            <a:p/>
          </p:txBody>
        </p:sp>
        <p:sp>
          <p:nvSpPr>
            <p:cNvPr id="67" name="pl67"/>
            <p:cNvSpPr/>
            <p:nvPr/>
          </p:nvSpPr>
          <p:spPr>
            <a:xfrm>
              <a:off x="7016258" y="1492769"/>
              <a:ext cx="768878" cy="0"/>
            </a:xfrm>
            <a:custGeom>
              <a:avLst/>
              <a:pathLst>
                <a:path w="768878" h="0">
                  <a:moveTo>
                    <a:pt x="0" y="0"/>
                  </a:moveTo>
                  <a:lnTo>
                    <a:pt x="354866" y="0"/>
                  </a:lnTo>
                  <a:lnTo>
                    <a:pt x="414011" y="0"/>
                  </a:lnTo>
                  <a:lnTo>
                    <a:pt x="532300" y="0"/>
                  </a:lnTo>
                  <a:lnTo>
                    <a:pt x="591444" y="0"/>
                  </a:lnTo>
                  <a:lnTo>
                    <a:pt x="709733" y="0"/>
                  </a:lnTo>
                  <a:lnTo>
                    <a:pt x="768878" y="0"/>
                  </a:lnTo>
                </a:path>
              </a:pathLst>
            </a:custGeom>
            <a:ln w="81303" cap="flat">
              <a:solidFill>
                <a:srgbClr val="E8E8E8">
                  <a:alpha val="100000"/>
                </a:srgbClr>
              </a:solidFill>
              <a:prstDash val="solid"/>
              <a:round/>
            </a:ln>
          </p:spPr>
          <p:txBody>
            <a:bodyPr/>
            <a:lstStyle/>
            <a:p/>
          </p:txBody>
        </p:sp>
        <p:sp>
          <p:nvSpPr>
            <p:cNvPr id="68" name="pl68"/>
            <p:cNvSpPr/>
            <p:nvPr/>
          </p:nvSpPr>
          <p:spPr>
            <a:xfrm>
              <a:off x="7666848" y="1602329"/>
              <a:ext cx="236577" cy="0"/>
            </a:xfrm>
            <a:custGeom>
              <a:avLst/>
              <a:pathLst>
                <a:path w="236577" h="0">
                  <a:moveTo>
                    <a:pt x="0" y="0"/>
                  </a:moveTo>
                  <a:lnTo>
                    <a:pt x="59144" y="0"/>
                  </a:lnTo>
                  <a:lnTo>
                    <a:pt x="236577" y="0"/>
                  </a:lnTo>
                  <a:lnTo>
                    <a:pt x="236577" y="0"/>
                  </a:lnTo>
                  <a:lnTo>
                    <a:pt x="236577" y="0"/>
                  </a:lnTo>
                  <a:lnTo>
                    <a:pt x="236577" y="0"/>
                  </a:lnTo>
                  <a:lnTo>
                    <a:pt x="236577" y="0"/>
                  </a:lnTo>
                </a:path>
              </a:pathLst>
            </a:custGeom>
            <a:ln w="81303" cap="flat">
              <a:solidFill>
                <a:srgbClr val="E8E8E8">
                  <a:alpha val="100000"/>
                </a:srgbClr>
              </a:solidFill>
              <a:prstDash val="solid"/>
              <a:round/>
            </a:ln>
          </p:spPr>
          <p:txBody>
            <a:bodyPr/>
            <a:lstStyle/>
            <a:p/>
          </p:txBody>
        </p:sp>
        <p:sp>
          <p:nvSpPr>
            <p:cNvPr id="69" name="pl69"/>
            <p:cNvSpPr/>
            <p:nvPr/>
          </p:nvSpPr>
          <p:spPr>
            <a:xfrm>
              <a:off x="7075403" y="1711890"/>
              <a:ext cx="591444" cy="0"/>
            </a:xfrm>
            <a:custGeom>
              <a:avLst/>
              <a:pathLst>
                <a:path w="591444" h="0">
                  <a:moveTo>
                    <a:pt x="0" y="0"/>
                  </a:moveTo>
                  <a:lnTo>
                    <a:pt x="0" y="0"/>
                  </a:lnTo>
                  <a:lnTo>
                    <a:pt x="354866" y="0"/>
                  </a:lnTo>
                  <a:lnTo>
                    <a:pt x="354866" y="0"/>
                  </a:lnTo>
                  <a:lnTo>
                    <a:pt x="473155" y="0"/>
                  </a:lnTo>
                  <a:lnTo>
                    <a:pt x="532300" y="0"/>
                  </a:lnTo>
                  <a:lnTo>
                    <a:pt x="591444" y="0"/>
                  </a:lnTo>
                </a:path>
              </a:pathLst>
            </a:custGeom>
            <a:ln w="81303" cap="flat">
              <a:solidFill>
                <a:srgbClr val="E8E8E8">
                  <a:alpha val="100000"/>
                </a:srgbClr>
              </a:solidFill>
              <a:prstDash val="solid"/>
              <a:round/>
            </a:ln>
          </p:spPr>
          <p:txBody>
            <a:bodyPr/>
            <a:lstStyle/>
            <a:p/>
          </p:txBody>
        </p:sp>
        <p:sp>
          <p:nvSpPr>
            <p:cNvPr id="70" name="pl70"/>
            <p:cNvSpPr/>
            <p:nvPr/>
          </p:nvSpPr>
          <p:spPr>
            <a:xfrm>
              <a:off x="7489414" y="1821450"/>
              <a:ext cx="354866" cy="0"/>
            </a:xfrm>
            <a:custGeom>
              <a:avLst/>
              <a:pathLst>
                <a:path w="354866" h="0">
                  <a:moveTo>
                    <a:pt x="0" y="0"/>
                  </a:moveTo>
                  <a:lnTo>
                    <a:pt x="295722" y="0"/>
                  </a:lnTo>
                  <a:lnTo>
                    <a:pt x="295722" y="0"/>
                  </a:lnTo>
                  <a:lnTo>
                    <a:pt x="295722" y="0"/>
                  </a:lnTo>
                  <a:lnTo>
                    <a:pt x="295722" y="0"/>
                  </a:lnTo>
                  <a:lnTo>
                    <a:pt x="295722" y="0"/>
                  </a:lnTo>
                  <a:lnTo>
                    <a:pt x="354866" y="0"/>
                  </a:lnTo>
                </a:path>
              </a:pathLst>
            </a:custGeom>
            <a:ln w="81303" cap="flat">
              <a:solidFill>
                <a:srgbClr val="E8E8E8">
                  <a:alpha val="100000"/>
                </a:srgbClr>
              </a:solidFill>
              <a:prstDash val="solid"/>
              <a:round/>
            </a:ln>
          </p:spPr>
          <p:txBody>
            <a:bodyPr/>
            <a:lstStyle/>
            <a:p/>
          </p:txBody>
        </p:sp>
        <p:sp>
          <p:nvSpPr>
            <p:cNvPr id="71" name="pl71"/>
            <p:cNvSpPr/>
            <p:nvPr/>
          </p:nvSpPr>
          <p:spPr>
            <a:xfrm>
              <a:off x="6957114" y="1931010"/>
              <a:ext cx="591444" cy="0"/>
            </a:xfrm>
            <a:custGeom>
              <a:avLst/>
              <a:pathLst>
                <a:path w="591444" h="0">
                  <a:moveTo>
                    <a:pt x="0" y="0"/>
                  </a:moveTo>
                  <a:lnTo>
                    <a:pt x="118288" y="0"/>
                  </a:lnTo>
                  <a:lnTo>
                    <a:pt x="473155" y="0"/>
                  </a:lnTo>
                  <a:lnTo>
                    <a:pt x="473155" y="0"/>
                  </a:lnTo>
                  <a:lnTo>
                    <a:pt x="473155" y="0"/>
                  </a:lnTo>
                  <a:lnTo>
                    <a:pt x="532300" y="0"/>
                  </a:lnTo>
                  <a:lnTo>
                    <a:pt x="591444" y="0"/>
                  </a:lnTo>
                </a:path>
              </a:pathLst>
            </a:custGeom>
            <a:ln w="81303" cap="flat">
              <a:solidFill>
                <a:srgbClr val="E8E8E8">
                  <a:alpha val="100000"/>
                </a:srgbClr>
              </a:solidFill>
              <a:prstDash val="solid"/>
              <a:round/>
            </a:ln>
          </p:spPr>
          <p:txBody>
            <a:bodyPr/>
            <a:lstStyle/>
            <a:p/>
          </p:txBody>
        </p:sp>
        <p:sp>
          <p:nvSpPr>
            <p:cNvPr id="72" name="pl72"/>
            <p:cNvSpPr/>
            <p:nvPr/>
          </p:nvSpPr>
          <p:spPr>
            <a:xfrm>
              <a:off x="7016258" y="2040570"/>
              <a:ext cx="414011" cy="0"/>
            </a:xfrm>
            <a:custGeom>
              <a:avLst/>
              <a:pathLst>
                <a:path w="414011" h="0">
                  <a:moveTo>
                    <a:pt x="0" y="0"/>
                  </a:moveTo>
                  <a:lnTo>
                    <a:pt x="118288" y="0"/>
                  </a:lnTo>
                  <a:lnTo>
                    <a:pt x="177433" y="0"/>
                  </a:lnTo>
                  <a:lnTo>
                    <a:pt x="236577" y="0"/>
                  </a:lnTo>
                  <a:lnTo>
                    <a:pt x="236577" y="0"/>
                  </a:lnTo>
                  <a:lnTo>
                    <a:pt x="414011" y="0"/>
                  </a:lnTo>
                  <a:lnTo>
                    <a:pt x="414011" y="0"/>
                  </a:lnTo>
                </a:path>
              </a:pathLst>
            </a:custGeom>
            <a:ln w="81303" cap="flat">
              <a:solidFill>
                <a:srgbClr val="E8E8E8">
                  <a:alpha val="100000"/>
                </a:srgbClr>
              </a:solidFill>
              <a:prstDash val="solid"/>
              <a:round/>
            </a:ln>
          </p:spPr>
          <p:txBody>
            <a:bodyPr/>
            <a:lstStyle/>
            <a:p/>
          </p:txBody>
        </p:sp>
        <p:sp>
          <p:nvSpPr>
            <p:cNvPr id="73" name="pl73"/>
            <p:cNvSpPr/>
            <p:nvPr/>
          </p:nvSpPr>
          <p:spPr>
            <a:xfrm>
              <a:off x="7134547" y="2150131"/>
              <a:ext cx="295722" cy="0"/>
            </a:xfrm>
            <a:custGeom>
              <a:avLst/>
              <a:pathLst>
                <a:path w="295722" h="0">
                  <a:moveTo>
                    <a:pt x="0" y="0"/>
                  </a:moveTo>
                  <a:lnTo>
                    <a:pt x="118288" y="0"/>
                  </a:lnTo>
                  <a:lnTo>
                    <a:pt x="236577" y="0"/>
                  </a:lnTo>
                  <a:lnTo>
                    <a:pt x="236577" y="0"/>
                  </a:lnTo>
                  <a:lnTo>
                    <a:pt x="236577" y="0"/>
                  </a:lnTo>
                  <a:lnTo>
                    <a:pt x="295722" y="0"/>
                  </a:lnTo>
                  <a:lnTo>
                    <a:pt x="295722" y="0"/>
                  </a:lnTo>
                </a:path>
              </a:pathLst>
            </a:custGeom>
            <a:ln w="81303" cap="flat">
              <a:solidFill>
                <a:srgbClr val="E8E8E8">
                  <a:alpha val="100000"/>
                </a:srgbClr>
              </a:solidFill>
              <a:prstDash val="solid"/>
              <a:round/>
            </a:ln>
          </p:spPr>
          <p:txBody>
            <a:bodyPr/>
            <a:lstStyle/>
            <a:p/>
          </p:txBody>
        </p:sp>
        <p:sp>
          <p:nvSpPr>
            <p:cNvPr id="74" name="pl74"/>
            <p:cNvSpPr/>
            <p:nvPr/>
          </p:nvSpPr>
          <p:spPr>
            <a:xfrm>
              <a:off x="7193692" y="2259691"/>
              <a:ext cx="177433" cy="0"/>
            </a:xfrm>
            <a:custGeom>
              <a:avLst/>
              <a:pathLst>
                <a:path w="177433" h="0">
                  <a:moveTo>
                    <a:pt x="0" y="0"/>
                  </a:moveTo>
                  <a:lnTo>
                    <a:pt x="59144" y="0"/>
                  </a:lnTo>
                  <a:lnTo>
                    <a:pt x="177433" y="0"/>
                  </a:lnTo>
                  <a:lnTo>
                    <a:pt x="177433" y="0"/>
                  </a:lnTo>
                  <a:lnTo>
                    <a:pt x="177433" y="0"/>
                  </a:lnTo>
                  <a:lnTo>
                    <a:pt x="177433" y="0"/>
                  </a:lnTo>
                  <a:lnTo>
                    <a:pt x="177433" y="0"/>
                  </a:lnTo>
                </a:path>
              </a:pathLst>
            </a:custGeom>
            <a:ln w="81303" cap="flat">
              <a:solidFill>
                <a:srgbClr val="E8E8E8">
                  <a:alpha val="100000"/>
                </a:srgbClr>
              </a:solidFill>
              <a:prstDash val="solid"/>
              <a:round/>
            </a:ln>
          </p:spPr>
          <p:txBody>
            <a:bodyPr/>
            <a:lstStyle/>
            <a:p/>
          </p:txBody>
        </p:sp>
        <p:sp>
          <p:nvSpPr>
            <p:cNvPr id="75" name="pl75"/>
            <p:cNvSpPr/>
            <p:nvPr/>
          </p:nvSpPr>
          <p:spPr>
            <a:xfrm>
              <a:off x="7252836" y="2369251"/>
              <a:ext cx="414011" cy="0"/>
            </a:xfrm>
            <a:custGeom>
              <a:avLst/>
              <a:pathLst>
                <a:path w="414011" h="0">
                  <a:moveTo>
                    <a:pt x="0" y="0"/>
                  </a:moveTo>
                  <a:lnTo>
                    <a:pt x="177433" y="0"/>
                  </a:lnTo>
                  <a:lnTo>
                    <a:pt x="295722" y="0"/>
                  </a:lnTo>
                  <a:lnTo>
                    <a:pt x="295722" y="0"/>
                  </a:lnTo>
                  <a:lnTo>
                    <a:pt x="295722" y="0"/>
                  </a:lnTo>
                  <a:lnTo>
                    <a:pt x="354866" y="0"/>
                  </a:lnTo>
                  <a:lnTo>
                    <a:pt x="414011" y="0"/>
                  </a:lnTo>
                </a:path>
              </a:pathLst>
            </a:custGeom>
            <a:ln w="81303" cap="flat">
              <a:solidFill>
                <a:srgbClr val="E8E8E8">
                  <a:alpha val="100000"/>
                </a:srgbClr>
              </a:solidFill>
              <a:prstDash val="solid"/>
              <a:round/>
            </a:ln>
          </p:spPr>
          <p:txBody>
            <a:bodyPr/>
            <a:lstStyle/>
            <a:p/>
          </p:txBody>
        </p:sp>
        <p:sp>
          <p:nvSpPr>
            <p:cNvPr id="76" name="pl76"/>
            <p:cNvSpPr/>
            <p:nvPr/>
          </p:nvSpPr>
          <p:spPr>
            <a:xfrm>
              <a:off x="7134547" y="2478811"/>
              <a:ext cx="532300" cy="0"/>
            </a:xfrm>
            <a:custGeom>
              <a:avLst/>
              <a:pathLst>
                <a:path w="532300" h="0">
                  <a:moveTo>
                    <a:pt x="0" y="0"/>
                  </a:moveTo>
                  <a:lnTo>
                    <a:pt x="118288" y="0"/>
                  </a:lnTo>
                  <a:lnTo>
                    <a:pt x="236577" y="0"/>
                  </a:lnTo>
                  <a:lnTo>
                    <a:pt x="354866" y="0"/>
                  </a:lnTo>
                  <a:lnTo>
                    <a:pt x="354866" y="0"/>
                  </a:lnTo>
                  <a:lnTo>
                    <a:pt x="414011" y="0"/>
                  </a:lnTo>
                  <a:lnTo>
                    <a:pt x="532300" y="0"/>
                  </a:lnTo>
                </a:path>
              </a:pathLst>
            </a:custGeom>
            <a:ln w="81303" cap="flat">
              <a:solidFill>
                <a:srgbClr val="E8E8E8">
                  <a:alpha val="100000"/>
                </a:srgbClr>
              </a:solidFill>
              <a:prstDash val="solid"/>
              <a:round/>
            </a:ln>
          </p:spPr>
          <p:txBody>
            <a:bodyPr/>
            <a:lstStyle/>
            <a:p/>
          </p:txBody>
        </p:sp>
        <p:sp>
          <p:nvSpPr>
            <p:cNvPr id="77" name="pl77"/>
            <p:cNvSpPr/>
            <p:nvPr/>
          </p:nvSpPr>
          <p:spPr>
            <a:xfrm>
              <a:off x="7193692" y="2588372"/>
              <a:ext cx="591444" cy="0"/>
            </a:xfrm>
            <a:custGeom>
              <a:avLst/>
              <a:pathLst>
                <a:path w="591444" h="0">
                  <a:moveTo>
                    <a:pt x="0" y="0"/>
                  </a:moveTo>
                  <a:lnTo>
                    <a:pt x="177433" y="0"/>
                  </a:lnTo>
                  <a:lnTo>
                    <a:pt x="177433" y="0"/>
                  </a:lnTo>
                  <a:lnTo>
                    <a:pt x="236577" y="0"/>
                  </a:lnTo>
                  <a:lnTo>
                    <a:pt x="295722" y="0"/>
                  </a:lnTo>
                  <a:lnTo>
                    <a:pt x="414011" y="0"/>
                  </a:lnTo>
                  <a:lnTo>
                    <a:pt x="591444" y="0"/>
                  </a:lnTo>
                </a:path>
              </a:pathLst>
            </a:custGeom>
            <a:ln w="81303" cap="flat">
              <a:solidFill>
                <a:srgbClr val="E8E8E8">
                  <a:alpha val="100000"/>
                </a:srgbClr>
              </a:solidFill>
              <a:prstDash val="solid"/>
              <a:round/>
            </a:ln>
          </p:spPr>
          <p:txBody>
            <a:bodyPr/>
            <a:lstStyle/>
            <a:p/>
          </p:txBody>
        </p:sp>
        <p:sp>
          <p:nvSpPr>
            <p:cNvPr id="78" name="pl78"/>
            <p:cNvSpPr/>
            <p:nvPr/>
          </p:nvSpPr>
          <p:spPr>
            <a:xfrm>
              <a:off x="7016258" y="2697932"/>
              <a:ext cx="591444" cy="0"/>
            </a:xfrm>
            <a:custGeom>
              <a:avLst/>
              <a:pathLst>
                <a:path w="591444" h="0">
                  <a:moveTo>
                    <a:pt x="0" y="0"/>
                  </a:moveTo>
                  <a:lnTo>
                    <a:pt x="177433" y="0"/>
                  </a:lnTo>
                  <a:lnTo>
                    <a:pt x="177433" y="0"/>
                  </a:lnTo>
                  <a:lnTo>
                    <a:pt x="177433" y="0"/>
                  </a:lnTo>
                  <a:lnTo>
                    <a:pt x="295722" y="0"/>
                  </a:lnTo>
                  <a:lnTo>
                    <a:pt x="591444" y="0"/>
                  </a:lnTo>
                  <a:lnTo>
                    <a:pt x="591444" y="0"/>
                  </a:lnTo>
                </a:path>
              </a:pathLst>
            </a:custGeom>
            <a:ln w="81303" cap="flat">
              <a:solidFill>
                <a:srgbClr val="E8E8E8">
                  <a:alpha val="100000"/>
                </a:srgbClr>
              </a:solidFill>
              <a:prstDash val="solid"/>
              <a:round/>
            </a:ln>
          </p:spPr>
          <p:txBody>
            <a:bodyPr/>
            <a:lstStyle/>
            <a:p/>
          </p:txBody>
        </p:sp>
        <p:sp>
          <p:nvSpPr>
            <p:cNvPr id="79" name="pl79"/>
            <p:cNvSpPr/>
            <p:nvPr/>
          </p:nvSpPr>
          <p:spPr>
            <a:xfrm>
              <a:off x="7193692" y="2807492"/>
              <a:ext cx="591444" cy="0"/>
            </a:xfrm>
            <a:custGeom>
              <a:avLst/>
              <a:pathLst>
                <a:path w="591444" h="0">
                  <a:moveTo>
                    <a:pt x="0" y="0"/>
                  </a:moveTo>
                  <a:lnTo>
                    <a:pt x="0" y="0"/>
                  </a:lnTo>
                  <a:lnTo>
                    <a:pt x="0" y="0"/>
                  </a:lnTo>
                  <a:lnTo>
                    <a:pt x="295722" y="0"/>
                  </a:lnTo>
                  <a:lnTo>
                    <a:pt x="473155" y="0"/>
                  </a:lnTo>
                  <a:lnTo>
                    <a:pt x="532300" y="0"/>
                  </a:lnTo>
                  <a:lnTo>
                    <a:pt x="591444" y="0"/>
                  </a:lnTo>
                </a:path>
              </a:pathLst>
            </a:custGeom>
            <a:ln w="81303" cap="flat">
              <a:solidFill>
                <a:srgbClr val="E8E8E8">
                  <a:alpha val="100000"/>
                </a:srgbClr>
              </a:solidFill>
              <a:prstDash val="solid"/>
              <a:round/>
            </a:ln>
          </p:spPr>
          <p:txBody>
            <a:bodyPr/>
            <a:lstStyle/>
            <a:p/>
          </p:txBody>
        </p:sp>
        <p:sp>
          <p:nvSpPr>
            <p:cNvPr id="80" name="pl80"/>
            <p:cNvSpPr/>
            <p:nvPr/>
          </p:nvSpPr>
          <p:spPr>
            <a:xfrm>
              <a:off x="7134547" y="2917052"/>
              <a:ext cx="236577" cy="0"/>
            </a:xfrm>
            <a:custGeom>
              <a:avLst/>
              <a:pathLst>
                <a:path w="236577" h="0">
                  <a:moveTo>
                    <a:pt x="0" y="0"/>
                  </a:moveTo>
                  <a:lnTo>
                    <a:pt x="59144" y="0"/>
                  </a:lnTo>
                  <a:lnTo>
                    <a:pt x="59144" y="0"/>
                  </a:lnTo>
                  <a:lnTo>
                    <a:pt x="118288" y="0"/>
                  </a:lnTo>
                  <a:lnTo>
                    <a:pt x="177433" y="0"/>
                  </a:lnTo>
                  <a:lnTo>
                    <a:pt x="236577" y="0"/>
                  </a:lnTo>
                  <a:lnTo>
                    <a:pt x="236577" y="0"/>
                  </a:lnTo>
                </a:path>
              </a:pathLst>
            </a:custGeom>
            <a:ln w="81303" cap="flat">
              <a:solidFill>
                <a:srgbClr val="E8E8E8">
                  <a:alpha val="100000"/>
                </a:srgbClr>
              </a:solidFill>
              <a:prstDash val="solid"/>
              <a:round/>
            </a:ln>
          </p:spPr>
          <p:txBody>
            <a:bodyPr/>
            <a:lstStyle/>
            <a:p/>
          </p:txBody>
        </p:sp>
        <p:sp>
          <p:nvSpPr>
            <p:cNvPr id="81" name="pl81"/>
            <p:cNvSpPr/>
            <p:nvPr/>
          </p:nvSpPr>
          <p:spPr>
            <a:xfrm>
              <a:off x="6602247" y="3026613"/>
              <a:ext cx="768878" cy="0"/>
            </a:xfrm>
            <a:custGeom>
              <a:avLst/>
              <a:pathLst>
                <a:path w="768878" h="0">
                  <a:moveTo>
                    <a:pt x="0" y="0"/>
                  </a:moveTo>
                  <a:lnTo>
                    <a:pt x="177433" y="0"/>
                  </a:lnTo>
                  <a:lnTo>
                    <a:pt x="236577" y="0"/>
                  </a:lnTo>
                  <a:lnTo>
                    <a:pt x="473155" y="0"/>
                  </a:lnTo>
                  <a:lnTo>
                    <a:pt x="532300" y="0"/>
                  </a:lnTo>
                  <a:lnTo>
                    <a:pt x="532300" y="0"/>
                  </a:lnTo>
                  <a:lnTo>
                    <a:pt x="768878" y="0"/>
                  </a:lnTo>
                </a:path>
              </a:pathLst>
            </a:custGeom>
            <a:ln w="81303" cap="flat">
              <a:solidFill>
                <a:srgbClr val="E8E8E8">
                  <a:alpha val="100000"/>
                </a:srgbClr>
              </a:solidFill>
              <a:prstDash val="solid"/>
              <a:round/>
            </a:ln>
          </p:spPr>
          <p:txBody>
            <a:bodyPr/>
            <a:lstStyle/>
            <a:p/>
          </p:txBody>
        </p:sp>
        <p:sp>
          <p:nvSpPr>
            <p:cNvPr id="82" name="pl82"/>
            <p:cNvSpPr/>
            <p:nvPr/>
          </p:nvSpPr>
          <p:spPr>
            <a:xfrm>
              <a:off x="6779681" y="3136173"/>
              <a:ext cx="414011" cy="0"/>
            </a:xfrm>
            <a:custGeom>
              <a:avLst/>
              <a:pathLst>
                <a:path w="414011" h="0">
                  <a:moveTo>
                    <a:pt x="0" y="0"/>
                  </a:moveTo>
                  <a:lnTo>
                    <a:pt x="177433" y="0"/>
                  </a:lnTo>
                  <a:lnTo>
                    <a:pt x="236577" y="0"/>
                  </a:lnTo>
                  <a:lnTo>
                    <a:pt x="295722" y="0"/>
                  </a:lnTo>
                  <a:lnTo>
                    <a:pt x="354866" y="0"/>
                  </a:lnTo>
                  <a:lnTo>
                    <a:pt x="354866" y="0"/>
                  </a:lnTo>
                  <a:lnTo>
                    <a:pt x="414011" y="0"/>
                  </a:lnTo>
                </a:path>
              </a:pathLst>
            </a:custGeom>
            <a:ln w="81303" cap="flat">
              <a:solidFill>
                <a:srgbClr val="E8E8E8">
                  <a:alpha val="100000"/>
                </a:srgbClr>
              </a:solidFill>
              <a:prstDash val="solid"/>
              <a:round/>
            </a:ln>
          </p:spPr>
          <p:txBody>
            <a:bodyPr/>
            <a:lstStyle/>
            <a:p/>
          </p:txBody>
        </p:sp>
        <p:sp>
          <p:nvSpPr>
            <p:cNvPr id="83" name="pl83"/>
            <p:cNvSpPr/>
            <p:nvPr/>
          </p:nvSpPr>
          <p:spPr>
            <a:xfrm>
              <a:off x="7075403" y="3245733"/>
              <a:ext cx="177433" cy="0"/>
            </a:xfrm>
            <a:custGeom>
              <a:avLst/>
              <a:pathLst>
                <a:path w="177433" h="0">
                  <a:moveTo>
                    <a:pt x="0" y="0"/>
                  </a:moveTo>
                  <a:lnTo>
                    <a:pt x="59144" y="0"/>
                  </a:lnTo>
                  <a:lnTo>
                    <a:pt x="59144" y="0"/>
                  </a:lnTo>
                  <a:lnTo>
                    <a:pt x="59144" y="0"/>
                  </a:lnTo>
                  <a:lnTo>
                    <a:pt x="59144" y="0"/>
                  </a:lnTo>
                  <a:lnTo>
                    <a:pt x="118288" y="0"/>
                  </a:lnTo>
                  <a:lnTo>
                    <a:pt x="177433" y="0"/>
                  </a:lnTo>
                </a:path>
              </a:pathLst>
            </a:custGeom>
            <a:ln w="81303" cap="flat">
              <a:solidFill>
                <a:srgbClr val="E8E8E8">
                  <a:alpha val="100000"/>
                </a:srgbClr>
              </a:solidFill>
              <a:prstDash val="solid"/>
              <a:round/>
            </a:ln>
          </p:spPr>
          <p:txBody>
            <a:bodyPr/>
            <a:lstStyle/>
            <a:p/>
          </p:txBody>
        </p:sp>
        <p:sp>
          <p:nvSpPr>
            <p:cNvPr id="84" name="pl84"/>
            <p:cNvSpPr/>
            <p:nvPr/>
          </p:nvSpPr>
          <p:spPr>
            <a:xfrm>
              <a:off x="6365669" y="3355293"/>
              <a:ext cx="709733" cy="0"/>
            </a:xfrm>
            <a:custGeom>
              <a:avLst/>
              <a:pathLst>
                <a:path w="709733" h="0">
                  <a:moveTo>
                    <a:pt x="0" y="0"/>
                  </a:moveTo>
                  <a:lnTo>
                    <a:pt x="236577" y="0"/>
                  </a:lnTo>
                  <a:lnTo>
                    <a:pt x="295722" y="0"/>
                  </a:lnTo>
                  <a:lnTo>
                    <a:pt x="295722" y="0"/>
                  </a:lnTo>
                  <a:lnTo>
                    <a:pt x="354866" y="0"/>
                  </a:lnTo>
                  <a:lnTo>
                    <a:pt x="591444" y="0"/>
                  </a:lnTo>
                  <a:lnTo>
                    <a:pt x="709733" y="0"/>
                  </a:lnTo>
                </a:path>
              </a:pathLst>
            </a:custGeom>
            <a:ln w="81303" cap="flat">
              <a:solidFill>
                <a:srgbClr val="E8E8E8">
                  <a:alpha val="100000"/>
                </a:srgbClr>
              </a:solidFill>
              <a:prstDash val="solid"/>
              <a:round/>
            </a:ln>
          </p:spPr>
          <p:txBody>
            <a:bodyPr/>
            <a:lstStyle/>
            <a:p/>
          </p:txBody>
        </p:sp>
        <p:sp>
          <p:nvSpPr>
            <p:cNvPr id="85" name="pl85"/>
            <p:cNvSpPr/>
            <p:nvPr/>
          </p:nvSpPr>
          <p:spPr>
            <a:xfrm>
              <a:off x="6602247" y="3464854"/>
              <a:ext cx="1182889" cy="0"/>
            </a:xfrm>
            <a:custGeom>
              <a:avLst/>
              <a:pathLst>
                <a:path w="1182889" h="0">
                  <a:moveTo>
                    <a:pt x="0" y="0"/>
                  </a:moveTo>
                  <a:lnTo>
                    <a:pt x="354866" y="0"/>
                  </a:lnTo>
                  <a:lnTo>
                    <a:pt x="414011" y="0"/>
                  </a:lnTo>
                  <a:lnTo>
                    <a:pt x="414011" y="0"/>
                  </a:lnTo>
                  <a:lnTo>
                    <a:pt x="473155" y="0"/>
                  </a:lnTo>
                  <a:lnTo>
                    <a:pt x="768878" y="0"/>
                  </a:lnTo>
                  <a:lnTo>
                    <a:pt x="1182889" y="0"/>
                  </a:lnTo>
                </a:path>
              </a:pathLst>
            </a:custGeom>
            <a:ln w="81303" cap="flat">
              <a:solidFill>
                <a:srgbClr val="E8E8E8">
                  <a:alpha val="100000"/>
                </a:srgbClr>
              </a:solidFill>
              <a:prstDash val="solid"/>
              <a:round/>
            </a:ln>
          </p:spPr>
          <p:txBody>
            <a:bodyPr/>
            <a:lstStyle/>
            <a:p/>
          </p:txBody>
        </p:sp>
        <p:sp>
          <p:nvSpPr>
            <p:cNvPr id="86" name="pl86"/>
            <p:cNvSpPr/>
            <p:nvPr/>
          </p:nvSpPr>
          <p:spPr>
            <a:xfrm>
              <a:off x="6010802" y="3574414"/>
              <a:ext cx="946311" cy="0"/>
            </a:xfrm>
            <a:custGeom>
              <a:avLst/>
              <a:pathLst>
                <a:path w="946311" h="0">
                  <a:moveTo>
                    <a:pt x="0" y="0"/>
                  </a:moveTo>
                  <a:lnTo>
                    <a:pt x="59144" y="0"/>
                  </a:lnTo>
                  <a:lnTo>
                    <a:pt x="236577" y="0"/>
                  </a:lnTo>
                  <a:lnTo>
                    <a:pt x="236577" y="0"/>
                  </a:lnTo>
                  <a:lnTo>
                    <a:pt x="473155" y="0"/>
                  </a:lnTo>
                  <a:lnTo>
                    <a:pt x="591444" y="0"/>
                  </a:lnTo>
                  <a:lnTo>
                    <a:pt x="946311" y="0"/>
                  </a:lnTo>
                </a:path>
              </a:pathLst>
            </a:custGeom>
            <a:ln w="81303" cap="flat">
              <a:solidFill>
                <a:srgbClr val="E8E8E8">
                  <a:alpha val="100000"/>
                </a:srgbClr>
              </a:solidFill>
              <a:prstDash val="solid"/>
              <a:round/>
            </a:ln>
          </p:spPr>
          <p:txBody>
            <a:bodyPr/>
            <a:lstStyle/>
            <a:p/>
          </p:txBody>
        </p:sp>
        <p:sp>
          <p:nvSpPr>
            <p:cNvPr id="87" name="pl87"/>
            <p:cNvSpPr/>
            <p:nvPr/>
          </p:nvSpPr>
          <p:spPr>
            <a:xfrm>
              <a:off x="5537646" y="3683974"/>
              <a:ext cx="1537756" cy="0"/>
            </a:xfrm>
            <a:custGeom>
              <a:avLst/>
              <a:pathLst>
                <a:path w="1537756" h="0">
                  <a:moveTo>
                    <a:pt x="0" y="0"/>
                  </a:moveTo>
                  <a:lnTo>
                    <a:pt x="0" y="0"/>
                  </a:lnTo>
                  <a:lnTo>
                    <a:pt x="650589" y="0"/>
                  </a:lnTo>
                  <a:lnTo>
                    <a:pt x="768878" y="0"/>
                  </a:lnTo>
                  <a:lnTo>
                    <a:pt x="1064600" y="0"/>
                  </a:lnTo>
                  <a:lnTo>
                    <a:pt x="1419467" y="0"/>
                  </a:lnTo>
                  <a:lnTo>
                    <a:pt x="1537756" y="0"/>
                  </a:lnTo>
                </a:path>
              </a:pathLst>
            </a:custGeom>
            <a:ln w="81303" cap="flat">
              <a:solidFill>
                <a:srgbClr val="E8E8E8">
                  <a:alpha val="100000"/>
                </a:srgbClr>
              </a:solidFill>
              <a:prstDash val="solid"/>
              <a:round/>
            </a:ln>
          </p:spPr>
          <p:txBody>
            <a:bodyPr/>
            <a:lstStyle/>
            <a:p/>
          </p:txBody>
        </p:sp>
        <p:sp>
          <p:nvSpPr>
            <p:cNvPr id="88" name="pl88"/>
            <p:cNvSpPr/>
            <p:nvPr/>
          </p:nvSpPr>
          <p:spPr>
            <a:xfrm>
              <a:off x="6957114" y="3793534"/>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89" name="pl89"/>
            <p:cNvSpPr/>
            <p:nvPr/>
          </p:nvSpPr>
          <p:spPr>
            <a:xfrm>
              <a:off x="6957114" y="3903095"/>
              <a:ext cx="473155" cy="0"/>
            </a:xfrm>
            <a:custGeom>
              <a:avLst/>
              <a:pathLst>
                <a:path w="473155" h="0">
                  <a:moveTo>
                    <a:pt x="0" y="0"/>
                  </a:moveTo>
                  <a:lnTo>
                    <a:pt x="0" y="0"/>
                  </a:lnTo>
                  <a:lnTo>
                    <a:pt x="0" y="0"/>
                  </a:lnTo>
                  <a:lnTo>
                    <a:pt x="177433" y="0"/>
                  </a:lnTo>
                  <a:lnTo>
                    <a:pt x="236577" y="0"/>
                  </a:lnTo>
                  <a:lnTo>
                    <a:pt x="473155" y="0"/>
                  </a:lnTo>
                  <a:lnTo>
                    <a:pt x="473155" y="0"/>
                  </a:lnTo>
                </a:path>
              </a:pathLst>
            </a:custGeom>
            <a:ln w="81303" cap="flat">
              <a:solidFill>
                <a:srgbClr val="E8E8E8">
                  <a:alpha val="100000"/>
                </a:srgbClr>
              </a:solidFill>
              <a:prstDash val="solid"/>
              <a:round/>
            </a:ln>
          </p:spPr>
          <p:txBody>
            <a:bodyPr/>
            <a:lstStyle/>
            <a:p/>
          </p:txBody>
        </p:sp>
        <p:sp>
          <p:nvSpPr>
            <p:cNvPr id="90" name="pl90"/>
            <p:cNvSpPr/>
            <p:nvPr/>
          </p:nvSpPr>
          <p:spPr>
            <a:xfrm>
              <a:off x="6897969" y="4012655"/>
              <a:ext cx="768878" cy="0"/>
            </a:xfrm>
            <a:custGeom>
              <a:avLst/>
              <a:pathLst>
                <a:path w="768878" h="0">
                  <a:moveTo>
                    <a:pt x="0" y="0"/>
                  </a:moveTo>
                  <a:lnTo>
                    <a:pt x="177433" y="0"/>
                  </a:lnTo>
                  <a:lnTo>
                    <a:pt x="236577" y="0"/>
                  </a:lnTo>
                  <a:lnTo>
                    <a:pt x="295722" y="0"/>
                  </a:lnTo>
                  <a:lnTo>
                    <a:pt x="414011" y="0"/>
                  </a:lnTo>
                  <a:lnTo>
                    <a:pt x="473155" y="0"/>
                  </a:lnTo>
                  <a:lnTo>
                    <a:pt x="768878" y="0"/>
                  </a:lnTo>
                </a:path>
              </a:pathLst>
            </a:custGeom>
            <a:ln w="81303" cap="flat">
              <a:solidFill>
                <a:srgbClr val="E8E8E8">
                  <a:alpha val="100000"/>
                </a:srgbClr>
              </a:solidFill>
              <a:prstDash val="solid"/>
              <a:round/>
            </a:ln>
          </p:spPr>
          <p:txBody>
            <a:bodyPr/>
            <a:lstStyle/>
            <a:p/>
          </p:txBody>
        </p:sp>
        <p:sp>
          <p:nvSpPr>
            <p:cNvPr id="91" name="pl91"/>
            <p:cNvSpPr/>
            <p:nvPr/>
          </p:nvSpPr>
          <p:spPr>
            <a:xfrm>
              <a:off x="6424814" y="4122215"/>
              <a:ext cx="1182889" cy="0"/>
            </a:xfrm>
            <a:custGeom>
              <a:avLst/>
              <a:pathLst>
                <a:path w="1182889" h="0">
                  <a:moveTo>
                    <a:pt x="0" y="0"/>
                  </a:moveTo>
                  <a:lnTo>
                    <a:pt x="473155" y="0"/>
                  </a:lnTo>
                  <a:lnTo>
                    <a:pt x="532300" y="0"/>
                  </a:lnTo>
                  <a:lnTo>
                    <a:pt x="591444" y="0"/>
                  </a:lnTo>
                  <a:lnTo>
                    <a:pt x="768878" y="0"/>
                  </a:lnTo>
                  <a:lnTo>
                    <a:pt x="1123745" y="0"/>
                  </a:lnTo>
                  <a:lnTo>
                    <a:pt x="1182889" y="0"/>
                  </a:lnTo>
                </a:path>
              </a:pathLst>
            </a:custGeom>
            <a:ln w="81303" cap="flat">
              <a:solidFill>
                <a:srgbClr val="E8E8E8">
                  <a:alpha val="100000"/>
                </a:srgbClr>
              </a:solidFill>
              <a:prstDash val="solid"/>
              <a:round/>
            </a:ln>
          </p:spPr>
          <p:txBody>
            <a:bodyPr/>
            <a:lstStyle/>
            <a:p/>
          </p:txBody>
        </p:sp>
        <p:sp>
          <p:nvSpPr>
            <p:cNvPr id="92" name="pl92"/>
            <p:cNvSpPr/>
            <p:nvPr/>
          </p:nvSpPr>
          <p:spPr>
            <a:xfrm>
              <a:off x="6838825" y="4231775"/>
              <a:ext cx="414011" cy="0"/>
            </a:xfrm>
            <a:custGeom>
              <a:avLst/>
              <a:pathLst>
                <a:path w="414011" h="0">
                  <a:moveTo>
                    <a:pt x="0" y="0"/>
                  </a:moveTo>
                  <a:lnTo>
                    <a:pt x="118288" y="0"/>
                  </a:lnTo>
                  <a:lnTo>
                    <a:pt x="177433" y="0"/>
                  </a:lnTo>
                  <a:lnTo>
                    <a:pt x="177433" y="0"/>
                  </a:lnTo>
                  <a:lnTo>
                    <a:pt x="295722" y="0"/>
                  </a:lnTo>
                  <a:lnTo>
                    <a:pt x="295722" y="0"/>
                  </a:lnTo>
                  <a:lnTo>
                    <a:pt x="414011" y="0"/>
                  </a:lnTo>
                </a:path>
              </a:pathLst>
            </a:custGeom>
            <a:ln w="81303" cap="flat">
              <a:solidFill>
                <a:srgbClr val="E8E8E8">
                  <a:alpha val="100000"/>
                </a:srgbClr>
              </a:solidFill>
              <a:prstDash val="solid"/>
              <a:round/>
            </a:ln>
          </p:spPr>
          <p:txBody>
            <a:bodyPr/>
            <a:lstStyle/>
            <a:p/>
          </p:txBody>
        </p:sp>
        <p:sp>
          <p:nvSpPr>
            <p:cNvPr id="93" name="pl93"/>
            <p:cNvSpPr/>
            <p:nvPr/>
          </p:nvSpPr>
          <p:spPr>
            <a:xfrm>
              <a:off x="5715080" y="4341336"/>
              <a:ext cx="1656045" cy="0"/>
            </a:xfrm>
            <a:custGeom>
              <a:avLst/>
              <a:pathLst>
                <a:path w="1656045" h="0">
                  <a:moveTo>
                    <a:pt x="0" y="0"/>
                  </a:moveTo>
                  <a:lnTo>
                    <a:pt x="354866" y="0"/>
                  </a:lnTo>
                  <a:lnTo>
                    <a:pt x="532300" y="0"/>
                  </a:lnTo>
                  <a:lnTo>
                    <a:pt x="591444" y="0"/>
                  </a:lnTo>
                  <a:lnTo>
                    <a:pt x="887167" y="0"/>
                  </a:lnTo>
                  <a:lnTo>
                    <a:pt x="946311" y="0"/>
                  </a:lnTo>
                  <a:lnTo>
                    <a:pt x="1656045" y="0"/>
                  </a:lnTo>
                </a:path>
              </a:pathLst>
            </a:custGeom>
            <a:ln w="81303" cap="flat">
              <a:solidFill>
                <a:srgbClr val="E8E8E8">
                  <a:alpha val="100000"/>
                </a:srgbClr>
              </a:solidFill>
              <a:prstDash val="solid"/>
              <a:round/>
            </a:ln>
          </p:spPr>
          <p:txBody>
            <a:bodyPr/>
            <a:lstStyle/>
            <a:p/>
          </p:txBody>
        </p:sp>
        <p:sp>
          <p:nvSpPr>
            <p:cNvPr id="94" name="pl94"/>
            <p:cNvSpPr/>
            <p:nvPr/>
          </p:nvSpPr>
          <p:spPr>
            <a:xfrm>
              <a:off x="6306525" y="4450896"/>
              <a:ext cx="354866" cy="0"/>
            </a:xfrm>
            <a:custGeom>
              <a:avLst/>
              <a:pathLst>
                <a:path w="354866" h="0">
                  <a:moveTo>
                    <a:pt x="0" y="0"/>
                  </a:moveTo>
                  <a:lnTo>
                    <a:pt x="118288" y="0"/>
                  </a:lnTo>
                  <a:lnTo>
                    <a:pt x="177433" y="0"/>
                  </a:lnTo>
                  <a:lnTo>
                    <a:pt x="177433" y="0"/>
                  </a:lnTo>
                  <a:lnTo>
                    <a:pt x="177433" y="0"/>
                  </a:lnTo>
                  <a:lnTo>
                    <a:pt x="354866" y="0"/>
                  </a:lnTo>
                  <a:lnTo>
                    <a:pt x="354866" y="0"/>
                  </a:lnTo>
                </a:path>
              </a:pathLst>
            </a:custGeom>
            <a:ln w="81303" cap="flat">
              <a:solidFill>
                <a:srgbClr val="E8E8E8">
                  <a:alpha val="100000"/>
                </a:srgbClr>
              </a:solidFill>
              <a:prstDash val="solid"/>
              <a:round/>
            </a:ln>
          </p:spPr>
          <p:txBody>
            <a:bodyPr/>
            <a:lstStyle/>
            <a:p/>
          </p:txBody>
        </p:sp>
        <p:sp>
          <p:nvSpPr>
            <p:cNvPr id="95" name="pl95"/>
            <p:cNvSpPr/>
            <p:nvPr/>
          </p:nvSpPr>
          <p:spPr>
            <a:xfrm>
              <a:off x="4236468" y="4560456"/>
              <a:ext cx="3134657" cy="0"/>
            </a:xfrm>
            <a:custGeom>
              <a:avLst/>
              <a:pathLst>
                <a:path w="3134657" h="0">
                  <a:moveTo>
                    <a:pt x="0" y="0"/>
                  </a:moveTo>
                  <a:lnTo>
                    <a:pt x="2010912" y="0"/>
                  </a:lnTo>
                  <a:lnTo>
                    <a:pt x="2010912" y="0"/>
                  </a:lnTo>
                  <a:lnTo>
                    <a:pt x="2010912" y="0"/>
                  </a:lnTo>
                  <a:lnTo>
                    <a:pt x="2010912" y="0"/>
                  </a:lnTo>
                  <a:lnTo>
                    <a:pt x="2779790" y="0"/>
                  </a:lnTo>
                  <a:lnTo>
                    <a:pt x="3134657" y="0"/>
                  </a:lnTo>
                </a:path>
              </a:pathLst>
            </a:custGeom>
            <a:ln w="81303" cap="flat">
              <a:solidFill>
                <a:srgbClr val="E8E8E8">
                  <a:alpha val="100000"/>
                </a:srgbClr>
              </a:solidFill>
              <a:prstDash val="solid"/>
              <a:round/>
            </a:ln>
          </p:spPr>
          <p:txBody>
            <a:bodyPr/>
            <a:lstStyle/>
            <a:p/>
          </p:txBody>
        </p:sp>
        <p:sp>
          <p:nvSpPr>
            <p:cNvPr id="96" name="pl96"/>
            <p:cNvSpPr/>
            <p:nvPr/>
          </p:nvSpPr>
          <p:spPr>
            <a:xfrm>
              <a:off x="6069947" y="4670016"/>
              <a:ext cx="650589" cy="0"/>
            </a:xfrm>
            <a:custGeom>
              <a:avLst/>
              <a:pathLst>
                <a:path w="650589" h="0">
                  <a:moveTo>
                    <a:pt x="0" y="0"/>
                  </a:moveTo>
                  <a:lnTo>
                    <a:pt x="59144" y="0"/>
                  </a:lnTo>
                  <a:lnTo>
                    <a:pt x="118288" y="0"/>
                  </a:lnTo>
                  <a:lnTo>
                    <a:pt x="177433" y="0"/>
                  </a:lnTo>
                  <a:lnTo>
                    <a:pt x="236577" y="0"/>
                  </a:lnTo>
                  <a:lnTo>
                    <a:pt x="295722" y="0"/>
                  </a:lnTo>
                  <a:lnTo>
                    <a:pt x="650589" y="0"/>
                  </a:lnTo>
                </a:path>
              </a:pathLst>
            </a:custGeom>
            <a:ln w="81303" cap="flat">
              <a:solidFill>
                <a:srgbClr val="E8E8E8">
                  <a:alpha val="100000"/>
                </a:srgbClr>
              </a:solidFill>
              <a:prstDash val="solid"/>
              <a:round/>
            </a:ln>
          </p:spPr>
          <p:txBody>
            <a:bodyPr/>
            <a:lstStyle/>
            <a:p/>
          </p:txBody>
        </p:sp>
        <p:sp>
          <p:nvSpPr>
            <p:cNvPr id="97" name="pl97"/>
            <p:cNvSpPr/>
            <p:nvPr/>
          </p:nvSpPr>
          <p:spPr>
            <a:xfrm>
              <a:off x="6129091" y="4779577"/>
              <a:ext cx="177433" cy="0"/>
            </a:xfrm>
            <a:custGeom>
              <a:avLst/>
              <a:pathLst>
                <a:path w="177433" h="0">
                  <a:moveTo>
                    <a:pt x="0" y="0"/>
                  </a:moveTo>
                  <a:lnTo>
                    <a:pt x="0" y="0"/>
                  </a:lnTo>
                  <a:lnTo>
                    <a:pt x="0" y="0"/>
                  </a:lnTo>
                  <a:lnTo>
                    <a:pt x="0" y="0"/>
                  </a:lnTo>
                  <a:lnTo>
                    <a:pt x="59144" y="0"/>
                  </a:lnTo>
                  <a:lnTo>
                    <a:pt x="59144" y="0"/>
                  </a:lnTo>
                  <a:lnTo>
                    <a:pt x="177433" y="0"/>
                  </a:lnTo>
                </a:path>
              </a:pathLst>
            </a:custGeom>
            <a:ln w="81303" cap="flat">
              <a:solidFill>
                <a:srgbClr val="E8E8E8">
                  <a:alpha val="100000"/>
                </a:srgbClr>
              </a:solidFill>
              <a:prstDash val="solid"/>
              <a:round/>
            </a:ln>
          </p:spPr>
          <p:txBody>
            <a:bodyPr/>
            <a:lstStyle/>
            <a:p/>
          </p:txBody>
        </p:sp>
        <p:sp>
          <p:nvSpPr>
            <p:cNvPr id="98" name="pl98"/>
            <p:cNvSpPr/>
            <p:nvPr/>
          </p:nvSpPr>
          <p:spPr>
            <a:xfrm>
              <a:off x="5655935" y="4889137"/>
              <a:ext cx="768878" cy="0"/>
            </a:xfrm>
            <a:custGeom>
              <a:avLst/>
              <a:pathLst>
                <a:path w="768878" h="0">
                  <a:moveTo>
                    <a:pt x="0" y="0"/>
                  </a:moveTo>
                  <a:lnTo>
                    <a:pt x="236577" y="0"/>
                  </a:lnTo>
                  <a:lnTo>
                    <a:pt x="295722" y="0"/>
                  </a:lnTo>
                  <a:lnTo>
                    <a:pt x="354866" y="0"/>
                  </a:lnTo>
                  <a:lnTo>
                    <a:pt x="354866" y="0"/>
                  </a:lnTo>
                  <a:lnTo>
                    <a:pt x="532300" y="0"/>
                  </a:lnTo>
                  <a:lnTo>
                    <a:pt x="768878" y="0"/>
                  </a:lnTo>
                </a:path>
              </a:pathLst>
            </a:custGeom>
            <a:ln w="81303" cap="flat">
              <a:solidFill>
                <a:srgbClr val="E8E8E8">
                  <a:alpha val="100000"/>
                </a:srgbClr>
              </a:solidFill>
              <a:prstDash val="solid"/>
              <a:round/>
            </a:ln>
          </p:spPr>
          <p:txBody>
            <a:bodyPr/>
            <a:lstStyle/>
            <a:p/>
          </p:txBody>
        </p:sp>
        <p:sp>
          <p:nvSpPr>
            <p:cNvPr id="99" name="pl99"/>
            <p:cNvSpPr/>
            <p:nvPr/>
          </p:nvSpPr>
          <p:spPr>
            <a:xfrm>
              <a:off x="5182780" y="4998697"/>
              <a:ext cx="709733" cy="0"/>
            </a:xfrm>
            <a:custGeom>
              <a:avLst/>
              <a:pathLst>
                <a:path w="709733" h="0">
                  <a:moveTo>
                    <a:pt x="0" y="0"/>
                  </a:moveTo>
                  <a:lnTo>
                    <a:pt x="59144" y="0"/>
                  </a:lnTo>
                  <a:lnTo>
                    <a:pt x="177433" y="0"/>
                  </a:lnTo>
                  <a:lnTo>
                    <a:pt x="295722" y="0"/>
                  </a:lnTo>
                  <a:lnTo>
                    <a:pt x="414011" y="0"/>
                  </a:lnTo>
                  <a:lnTo>
                    <a:pt x="591444" y="0"/>
                  </a:lnTo>
                  <a:lnTo>
                    <a:pt x="709733" y="0"/>
                  </a:lnTo>
                </a:path>
              </a:pathLst>
            </a:custGeom>
            <a:ln w="81303" cap="flat">
              <a:solidFill>
                <a:srgbClr val="E8E8E8">
                  <a:alpha val="100000"/>
                </a:srgbClr>
              </a:solidFill>
              <a:prstDash val="solid"/>
              <a:round/>
            </a:ln>
          </p:spPr>
          <p:txBody>
            <a:bodyPr/>
            <a:lstStyle/>
            <a:p/>
          </p:txBody>
        </p:sp>
        <p:sp>
          <p:nvSpPr>
            <p:cNvPr id="100" name="pl100"/>
            <p:cNvSpPr/>
            <p:nvPr/>
          </p:nvSpPr>
          <p:spPr>
            <a:xfrm>
              <a:off x="5005346" y="5108257"/>
              <a:ext cx="946311" cy="0"/>
            </a:xfrm>
            <a:custGeom>
              <a:avLst/>
              <a:pathLst>
                <a:path w="946311" h="0">
                  <a:moveTo>
                    <a:pt x="0" y="0"/>
                  </a:moveTo>
                  <a:lnTo>
                    <a:pt x="295722" y="0"/>
                  </a:lnTo>
                  <a:lnTo>
                    <a:pt x="709733" y="0"/>
                  </a:lnTo>
                  <a:lnTo>
                    <a:pt x="709733" y="0"/>
                  </a:lnTo>
                  <a:lnTo>
                    <a:pt x="768878" y="0"/>
                  </a:lnTo>
                  <a:lnTo>
                    <a:pt x="768878" y="0"/>
                  </a:lnTo>
                  <a:lnTo>
                    <a:pt x="946311" y="0"/>
                  </a:lnTo>
                </a:path>
              </a:pathLst>
            </a:custGeom>
            <a:ln w="81303" cap="flat">
              <a:solidFill>
                <a:srgbClr val="E8E8E8">
                  <a:alpha val="100000"/>
                </a:srgbClr>
              </a:solidFill>
              <a:prstDash val="solid"/>
              <a:round/>
            </a:ln>
          </p:spPr>
          <p:txBody>
            <a:bodyPr/>
            <a:lstStyle/>
            <a:p/>
          </p:txBody>
        </p:sp>
        <p:sp>
          <p:nvSpPr>
            <p:cNvPr id="101" name="pl101"/>
            <p:cNvSpPr/>
            <p:nvPr/>
          </p:nvSpPr>
          <p:spPr>
            <a:xfrm>
              <a:off x="5537646" y="5217818"/>
              <a:ext cx="946311" cy="0"/>
            </a:xfrm>
            <a:custGeom>
              <a:avLst/>
              <a:pathLst>
                <a:path w="946311" h="0">
                  <a:moveTo>
                    <a:pt x="0" y="0"/>
                  </a:moveTo>
                  <a:lnTo>
                    <a:pt x="0" y="0"/>
                  </a:lnTo>
                  <a:lnTo>
                    <a:pt x="473155" y="0"/>
                  </a:lnTo>
                  <a:lnTo>
                    <a:pt x="532300" y="0"/>
                  </a:lnTo>
                  <a:lnTo>
                    <a:pt x="591444" y="0"/>
                  </a:lnTo>
                  <a:lnTo>
                    <a:pt x="650589" y="0"/>
                  </a:lnTo>
                  <a:lnTo>
                    <a:pt x="946311" y="0"/>
                  </a:lnTo>
                </a:path>
              </a:pathLst>
            </a:custGeom>
            <a:ln w="81303" cap="flat">
              <a:solidFill>
                <a:srgbClr val="E8E8E8">
                  <a:alpha val="100000"/>
                </a:srgbClr>
              </a:solidFill>
              <a:prstDash val="solid"/>
              <a:round/>
            </a:ln>
          </p:spPr>
          <p:txBody>
            <a:bodyPr/>
            <a:lstStyle/>
            <a:p/>
          </p:txBody>
        </p:sp>
        <p:sp>
          <p:nvSpPr>
            <p:cNvPr id="102" name="pl102"/>
            <p:cNvSpPr/>
            <p:nvPr/>
          </p:nvSpPr>
          <p:spPr>
            <a:xfrm>
              <a:off x="4887057" y="5327378"/>
              <a:ext cx="709733" cy="0"/>
            </a:xfrm>
            <a:custGeom>
              <a:avLst/>
              <a:pathLst>
                <a:path w="709733" h="0">
                  <a:moveTo>
                    <a:pt x="0" y="0"/>
                  </a:moveTo>
                  <a:lnTo>
                    <a:pt x="0" y="0"/>
                  </a:lnTo>
                  <a:lnTo>
                    <a:pt x="354866" y="0"/>
                  </a:lnTo>
                  <a:lnTo>
                    <a:pt x="354866" y="0"/>
                  </a:lnTo>
                  <a:lnTo>
                    <a:pt x="591444" y="0"/>
                  </a:lnTo>
                  <a:lnTo>
                    <a:pt x="591444" y="0"/>
                  </a:lnTo>
                  <a:lnTo>
                    <a:pt x="709733" y="0"/>
                  </a:lnTo>
                </a:path>
              </a:pathLst>
            </a:custGeom>
            <a:ln w="81303" cap="flat">
              <a:solidFill>
                <a:srgbClr val="E8E8E8">
                  <a:alpha val="100000"/>
                </a:srgbClr>
              </a:solidFill>
              <a:prstDash val="solid"/>
              <a:round/>
            </a:ln>
          </p:spPr>
          <p:txBody>
            <a:bodyPr/>
            <a:lstStyle/>
            <a:p/>
          </p:txBody>
        </p:sp>
        <p:sp>
          <p:nvSpPr>
            <p:cNvPr id="103" name="pl103"/>
            <p:cNvSpPr/>
            <p:nvPr/>
          </p:nvSpPr>
          <p:spPr>
            <a:xfrm>
              <a:off x="4887057" y="5436938"/>
              <a:ext cx="768878" cy="0"/>
            </a:xfrm>
            <a:custGeom>
              <a:avLst/>
              <a:pathLst>
                <a:path w="768878" h="0">
                  <a:moveTo>
                    <a:pt x="0" y="0"/>
                  </a:moveTo>
                  <a:lnTo>
                    <a:pt x="118288" y="0"/>
                  </a:lnTo>
                  <a:lnTo>
                    <a:pt x="236577" y="0"/>
                  </a:lnTo>
                  <a:lnTo>
                    <a:pt x="414011" y="0"/>
                  </a:lnTo>
                  <a:lnTo>
                    <a:pt x="591444" y="0"/>
                  </a:lnTo>
                  <a:lnTo>
                    <a:pt x="709733" y="0"/>
                  </a:lnTo>
                  <a:lnTo>
                    <a:pt x="768878" y="0"/>
                  </a:lnTo>
                </a:path>
              </a:pathLst>
            </a:custGeom>
            <a:ln w="81303" cap="flat">
              <a:solidFill>
                <a:srgbClr val="E8E8E8">
                  <a:alpha val="100000"/>
                </a:srgbClr>
              </a:solidFill>
              <a:prstDash val="solid"/>
              <a:round/>
            </a:ln>
          </p:spPr>
          <p:txBody>
            <a:bodyPr/>
            <a:lstStyle/>
            <a:p/>
          </p:txBody>
        </p:sp>
        <p:sp>
          <p:nvSpPr>
            <p:cNvPr id="104" name="pl104"/>
            <p:cNvSpPr/>
            <p:nvPr/>
          </p:nvSpPr>
          <p:spPr>
            <a:xfrm>
              <a:off x="4946202" y="5546499"/>
              <a:ext cx="2010912" cy="0"/>
            </a:xfrm>
            <a:custGeom>
              <a:avLst/>
              <a:pathLst>
                <a:path w="2010912" h="0">
                  <a:moveTo>
                    <a:pt x="0" y="0"/>
                  </a:moveTo>
                  <a:lnTo>
                    <a:pt x="177433" y="0"/>
                  </a:lnTo>
                  <a:lnTo>
                    <a:pt x="236577" y="0"/>
                  </a:lnTo>
                  <a:lnTo>
                    <a:pt x="1064600" y="0"/>
                  </a:lnTo>
                  <a:lnTo>
                    <a:pt x="1064600" y="0"/>
                  </a:lnTo>
                  <a:lnTo>
                    <a:pt x="1301178" y="0"/>
                  </a:lnTo>
                  <a:lnTo>
                    <a:pt x="2010912" y="0"/>
                  </a:lnTo>
                </a:path>
              </a:pathLst>
            </a:custGeom>
            <a:ln w="81303" cap="flat">
              <a:solidFill>
                <a:srgbClr val="E8E8E8">
                  <a:alpha val="100000"/>
                </a:srgbClr>
              </a:solidFill>
              <a:prstDash val="solid"/>
              <a:round/>
            </a:ln>
          </p:spPr>
          <p:txBody>
            <a:bodyPr/>
            <a:lstStyle/>
            <a:p/>
          </p:txBody>
        </p:sp>
        <p:sp>
          <p:nvSpPr>
            <p:cNvPr id="105" name="pl105"/>
            <p:cNvSpPr/>
            <p:nvPr/>
          </p:nvSpPr>
          <p:spPr>
            <a:xfrm>
              <a:off x="4591335" y="5656059"/>
              <a:ext cx="1242034" cy="0"/>
            </a:xfrm>
            <a:custGeom>
              <a:avLst/>
              <a:pathLst>
                <a:path w="1242034" h="0">
                  <a:moveTo>
                    <a:pt x="0" y="0"/>
                  </a:moveTo>
                  <a:lnTo>
                    <a:pt x="414011" y="0"/>
                  </a:lnTo>
                  <a:lnTo>
                    <a:pt x="650589" y="0"/>
                  </a:lnTo>
                  <a:lnTo>
                    <a:pt x="650589" y="0"/>
                  </a:lnTo>
                  <a:lnTo>
                    <a:pt x="768878" y="0"/>
                  </a:lnTo>
                  <a:lnTo>
                    <a:pt x="1123745" y="0"/>
                  </a:lnTo>
                  <a:lnTo>
                    <a:pt x="1242034" y="0"/>
                  </a:lnTo>
                </a:path>
              </a:pathLst>
            </a:custGeom>
            <a:ln w="81303" cap="flat">
              <a:solidFill>
                <a:srgbClr val="E8E8E8">
                  <a:alpha val="100000"/>
                </a:srgbClr>
              </a:solidFill>
              <a:prstDash val="solid"/>
              <a:round/>
            </a:ln>
          </p:spPr>
          <p:txBody>
            <a:bodyPr/>
            <a:lstStyle/>
            <a:p/>
          </p:txBody>
        </p:sp>
        <p:sp>
          <p:nvSpPr>
            <p:cNvPr id="106" name="pl106"/>
            <p:cNvSpPr/>
            <p:nvPr/>
          </p:nvSpPr>
          <p:spPr>
            <a:xfrm>
              <a:off x="3940746" y="5765619"/>
              <a:ext cx="650589" cy="0"/>
            </a:xfrm>
            <a:custGeom>
              <a:avLst/>
              <a:pathLst>
                <a:path w="650589" h="0">
                  <a:moveTo>
                    <a:pt x="0" y="0"/>
                  </a:moveTo>
                  <a:lnTo>
                    <a:pt x="177433" y="0"/>
                  </a:lnTo>
                  <a:lnTo>
                    <a:pt x="177433" y="0"/>
                  </a:lnTo>
                  <a:lnTo>
                    <a:pt x="295722" y="0"/>
                  </a:lnTo>
                  <a:lnTo>
                    <a:pt x="473155" y="0"/>
                  </a:lnTo>
                  <a:lnTo>
                    <a:pt x="591444" y="0"/>
                  </a:lnTo>
                  <a:lnTo>
                    <a:pt x="650589" y="0"/>
                  </a:lnTo>
                </a:path>
              </a:pathLst>
            </a:custGeom>
            <a:ln w="81303" cap="flat">
              <a:solidFill>
                <a:srgbClr val="E8E8E8">
                  <a:alpha val="100000"/>
                </a:srgbClr>
              </a:solidFill>
              <a:prstDash val="solid"/>
              <a:round/>
            </a:ln>
          </p:spPr>
          <p:txBody>
            <a:bodyPr/>
            <a:lstStyle/>
            <a:p/>
          </p:txBody>
        </p:sp>
        <p:sp>
          <p:nvSpPr>
            <p:cNvPr id="107" name="pt107"/>
            <p:cNvSpPr/>
            <p:nvPr/>
          </p:nvSpPr>
          <p:spPr>
            <a:xfrm>
              <a:off x="5651435"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5296569"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5000846"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4882557"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592291"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5474002"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5119135"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7839781"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7780637"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7780637"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7780637"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7780637"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7780637"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484914"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302025"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183736"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183736"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124591"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6124591"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6124591"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6124591"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780637"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662348"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6479458"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6065447"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6183736"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6124591"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006302"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5533146"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5533146"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248336"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130047"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130047"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011758"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011758"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952614"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834325"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006302"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065447"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242880"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242880"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6479458"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597747"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952614"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656892"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420314"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302025"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656892"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479458"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479458"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479458"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6716036"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361169"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597747"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6656892"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6656892"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952614"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070903"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716036"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361169"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242880"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124591"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302025"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065447"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183736"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070903"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183736"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533146"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533146"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302025"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597747"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952614"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662348"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603203"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721492"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780637"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21492"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780637"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366625"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952614"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597747"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780637"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070903"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011758"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011758"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603203"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839781"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662348"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662348"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178280"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237424"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355713"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474002"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592291"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769724"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888013"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5237424"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5474002"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4882557"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4882557"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5237424"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5592291"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5474002"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366625"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366625"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307481"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248336"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189192"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189192"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130047"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070903"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070903"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544059"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425770"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603203"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662348"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603203"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544059"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425770"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248336"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80637"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484914"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366625"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425770"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366625"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603203"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189192"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662348"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189192"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307481"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366625"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130047"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070903"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6893469"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5947158"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651435"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5888013"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183736"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420314"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006302"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006302"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952614"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242880"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006302"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006302"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5178280"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4941702"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5119135"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484914"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544059"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662348"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484914"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366625"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130047"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248336"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775181"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6834325"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659774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070903"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366625"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13004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130047"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898926"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898926"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898926"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839781"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780637"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721492"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721492"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366625"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011758"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4231968"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62428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2428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62428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62428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189192"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544059"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603203"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011758"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6952614"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420314"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6893469"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544059"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011758"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425770"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366625"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603203"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780637"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7214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662348"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721492"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5947158"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5710580"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5000846"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5296569"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5769724"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5769724"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5710580"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011758"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775181"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952614"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070903"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130047"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189192"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130047"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4113679"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4409401"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3936246"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4231968"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4113679"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4527690"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4586835"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425770"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952614"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070903"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544059"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484914"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425770"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425770"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603203"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603203"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189192"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307481"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011758"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189192"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189192"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397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662348"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397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24833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898926"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662348"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721492"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80637"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484914"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189192"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189192"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189192"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24833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189192"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1300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1300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070903"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1300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1300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248336"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189192"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366625"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366625"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366625"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366625"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366625"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839781"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780637"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780637"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780637"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780637"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80637"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80637"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425770"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425770"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130047"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189192"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6952614"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6952614"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6952614"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721492"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662348"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839781"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366625"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839781"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366625"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6656892"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5710580"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6065447"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6302025"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6242880"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6597747"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5828869"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5237424"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5355713"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4586835"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5237424"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5710580"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5000846"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248336"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011758"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425770"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248336"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130047"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189192"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425770"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366625"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130047"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366625"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366625"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425770"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425770"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5610784" y="53917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5433350" y="53917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5078483" y="5391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7799129" y="17762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7739985" y="17762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7444262" y="17762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6261373" y="4734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6083939" y="4734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6083939" y="4734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739985" y="6806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799129" y="68069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858274" y="6806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6438806" y="51726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5492495" y="51726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5492495" y="5172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207684" y="41866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6911962" y="41866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6793673" y="41866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5965650" y="35292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6557095" y="35292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6911962" y="35292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6616240" y="44057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6438806" y="44057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6438806" y="44057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6675384" y="33101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6911962" y="33101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7030251" y="3310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6675384" y="46248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6024795" y="46248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6143084" y="46248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7030251" y="36388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6557095" y="3638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6911962" y="3638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7621696" y="10093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7739985" y="10093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7799129" y="10093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7325973" y="34197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6971107" y="34197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6971107" y="34197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7739985" y="7902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6" name="pt476"/>
            <p:cNvSpPr/>
            <p:nvPr/>
          </p:nvSpPr>
          <p:spPr>
            <a:xfrm>
              <a:off x="7621696" y="7902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7" name="pt477"/>
            <p:cNvSpPr/>
            <p:nvPr/>
          </p:nvSpPr>
          <p:spPr>
            <a:xfrm>
              <a:off x="7858274" y="7902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8" name="pt478"/>
            <p:cNvSpPr/>
            <p:nvPr/>
          </p:nvSpPr>
          <p:spPr>
            <a:xfrm>
              <a:off x="5137628" y="49535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5729073" y="49535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5847361" y="49535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5196772" y="5282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5551639" y="5282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5433350" y="5282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7325973" y="2871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148540" y="28719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7089396" y="2871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7385118" y="1666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7562551" y="1666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7621696" y="1666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7503407" y="23240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7385118" y="23240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7207684" y="23240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739985" y="25432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7562551" y="25432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7148540" y="25432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621696" y="39675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030251" y="39675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6852818" y="39675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5906506" y="48439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5965650" y="48439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5965650" y="48439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6911962" y="55013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4901050" y="55013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5078483" y="5501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444262" y="24336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089396" y="24336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207684" y="24336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6734529" y="29814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089396" y="29814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089396" y="29814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7858274" y="1338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7680840" y="13380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7680840" y="1338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7325973" y="45153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6202228" y="45153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6202228" y="4515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7148540" y="40770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6379662" y="40770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6852818" y="40770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7503407" y="14476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739985" y="14476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680840" y="14476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858274" y="1557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621696" y="1557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680840" y="1557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5906506" y="50631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5729073" y="50631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5669928" y="50631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6971107" y="30910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148540" y="30910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089396" y="30910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4073027" y="57204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4487038" y="57204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4546183" y="57204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385118" y="18858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385118" y="18858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385118" y="18858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562551" y="2652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148540" y="2652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148540" y="2652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858274" y="8998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858274" y="899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858274" y="899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621696" y="2762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148540" y="2762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148540" y="2762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207684"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089396"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089396"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6911962" y="3748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6911962" y="3748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6911962" y="3748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207684" y="22145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325973" y="22145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325973" y="2214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799129" y="12284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739985" y="1228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739985" y="1228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385118" y="38579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6911962" y="38579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6911962" y="38579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680840" y="11189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325973" y="11189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799129" y="11189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325973" y="42961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6202228" y="4296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6557095" y="4296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5788217" y="56109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5669928" y="56109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4960194" y="56109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207684" y="19954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148540" y="19954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385118" y="19954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325973" y="21049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385118" y="21049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385118" y="21049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tx577"/>
            <p:cNvSpPr/>
            <p:nvPr/>
          </p:nvSpPr>
          <p:spPr>
            <a:xfrm>
              <a:off x="698652" y="5712721"/>
              <a:ext cx="3304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Papua</a:t>
              </a:r>
            </a:p>
          </p:txBody>
        </p:sp>
        <p:sp>
          <p:nvSpPr>
            <p:cNvPr id="578" name="tx578"/>
            <p:cNvSpPr/>
            <p:nvPr/>
          </p:nvSpPr>
          <p:spPr>
            <a:xfrm>
              <a:off x="1060845" y="571272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New</a:t>
              </a:r>
            </a:p>
          </p:txBody>
        </p:sp>
        <p:sp>
          <p:nvSpPr>
            <p:cNvPr id="579" name="tx579"/>
            <p:cNvSpPr/>
            <p:nvPr/>
          </p:nvSpPr>
          <p:spPr>
            <a:xfrm>
              <a:off x="1321267" y="5712721"/>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0" name="tx580"/>
            <p:cNvSpPr/>
            <p:nvPr/>
          </p:nvSpPr>
          <p:spPr>
            <a:xfrm>
              <a:off x="1155943" y="5603161"/>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Venezuela</a:t>
              </a:r>
            </a:p>
          </p:txBody>
        </p:sp>
        <p:sp>
          <p:nvSpPr>
            <p:cNvPr id="581" name="tx581"/>
            <p:cNvSpPr/>
            <p:nvPr/>
          </p:nvSpPr>
          <p:spPr>
            <a:xfrm>
              <a:off x="1244914" y="5493600"/>
              <a:ext cx="44485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Lebanon</a:t>
              </a:r>
            </a:p>
          </p:txBody>
        </p:sp>
        <p:sp>
          <p:nvSpPr>
            <p:cNvPr id="582" name="tx582"/>
            <p:cNvSpPr/>
            <p:nvPr/>
          </p:nvSpPr>
          <p:spPr>
            <a:xfrm>
              <a:off x="1333885" y="5384040"/>
              <a:ext cx="35588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Angola</a:t>
              </a:r>
            </a:p>
          </p:txBody>
        </p:sp>
        <p:sp>
          <p:nvSpPr>
            <p:cNvPr id="583" name="tx583"/>
            <p:cNvSpPr/>
            <p:nvPr/>
          </p:nvSpPr>
          <p:spPr>
            <a:xfrm>
              <a:off x="1461078" y="5274480"/>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Haiti</a:t>
              </a:r>
            </a:p>
          </p:txBody>
        </p:sp>
        <p:sp>
          <p:nvSpPr>
            <p:cNvPr id="584" name="tx584"/>
            <p:cNvSpPr/>
            <p:nvPr/>
          </p:nvSpPr>
          <p:spPr>
            <a:xfrm>
              <a:off x="1352996" y="5164920"/>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Bolivia</a:t>
              </a:r>
            </a:p>
          </p:txBody>
        </p:sp>
        <p:sp>
          <p:nvSpPr>
            <p:cNvPr id="585" name="tx585"/>
            <p:cNvSpPr/>
            <p:nvPr/>
          </p:nvSpPr>
          <p:spPr>
            <a:xfrm>
              <a:off x="1283228" y="5055359"/>
              <a:ext cx="4065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Nigeria*</a:t>
              </a:r>
            </a:p>
          </p:txBody>
        </p:sp>
        <p:sp>
          <p:nvSpPr>
            <p:cNvPr id="586" name="tx586"/>
            <p:cNvSpPr/>
            <p:nvPr/>
          </p:nvSpPr>
          <p:spPr>
            <a:xfrm>
              <a:off x="1276827" y="4945799"/>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7" name="tx587"/>
            <p:cNvSpPr/>
            <p:nvPr/>
          </p:nvSpPr>
          <p:spPr>
            <a:xfrm>
              <a:off x="1441967" y="4836239"/>
              <a:ext cx="2478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Laos</a:t>
              </a:r>
            </a:p>
          </p:txBody>
        </p:sp>
        <p:sp>
          <p:nvSpPr>
            <p:cNvPr id="588" name="tx588"/>
            <p:cNvSpPr/>
            <p:nvPr/>
          </p:nvSpPr>
          <p:spPr>
            <a:xfrm>
              <a:off x="1352996" y="4726679"/>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Benin*</a:t>
              </a:r>
            </a:p>
          </p:txBody>
        </p:sp>
        <p:sp>
          <p:nvSpPr>
            <p:cNvPr id="589" name="tx589"/>
            <p:cNvSpPr/>
            <p:nvPr/>
          </p:nvSpPr>
          <p:spPr>
            <a:xfrm>
              <a:off x="1003787" y="4617118"/>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Cote</a:t>
              </a:r>
            </a:p>
          </p:txBody>
        </p:sp>
        <p:sp>
          <p:nvSpPr>
            <p:cNvPr id="590" name="tx590"/>
            <p:cNvSpPr/>
            <p:nvPr/>
          </p:nvSpPr>
          <p:spPr>
            <a:xfrm>
              <a:off x="1276918" y="4617118"/>
              <a:ext cx="4128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d’Ivoire*</a:t>
              </a:r>
            </a:p>
          </p:txBody>
        </p:sp>
        <p:sp>
          <p:nvSpPr>
            <p:cNvPr id="591" name="tx591"/>
            <p:cNvSpPr/>
            <p:nvPr/>
          </p:nvSpPr>
          <p:spPr>
            <a:xfrm>
              <a:off x="1169110" y="4507558"/>
              <a:ext cx="520659"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Myanmar*</a:t>
              </a:r>
            </a:p>
          </p:txBody>
        </p:sp>
        <p:sp>
          <p:nvSpPr>
            <p:cNvPr id="592" name="tx592"/>
            <p:cNvSpPr/>
            <p:nvPr/>
          </p:nvSpPr>
          <p:spPr>
            <a:xfrm>
              <a:off x="1181729" y="4397998"/>
              <a:ext cx="5080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Comoros*</a:t>
              </a:r>
            </a:p>
          </p:txBody>
        </p:sp>
        <p:sp>
          <p:nvSpPr>
            <p:cNvPr id="593" name="tx593"/>
            <p:cNvSpPr/>
            <p:nvPr/>
          </p:nvSpPr>
          <p:spPr>
            <a:xfrm>
              <a:off x="1272529" y="4288438"/>
              <a:ext cx="4172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Vanuatu</a:t>
              </a:r>
            </a:p>
          </p:txBody>
        </p:sp>
        <p:sp>
          <p:nvSpPr>
            <p:cNvPr id="594" name="tx594"/>
            <p:cNvSpPr/>
            <p:nvPr/>
          </p:nvSpPr>
          <p:spPr>
            <a:xfrm>
              <a:off x="1168836" y="4178877"/>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Cambodia</a:t>
              </a:r>
            </a:p>
          </p:txBody>
        </p:sp>
        <p:sp>
          <p:nvSpPr>
            <p:cNvPr id="595" name="tx595"/>
            <p:cNvSpPr/>
            <p:nvPr/>
          </p:nvSpPr>
          <p:spPr>
            <a:xfrm>
              <a:off x="1270517" y="4069317"/>
              <a:ext cx="4192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Namibia</a:t>
              </a:r>
            </a:p>
          </p:txBody>
        </p:sp>
        <p:sp>
          <p:nvSpPr>
            <p:cNvPr id="596" name="tx596"/>
            <p:cNvSpPr/>
            <p:nvPr/>
          </p:nvSpPr>
          <p:spPr>
            <a:xfrm>
              <a:off x="1080048" y="3959757"/>
              <a:ext cx="60972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Kyrgyzstan*</a:t>
              </a:r>
            </a:p>
          </p:txBody>
        </p:sp>
        <p:sp>
          <p:nvSpPr>
            <p:cNvPr id="597" name="tx597"/>
            <p:cNvSpPr/>
            <p:nvPr/>
          </p:nvSpPr>
          <p:spPr>
            <a:xfrm>
              <a:off x="1187856" y="3850197"/>
              <a:ext cx="5019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Tanzania*</a:t>
              </a:r>
            </a:p>
          </p:txBody>
        </p:sp>
        <p:sp>
          <p:nvSpPr>
            <p:cNvPr id="598" name="tx598"/>
            <p:cNvSpPr/>
            <p:nvPr/>
          </p:nvSpPr>
          <p:spPr>
            <a:xfrm>
              <a:off x="1084346" y="3740636"/>
              <a:ext cx="6054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Timor-Leste</a:t>
              </a:r>
            </a:p>
          </p:txBody>
        </p:sp>
        <p:sp>
          <p:nvSpPr>
            <p:cNvPr id="599" name="tx599"/>
            <p:cNvSpPr/>
            <p:nvPr/>
          </p:nvSpPr>
          <p:spPr>
            <a:xfrm>
              <a:off x="1308556" y="3631076"/>
              <a:ext cx="3812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Djibouti</a:t>
              </a:r>
            </a:p>
          </p:txBody>
        </p:sp>
        <p:sp>
          <p:nvSpPr>
            <p:cNvPr id="600" name="tx600"/>
            <p:cNvSpPr/>
            <p:nvPr/>
          </p:nvSpPr>
          <p:spPr>
            <a:xfrm>
              <a:off x="1111778" y="3521516"/>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Cameroon*</a:t>
              </a:r>
            </a:p>
          </p:txBody>
        </p:sp>
        <p:sp>
          <p:nvSpPr>
            <p:cNvPr id="601" name="tx601"/>
            <p:cNvSpPr/>
            <p:nvPr/>
          </p:nvSpPr>
          <p:spPr>
            <a:xfrm>
              <a:off x="1264117" y="3411956"/>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Eswatini</a:t>
              </a:r>
            </a:p>
          </p:txBody>
        </p:sp>
        <p:sp>
          <p:nvSpPr>
            <p:cNvPr id="602" name="tx602"/>
            <p:cNvSpPr/>
            <p:nvPr/>
          </p:nvSpPr>
          <p:spPr>
            <a:xfrm>
              <a:off x="1352996" y="3302395"/>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Congo</a:t>
              </a:r>
            </a:p>
          </p:txBody>
        </p:sp>
        <p:sp>
          <p:nvSpPr>
            <p:cNvPr id="603" name="tx603"/>
            <p:cNvSpPr/>
            <p:nvPr/>
          </p:nvSpPr>
          <p:spPr>
            <a:xfrm>
              <a:off x="1175237" y="3192835"/>
              <a:ext cx="5145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Tajikistan*</a:t>
              </a:r>
            </a:p>
          </p:txBody>
        </p:sp>
        <p:sp>
          <p:nvSpPr>
            <p:cNvPr id="604" name="tx604"/>
            <p:cNvSpPr/>
            <p:nvPr/>
          </p:nvSpPr>
          <p:spPr>
            <a:xfrm>
              <a:off x="1206967" y="3083275"/>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Pakistan*</a:t>
              </a:r>
            </a:p>
          </p:txBody>
        </p:sp>
        <p:sp>
          <p:nvSpPr>
            <p:cNvPr id="605" name="tx605"/>
            <p:cNvSpPr/>
            <p:nvPr/>
          </p:nvSpPr>
          <p:spPr>
            <a:xfrm>
              <a:off x="1111778" y="2973715"/>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Mauritania*</a:t>
              </a:r>
            </a:p>
          </p:txBody>
        </p:sp>
        <p:sp>
          <p:nvSpPr>
            <p:cNvPr id="606" name="tx606"/>
            <p:cNvSpPr/>
            <p:nvPr/>
          </p:nvSpPr>
          <p:spPr>
            <a:xfrm>
              <a:off x="1194256" y="2864154"/>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Honduras</a:t>
              </a:r>
            </a:p>
          </p:txBody>
        </p:sp>
        <p:sp>
          <p:nvSpPr>
            <p:cNvPr id="607" name="tx607"/>
            <p:cNvSpPr/>
            <p:nvPr/>
          </p:nvSpPr>
          <p:spPr>
            <a:xfrm>
              <a:off x="508182" y="2754594"/>
              <a:ext cx="2033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Sao</a:t>
              </a:r>
            </a:p>
          </p:txBody>
        </p:sp>
        <p:sp>
          <p:nvSpPr>
            <p:cNvPr id="608" name="tx608"/>
            <p:cNvSpPr/>
            <p:nvPr/>
          </p:nvSpPr>
          <p:spPr>
            <a:xfrm>
              <a:off x="743274" y="2754594"/>
              <a:ext cx="2794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Tome</a:t>
              </a:r>
            </a:p>
          </p:txBody>
        </p:sp>
        <p:sp>
          <p:nvSpPr>
            <p:cNvPr id="609" name="tx609"/>
            <p:cNvSpPr/>
            <p:nvPr/>
          </p:nvSpPr>
          <p:spPr>
            <a:xfrm>
              <a:off x="1054445" y="275459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610" name="tx610"/>
            <p:cNvSpPr/>
            <p:nvPr/>
          </p:nvSpPr>
          <p:spPr>
            <a:xfrm>
              <a:off x="1276827" y="2754594"/>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Principe</a:t>
              </a:r>
            </a:p>
          </p:txBody>
        </p:sp>
        <p:sp>
          <p:nvSpPr>
            <p:cNvPr id="611" name="tx611"/>
            <p:cNvSpPr/>
            <p:nvPr/>
          </p:nvSpPr>
          <p:spPr>
            <a:xfrm>
              <a:off x="800424" y="2645034"/>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Solomon</a:t>
              </a:r>
            </a:p>
          </p:txBody>
        </p:sp>
        <p:sp>
          <p:nvSpPr>
            <p:cNvPr id="612" name="tx612"/>
            <p:cNvSpPr/>
            <p:nvPr/>
          </p:nvSpPr>
          <p:spPr>
            <a:xfrm>
              <a:off x="1283228" y="2645034"/>
              <a:ext cx="4065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Islands*</a:t>
              </a:r>
            </a:p>
          </p:txBody>
        </p:sp>
        <p:sp>
          <p:nvSpPr>
            <p:cNvPr id="613" name="tx613"/>
            <p:cNvSpPr/>
            <p:nvPr/>
          </p:nvSpPr>
          <p:spPr>
            <a:xfrm>
              <a:off x="1340378" y="2535474"/>
              <a:ext cx="3493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Kiribati</a:t>
              </a:r>
            </a:p>
          </p:txBody>
        </p:sp>
        <p:sp>
          <p:nvSpPr>
            <p:cNvPr id="614" name="tx614"/>
            <p:cNvSpPr/>
            <p:nvPr/>
          </p:nvSpPr>
          <p:spPr>
            <a:xfrm>
              <a:off x="1283136" y="2425913"/>
              <a:ext cx="4066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Lesotho</a:t>
              </a:r>
            </a:p>
          </p:txBody>
        </p:sp>
        <p:sp>
          <p:nvSpPr>
            <p:cNvPr id="615" name="tx615"/>
            <p:cNvSpPr/>
            <p:nvPr/>
          </p:nvSpPr>
          <p:spPr>
            <a:xfrm>
              <a:off x="1321267" y="2316353"/>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Kenya*</a:t>
              </a:r>
            </a:p>
          </p:txBody>
        </p:sp>
        <p:sp>
          <p:nvSpPr>
            <p:cNvPr id="616" name="tx616"/>
            <p:cNvSpPr/>
            <p:nvPr/>
          </p:nvSpPr>
          <p:spPr>
            <a:xfrm>
              <a:off x="1397528" y="2206793"/>
              <a:ext cx="2922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Togo*</a:t>
              </a:r>
            </a:p>
          </p:txBody>
        </p:sp>
        <p:sp>
          <p:nvSpPr>
            <p:cNvPr id="617" name="tx617"/>
            <p:cNvSpPr/>
            <p:nvPr/>
          </p:nvSpPr>
          <p:spPr>
            <a:xfrm>
              <a:off x="1162527" y="2097233"/>
              <a:ext cx="5272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Zimbabwe</a:t>
              </a:r>
            </a:p>
          </p:txBody>
        </p:sp>
        <p:sp>
          <p:nvSpPr>
            <p:cNvPr id="618" name="tx618"/>
            <p:cNvSpPr/>
            <p:nvPr/>
          </p:nvSpPr>
          <p:spPr>
            <a:xfrm>
              <a:off x="1264208" y="1987672"/>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Zambia*</a:t>
              </a:r>
            </a:p>
          </p:txBody>
        </p:sp>
        <p:sp>
          <p:nvSpPr>
            <p:cNvPr id="619" name="tx619"/>
            <p:cNvSpPr/>
            <p:nvPr/>
          </p:nvSpPr>
          <p:spPr>
            <a:xfrm>
              <a:off x="1270335" y="1878112"/>
              <a:ext cx="41943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Senegal</a:t>
              </a:r>
            </a:p>
          </p:txBody>
        </p:sp>
        <p:sp>
          <p:nvSpPr>
            <p:cNvPr id="620" name="tx620"/>
            <p:cNvSpPr/>
            <p:nvPr/>
          </p:nvSpPr>
          <p:spPr>
            <a:xfrm>
              <a:off x="1086083" y="1768552"/>
              <a:ext cx="60368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Bangladesh</a:t>
              </a:r>
            </a:p>
          </p:txBody>
        </p:sp>
        <p:sp>
          <p:nvSpPr>
            <p:cNvPr id="621" name="tx621"/>
            <p:cNvSpPr/>
            <p:nvPr/>
          </p:nvSpPr>
          <p:spPr>
            <a:xfrm>
              <a:off x="1441967" y="1658992"/>
              <a:ext cx="2478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India</a:t>
              </a:r>
            </a:p>
          </p:txBody>
        </p:sp>
        <p:sp>
          <p:nvSpPr>
            <p:cNvPr id="622" name="tx622"/>
            <p:cNvSpPr/>
            <p:nvPr/>
          </p:nvSpPr>
          <p:spPr>
            <a:xfrm>
              <a:off x="1168836" y="1549431"/>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Nicaragua</a:t>
              </a:r>
            </a:p>
          </p:txBody>
        </p:sp>
        <p:sp>
          <p:nvSpPr>
            <p:cNvPr id="623" name="tx623"/>
            <p:cNvSpPr/>
            <p:nvPr/>
          </p:nvSpPr>
          <p:spPr>
            <a:xfrm>
              <a:off x="1346687" y="1439871"/>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Nepal*</a:t>
              </a:r>
            </a:p>
          </p:txBody>
        </p:sp>
        <p:sp>
          <p:nvSpPr>
            <p:cNvPr id="624" name="tx624"/>
            <p:cNvSpPr/>
            <p:nvPr/>
          </p:nvSpPr>
          <p:spPr>
            <a:xfrm>
              <a:off x="1251589" y="1330311"/>
              <a:ext cx="43818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Morocco</a:t>
              </a:r>
            </a:p>
          </p:txBody>
        </p:sp>
        <p:sp>
          <p:nvSpPr>
            <p:cNvPr id="625" name="tx625"/>
            <p:cNvSpPr/>
            <p:nvPr/>
          </p:nvSpPr>
          <p:spPr>
            <a:xfrm>
              <a:off x="1325473" y="1220751"/>
              <a:ext cx="36429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Tunisia</a:t>
              </a:r>
            </a:p>
          </p:txBody>
        </p:sp>
        <p:sp>
          <p:nvSpPr>
            <p:cNvPr id="626" name="tx626"/>
            <p:cNvSpPr/>
            <p:nvPr/>
          </p:nvSpPr>
          <p:spPr>
            <a:xfrm>
              <a:off x="1124396" y="1111190"/>
              <a:ext cx="5653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Uzbekistan</a:t>
              </a:r>
            </a:p>
          </p:txBody>
        </p:sp>
        <p:sp>
          <p:nvSpPr>
            <p:cNvPr id="627" name="tx627"/>
            <p:cNvSpPr/>
            <p:nvPr/>
          </p:nvSpPr>
          <p:spPr>
            <a:xfrm>
              <a:off x="1397528" y="1001630"/>
              <a:ext cx="2922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Egypt</a:t>
              </a:r>
            </a:p>
          </p:txBody>
        </p:sp>
        <p:sp>
          <p:nvSpPr>
            <p:cNvPr id="628" name="tx628"/>
            <p:cNvSpPr/>
            <p:nvPr/>
          </p:nvSpPr>
          <p:spPr>
            <a:xfrm>
              <a:off x="794024" y="892070"/>
              <a:ext cx="26682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State</a:t>
              </a:r>
            </a:p>
          </p:txBody>
        </p:sp>
        <p:sp>
          <p:nvSpPr>
            <p:cNvPr id="629" name="tx629"/>
            <p:cNvSpPr/>
            <p:nvPr/>
          </p:nvSpPr>
          <p:spPr>
            <a:xfrm>
              <a:off x="1092575" y="892070"/>
              <a:ext cx="9528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of</a:t>
              </a:r>
            </a:p>
          </p:txBody>
        </p:sp>
        <p:sp>
          <p:nvSpPr>
            <p:cNvPr id="630" name="tx630"/>
            <p:cNvSpPr/>
            <p:nvPr/>
          </p:nvSpPr>
          <p:spPr>
            <a:xfrm>
              <a:off x="1219585" y="892070"/>
              <a:ext cx="47018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Palestine</a:t>
              </a:r>
            </a:p>
          </p:txBody>
        </p:sp>
        <p:sp>
          <p:nvSpPr>
            <p:cNvPr id="631" name="tx631"/>
            <p:cNvSpPr/>
            <p:nvPr/>
          </p:nvSpPr>
          <p:spPr>
            <a:xfrm>
              <a:off x="1346687" y="782510"/>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Ghana</a:t>
              </a:r>
            </a:p>
          </p:txBody>
        </p:sp>
        <p:sp>
          <p:nvSpPr>
            <p:cNvPr id="632" name="tx632"/>
            <p:cNvSpPr/>
            <p:nvPr/>
          </p:nvSpPr>
          <p:spPr>
            <a:xfrm>
              <a:off x="1327576" y="672949"/>
              <a:ext cx="36219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Bhutan</a:t>
              </a:r>
            </a:p>
          </p:txBody>
        </p:sp>
        <p:sp>
          <p:nvSpPr>
            <p:cNvPr id="633" name="tx633"/>
            <p:cNvSpPr/>
            <p:nvPr/>
          </p:nvSpPr>
          <p:spPr>
            <a:xfrm>
              <a:off x="2017033"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34" name="tx634"/>
            <p:cNvSpPr/>
            <p:nvPr/>
          </p:nvSpPr>
          <p:spPr>
            <a:xfrm>
              <a:off x="3464555"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35" name="tx635"/>
            <p:cNvSpPr/>
            <p:nvPr/>
          </p:nvSpPr>
          <p:spPr>
            <a:xfrm>
              <a:off x="494316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636" name="tx636"/>
            <p:cNvSpPr/>
            <p:nvPr/>
          </p:nvSpPr>
          <p:spPr>
            <a:xfrm>
              <a:off x="642177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37" name="tx637"/>
            <p:cNvSpPr/>
            <p:nvPr/>
          </p:nvSpPr>
          <p:spPr>
            <a:xfrm>
              <a:off x="78693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38" name="tx638"/>
            <p:cNvSpPr/>
            <p:nvPr/>
          </p:nvSpPr>
          <p:spPr>
            <a:xfrm>
              <a:off x="457429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639" name="pt639"/>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40" name="pt640"/>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41" name="pt641"/>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2" name="tx642"/>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643" name="tx643"/>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644" name="tx644"/>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645" name="tx645"/>
            <p:cNvSpPr/>
            <p:nvPr/>
          </p:nvSpPr>
          <p:spPr>
            <a:xfrm>
              <a:off x="1752400" y="435349"/>
              <a:ext cx="348880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LMICs, 2019-2025</a:t>
              </a:r>
            </a:p>
          </p:txBody>
        </p:sp>
        <p:sp>
          <p:nvSpPr>
            <p:cNvPr id="646" name="tx646"/>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47" name="tx647"/>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648" name="tx648"/>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649" name="tx649"/>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30 (out of 47) countries had lower coverage than in 2019.
In 2025, 12 countries had lower DTP3 coverage than in 2024.
In 2025, 27 countries had lower coverage than in 2019.</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743716" y="5490945"/>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5" name="pl5"/>
            <p:cNvSpPr/>
            <p:nvPr/>
          </p:nvSpPr>
          <p:spPr>
            <a:xfrm>
              <a:off x="1743716" y="5352476"/>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6" name="pl6"/>
            <p:cNvSpPr/>
            <p:nvPr/>
          </p:nvSpPr>
          <p:spPr>
            <a:xfrm>
              <a:off x="1743716" y="5214006"/>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7" name="pl7"/>
            <p:cNvSpPr/>
            <p:nvPr/>
          </p:nvSpPr>
          <p:spPr>
            <a:xfrm>
              <a:off x="1743716" y="5075536"/>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8" name="pl8"/>
            <p:cNvSpPr/>
            <p:nvPr/>
          </p:nvSpPr>
          <p:spPr>
            <a:xfrm>
              <a:off x="1743716" y="493706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9" name="pl9"/>
            <p:cNvSpPr/>
            <p:nvPr/>
          </p:nvSpPr>
          <p:spPr>
            <a:xfrm>
              <a:off x="1743716" y="479859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0" name="pl10"/>
            <p:cNvSpPr/>
            <p:nvPr/>
          </p:nvSpPr>
          <p:spPr>
            <a:xfrm>
              <a:off x="1743716" y="466012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1" name="pl11"/>
            <p:cNvSpPr/>
            <p:nvPr/>
          </p:nvSpPr>
          <p:spPr>
            <a:xfrm>
              <a:off x="1743716" y="452165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2" name="pl12"/>
            <p:cNvSpPr/>
            <p:nvPr/>
          </p:nvSpPr>
          <p:spPr>
            <a:xfrm>
              <a:off x="1743716" y="438318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3" name="pl13"/>
            <p:cNvSpPr/>
            <p:nvPr/>
          </p:nvSpPr>
          <p:spPr>
            <a:xfrm>
              <a:off x="1743716" y="424471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4" name="pl14"/>
            <p:cNvSpPr/>
            <p:nvPr/>
          </p:nvSpPr>
          <p:spPr>
            <a:xfrm>
              <a:off x="1743716" y="410624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5" name="pl15"/>
            <p:cNvSpPr/>
            <p:nvPr/>
          </p:nvSpPr>
          <p:spPr>
            <a:xfrm>
              <a:off x="1743716" y="396777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6" name="pl16"/>
            <p:cNvSpPr/>
            <p:nvPr/>
          </p:nvSpPr>
          <p:spPr>
            <a:xfrm>
              <a:off x="1743716" y="382930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7" name="pl17"/>
            <p:cNvSpPr/>
            <p:nvPr/>
          </p:nvSpPr>
          <p:spPr>
            <a:xfrm>
              <a:off x="1743716" y="369083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8" name="pl18"/>
            <p:cNvSpPr/>
            <p:nvPr/>
          </p:nvSpPr>
          <p:spPr>
            <a:xfrm>
              <a:off x="1743716" y="3552370"/>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19" name="pl19"/>
            <p:cNvSpPr/>
            <p:nvPr/>
          </p:nvSpPr>
          <p:spPr>
            <a:xfrm>
              <a:off x="1743716" y="3413900"/>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 name="pl20"/>
            <p:cNvSpPr/>
            <p:nvPr/>
          </p:nvSpPr>
          <p:spPr>
            <a:xfrm>
              <a:off x="1743716" y="3275430"/>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 name="pl21"/>
            <p:cNvSpPr/>
            <p:nvPr/>
          </p:nvSpPr>
          <p:spPr>
            <a:xfrm>
              <a:off x="1743716" y="313696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2" name="pl22"/>
            <p:cNvSpPr/>
            <p:nvPr/>
          </p:nvSpPr>
          <p:spPr>
            <a:xfrm>
              <a:off x="1743716" y="299849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3" name="pl23"/>
            <p:cNvSpPr/>
            <p:nvPr/>
          </p:nvSpPr>
          <p:spPr>
            <a:xfrm>
              <a:off x="1743716" y="286002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4" name="pl24"/>
            <p:cNvSpPr/>
            <p:nvPr/>
          </p:nvSpPr>
          <p:spPr>
            <a:xfrm>
              <a:off x="1743716" y="272155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5" name="pl25"/>
            <p:cNvSpPr/>
            <p:nvPr/>
          </p:nvSpPr>
          <p:spPr>
            <a:xfrm>
              <a:off x="1743716" y="258308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6" name="pl26"/>
            <p:cNvSpPr/>
            <p:nvPr/>
          </p:nvSpPr>
          <p:spPr>
            <a:xfrm>
              <a:off x="1743716" y="244461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7" name="pl27"/>
            <p:cNvSpPr/>
            <p:nvPr/>
          </p:nvSpPr>
          <p:spPr>
            <a:xfrm>
              <a:off x="1743716" y="2306143"/>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8" name="pl28"/>
            <p:cNvSpPr/>
            <p:nvPr/>
          </p:nvSpPr>
          <p:spPr>
            <a:xfrm>
              <a:off x="1743716" y="2167673"/>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9" name="pl29"/>
            <p:cNvSpPr/>
            <p:nvPr/>
          </p:nvSpPr>
          <p:spPr>
            <a:xfrm>
              <a:off x="1743716" y="2029203"/>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0" name="pl30"/>
            <p:cNvSpPr/>
            <p:nvPr/>
          </p:nvSpPr>
          <p:spPr>
            <a:xfrm>
              <a:off x="1743716" y="1890734"/>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1" name="pl31"/>
            <p:cNvSpPr/>
            <p:nvPr/>
          </p:nvSpPr>
          <p:spPr>
            <a:xfrm>
              <a:off x="18222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20839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34569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260742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86914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1308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2502728" y="1890734"/>
              <a:ext cx="405678" cy="0"/>
            </a:xfrm>
            <a:custGeom>
              <a:avLst/>
              <a:pathLst>
                <a:path w="405678" h="0">
                  <a:moveTo>
                    <a:pt x="0" y="0"/>
                  </a:moveTo>
                  <a:lnTo>
                    <a:pt x="405678" y="0"/>
                  </a:lnTo>
                </a:path>
              </a:pathLst>
            </a:custGeom>
            <a:ln w="81303" cap="flat">
              <a:solidFill>
                <a:srgbClr val="E8E8E8">
                  <a:alpha val="100000"/>
                </a:srgbClr>
              </a:solidFill>
              <a:prstDash val="solid"/>
              <a:round/>
            </a:ln>
          </p:spPr>
          <p:txBody>
            <a:bodyPr/>
            <a:lstStyle/>
            <a:p/>
          </p:txBody>
        </p:sp>
        <p:sp>
          <p:nvSpPr>
            <p:cNvPr id="38" name="pl38"/>
            <p:cNvSpPr/>
            <p:nvPr/>
          </p:nvSpPr>
          <p:spPr>
            <a:xfrm>
              <a:off x="2751370" y="2029203"/>
              <a:ext cx="248641" cy="0"/>
            </a:xfrm>
            <a:custGeom>
              <a:avLst/>
              <a:pathLst>
                <a:path w="248641" h="0">
                  <a:moveTo>
                    <a:pt x="0" y="0"/>
                  </a:moveTo>
                  <a:lnTo>
                    <a:pt x="248641" y="0"/>
                  </a:lnTo>
                </a:path>
              </a:pathLst>
            </a:custGeom>
            <a:ln w="81303" cap="flat">
              <a:solidFill>
                <a:srgbClr val="E8E8E8">
                  <a:alpha val="100000"/>
                </a:srgbClr>
              </a:solidFill>
              <a:prstDash val="solid"/>
              <a:round/>
            </a:ln>
          </p:spPr>
          <p:txBody>
            <a:bodyPr/>
            <a:lstStyle/>
            <a:p/>
          </p:txBody>
        </p:sp>
        <p:sp>
          <p:nvSpPr>
            <p:cNvPr id="39" name="pl39"/>
            <p:cNvSpPr/>
            <p:nvPr/>
          </p:nvSpPr>
          <p:spPr>
            <a:xfrm>
              <a:off x="2594333" y="2167673"/>
              <a:ext cx="209382" cy="0"/>
            </a:xfrm>
            <a:custGeom>
              <a:avLst/>
              <a:pathLst>
                <a:path w="209382" h="0">
                  <a:moveTo>
                    <a:pt x="0" y="0"/>
                  </a:moveTo>
                  <a:lnTo>
                    <a:pt x="209382" y="0"/>
                  </a:lnTo>
                </a:path>
              </a:pathLst>
            </a:custGeom>
            <a:ln w="81303" cap="flat">
              <a:solidFill>
                <a:srgbClr val="E8E8E8">
                  <a:alpha val="100000"/>
                </a:srgbClr>
              </a:solidFill>
              <a:prstDash val="solid"/>
              <a:round/>
            </a:ln>
          </p:spPr>
          <p:txBody>
            <a:bodyPr/>
            <a:lstStyle/>
            <a:p/>
          </p:txBody>
        </p:sp>
        <p:sp>
          <p:nvSpPr>
            <p:cNvPr id="40" name="pl40"/>
            <p:cNvSpPr/>
            <p:nvPr/>
          </p:nvSpPr>
          <p:spPr>
            <a:xfrm>
              <a:off x="2476555" y="2306143"/>
              <a:ext cx="183209" cy="0"/>
            </a:xfrm>
            <a:custGeom>
              <a:avLst/>
              <a:pathLst>
                <a:path w="183209" h="0">
                  <a:moveTo>
                    <a:pt x="0" y="0"/>
                  </a:moveTo>
                  <a:lnTo>
                    <a:pt x="183209" y="0"/>
                  </a:lnTo>
                </a:path>
              </a:pathLst>
            </a:custGeom>
            <a:ln w="81303" cap="flat">
              <a:solidFill>
                <a:srgbClr val="E8E8E8">
                  <a:alpha val="100000"/>
                </a:srgbClr>
              </a:solidFill>
              <a:prstDash val="solid"/>
              <a:round/>
            </a:ln>
          </p:spPr>
          <p:txBody>
            <a:bodyPr/>
            <a:lstStyle/>
            <a:p/>
          </p:txBody>
        </p:sp>
        <p:sp>
          <p:nvSpPr>
            <p:cNvPr id="41" name="pl41"/>
            <p:cNvSpPr/>
            <p:nvPr/>
          </p:nvSpPr>
          <p:spPr>
            <a:xfrm>
              <a:off x="2895321" y="2444612"/>
              <a:ext cx="170123" cy="0"/>
            </a:xfrm>
            <a:custGeom>
              <a:avLst/>
              <a:pathLst>
                <a:path w="170123" h="0">
                  <a:moveTo>
                    <a:pt x="0" y="0"/>
                  </a:moveTo>
                  <a:lnTo>
                    <a:pt x="170123" y="0"/>
                  </a:lnTo>
                </a:path>
              </a:pathLst>
            </a:custGeom>
            <a:ln w="81303" cap="flat">
              <a:solidFill>
                <a:srgbClr val="E8E8E8">
                  <a:alpha val="100000"/>
                </a:srgbClr>
              </a:solidFill>
              <a:prstDash val="solid"/>
              <a:round/>
            </a:ln>
          </p:spPr>
          <p:txBody>
            <a:bodyPr/>
            <a:lstStyle/>
            <a:p/>
          </p:txBody>
        </p:sp>
        <p:sp>
          <p:nvSpPr>
            <p:cNvPr id="42" name="pl42"/>
            <p:cNvSpPr/>
            <p:nvPr/>
          </p:nvSpPr>
          <p:spPr>
            <a:xfrm>
              <a:off x="2829889" y="2583082"/>
              <a:ext cx="170123" cy="0"/>
            </a:xfrm>
            <a:custGeom>
              <a:avLst/>
              <a:pathLst>
                <a:path w="170123" h="0">
                  <a:moveTo>
                    <a:pt x="0" y="0"/>
                  </a:moveTo>
                  <a:lnTo>
                    <a:pt x="170123" y="0"/>
                  </a:lnTo>
                </a:path>
              </a:pathLst>
            </a:custGeom>
            <a:ln w="81303" cap="flat">
              <a:solidFill>
                <a:srgbClr val="E8E8E8">
                  <a:alpha val="100000"/>
                </a:srgbClr>
              </a:solidFill>
              <a:prstDash val="solid"/>
              <a:round/>
            </a:ln>
          </p:spPr>
          <p:txBody>
            <a:bodyPr/>
            <a:lstStyle/>
            <a:p/>
          </p:txBody>
        </p:sp>
        <p:sp>
          <p:nvSpPr>
            <p:cNvPr id="43" name="pl43"/>
            <p:cNvSpPr/>
            <p:nvPr/>
          </p:nvSpPr>
          <p:spPr>
            <a:xfrm>
              <a:off x="2960753" y="2721552"/>
              <a:ext cx="130864" cy="0"/>
            </a:xfrm>
            <a:custGeom>
              <a:avLst/>
              <a:pathLst>
                <a:path w="130864" h="0">
                  <a:moveTo>
                    <a:pt x="0" y="0"/>
                  </a:moveTo>
                  <a:lnTo>
                    <a:pt x="130864" y="0"/>
                  </a:lnTo>
                </a:path>
              </a:pathLst>
            </a:custGeom>
            <a:ln w="81303" cap="flat">
              <a:solidFill>
                <a:srgbClr val="E8E8E8">
                  <a:alpha val="100000"/>
                </a:srgbClr>
              </a:solidFill>
              <a:prstDash val="solid"/>
              <a:round/>
            </a:ln>
          </p:spPr>
          <p:txBody>
            <a:bodyPr/>
            <a:lstStyle/>
            <a:p/>
          </p:txBody>
        </p:sp>
        <p:sp>
          <p:nvSpPr>
            <p:cNvPr id="44" name="pl44"/>
            <p:cNvSpPr/>
            <p:nvPr/>
          </p:nvSpPr>
          <p:spPr>
            <a:xfrm>
              <a:off x="2502728" y="2860021"/>
              <a:ext cx="117777" cy="0"/>
            </a:xfrm>
            <a:custGeom>
              <a:avLst/>
              <a:pathLst>
                <a:path w="117777" h="0">
                  <a:moveTo>
                    <a:pt x="0" y="0"/>
                  </a:moveTo>
                  <a:lnTo>
                    <a:pt x="117777" y="0"/>
                  </a:lnTo>
                </a:path>
              </a:pathLst>
            </a:custGeom>
            <a:ln w="81303" cap="flat">
              <a:solidFill>
                <a:srgbClr val="E8E8E8">
                  <a:alpha val="100000"/>
                </a:srgbClr>
              </a:solidFill>
              <a:prstDash val="solid"/>
              <a:round/>
            </a:ln>
          </p:spPr>
          <p:txBody>
            <a:bodyPr/>
            <a:lstStyle/>
            <a:p/>
          </p:txBody>
        </p:sp>
        <p:sp>
          <p:nvSpPr>
            <p:cNvPr id="45" name="pl45"/>
            <p:cNvSpPr/>
            <p:nvPr/>
          </p:nvSpPr>
          <p:spPr>
            <a:xfrm>
              <a:off x="2738284" y="2998491"/>
              <a:ext cx="117777" cy="0"/>
            </a:xfrm>
            <a:custGeom>
              <a:avLst/>
              <a:pathLst>
                <a:path w="117777" h="0">
                  <a:moveTo>
                    <a:pt x="0" y="0"/>
                  </a:moveTo>
                  <a:lnTo>
                    <a:pt x="117777" y="0"/>
                  </a:lnTo>
                </a:path>
              </a:pathLst>
            </a:custGeom>
            <a:ln w="81303" cap="flat">
              <a:solidFill>
                <a:srgbClr val="E8E8E8">
                  <a:alpha val="100000"/>
                </a:srgbClr>
              </a:solidFill>
              <a:prstDash val="solid"/>
              <a:round/>
            </a:ln>
          </p:spPr>
          <p:txBody>
            <a:bodyPr/>
            <a:lstStyle/>
            <a:p/>
          </p:txBody>
        </p:sp>
        <p:sp>
          <p:nvSpPr>
            <p:cNvPr id="46" name="pl46"/>
            <p:cNvSpPr/>
            <p:nvPr/>
          </p:nvSpPr>
          <p:spPr>
            <a:xfrm>
              <a:off x="2960753" y="3136961"/>
              <a:ext cx="104691" cy="0"/>
            </a:xfrm>
            <a:custGeom>
              <a:avLst/>
              <a:pathLst>
                <a:path w="104691" h="0">
                  <a:moveTo>
                    <a:pt x="0" y="0"/>
                  </a:moveTo>
                  <a:lnTo>
                    <a:pt x="104691" y="0"/>
                  </a:lnTo>
                </a:path>
              </a:pathLst>
            </a:custGeom>
            <a:ln w="81303" cap="flat">
              <a:solidFill>
                <a:srgbClr val="E8E8E8">
                  <a:alpha val="100000"/>
                </a:srgbClr>
              </a:solidFill>
              <a:prstDash val="solid"/>
              <a:round/>
            </a:ln>
          </p:spPr>
          <p:txBody>
            <a:bodyPr/>
            <a:lstStyle/>
            <a:p/>
          </p:txBody>
        </p:sp>
        <p:sp>
          <p:nvSpPr>
            <p:cNvPr id="47" name="pl47"/>
            <p:cNvSpPr/>
            <p:nvPr/>
          </p:nvSpPr>
          <p:spPr>
            <a:xfrm>
              <a:off x="2908407" y="3275430"/>
              <a:ext cx="104691" cy="0"/>
            </a:xfrm>
            <a:custGeom>
              <a:avLst/>
              <a:pathLst>
                <a:path w="104691" h="0">
                  <a:moveTo>
                    <a:pt x="0" y="0"/>
                  </a:moveTo>
                  <a:lnTo>
                    <a:pt x="104691" y="0"/>
                  </a:lnTo>
                </a:path>
              </a:pathLst>
            </a:custGeom>
            <a:ln w="81303" cap="flat">
              <a:solidFill>
                <a:srgbClr val="E8E8E8">
                  <a:alpha val="100000"/>
                </a:srgbClr>
              </a:solidFill>
              <a:prstDash val="solid"/>
              <a:round/>
            </a:ln>
          </p:spPr>
          <p:txBody>
            <a:bodyPr/>
            <a:lstStyle/>
            <a:p/>
          </p:txBody>
        </p:sp>
        <p:sp>
          <p:nvSpPr>
            <p:cNvPr id="48" name="pl48"/>
            <p:cNvSpPr/>
            <p:nvPr/>
          </p:nvSpPr>
          <p:spPr>
            <a:xfrm>
              <a:off x="2882234" y="3413900"/>
              <a:ext cx="91604" cy="0"/>
            </a:xfrm>
            <a:custGeom>
              <a:avLst/>
              <a:pathLst>
                <a:path w="91604" h="0">
                  <a:moveTo>
                    <a:pt x="0" y="0"/>
                  </a:moveTo>
                  <a:lnTo>
                    <a:pt x="91604" y="0"/>
                  </a:lnTo>
                </a:path>
              </a:pathLst>
            </a:custGeom>
            <a:ln w="81303" cap="flat">
              <a:solidFill>
                <a:srgbClr val="E8E8E8">
                  <a:alpha val="100000"/>
                </a:srgbClr>
              </a:solidFill>
              <a:prstDash val="solid"/>
              <a:round/>
            </a:ln>
          </p:spPr>
          <p:txBody>
            <a:bodyPr/>
            <a:lstStyle/>
            <a:p/>
          </p:txBody>
        </p:sp>
        <p:sp>
          <p:nvSpPr>
            <p:cNvPr id="49" name="pl49"/>
            <p:cNvSpPr/>
            <p:nvPr/>
          </p:nvSpPr>
          <p:spPr>
            <a:xfrm>
              <a:off x="2960753" y="3552370"/>
              <a:ext cx="91604" cy="0"/>
            </a:xfrm>
            <a:custGeom>
              <a:avLst/>
              <a:pathLst>
                <a:path w="91604" h="0">
                  <a:moveTo>
                    <a:pt x="0" y="0"/>
                  </a:moveTo>
                  <a:lnTo>
                    <a:pt x="91604" y="0"/>
                  </a:lnTo>
                </a:path>
              </a:pathLst>
            </a:custGeom>
            <a:ln w="81303" cap="flat">
              <a:solidFill>
                <a:srgbClr val="E8E8E8">
                  <a:alpha val="100000"/>
                </a:srgbClr>
              </a:solidFill>
              <a:prstDash val="solid"/>
              <a:round/>
            </a:ln>
          </p:spPr>
          <p:txBody>
            <a:bodyPr/>
            <a:lstStyle/>
            <a:p/>
          </p:txBody>
        </p:sp>
        <p:sp>
          <p:nvSpPr>
            <p:cNvPr id="50" name="pl50"/>
            <p:cNvSpPr/>
            <p:nvPr/>
          </p:nvSpPr>
          <p:spPr>
            <a:xfrm>
              <a:off x="3026185" y="3690839"/>
              <a:ext cx="78518" cy="0"/>
            </a:xfrm>
            <a:custGeom>
              <a:avLst/>
              <a:pathLst>
                <a:path w="78518" h="0">
                  <a:moveTo>
                    <a:pt x="0" y="0"/>
                  </a:moveTo>
                  <a:lnTo>
                    <a:pt x="78518" y="0"/>
                  </a:lnTo>
                </a:path>
              </a:pathLst>
            </a:custGeom>
            <a:ln w="81303" cap="flat">
              <a:solidFill>
                <a:srgbClr val="E8E8E8">
                  <a:alpha val="100000"/>
                </a:srgbClr>
              </a:solidFill>
              <a:prstDash val="solid"/>
              <a:round/>
            </a:ln>
          </p:spPr>
          <p:txBody>
            <a:bodyPr/>
            <a:lstStyle/>
            <a:p/>
          </p:txBody>
        </p:sp>
        <p:sp>
          <p:nvSpPr>
            <p:cNvPr id="51" name="pl51"/>
            <p:cNvSpPr/>
            <p:nvPr/>
          </p:nvSpPr>
          <p:spPr>
            <a:xfrm>
              <a:off x="2921493" y="3829309"/>
              <a:ext cx="78518" cy="0"/>
            </a:xfrm>
            <a:custGeom>
              <a:avLst/>
              <a:pathLst>
                <a:path w="78518" h="0">
                  <a:moveTo>
                    <a:pt x="0" y="0"/>
                  </a:moveTo>
                  <a:lnTo>
                    <a:pt x="78518" y="0"/>
                  </a:lnTo>
                </a:path>
              </a:pathLst>
            </a:custGeom>
            <a:ln w="81303" cap="flat">
              <a:solidFill>
                <a:srgbClr val="E8E8E8">
                  <a:alpha val="100000"/>
                </a:srgbClr>
              </a:solidFill>
              <a:prstDash val="solid"/>
              <a:round/>
            </a:ln>
          </p:spPr>
          <p:txBody>
            <a:bodyPr/>
            <a:lstStyle/>
            <a:p/>
          </p:txBody>
        </p:sp>
        <p:sp>
          <p:nvSpPr>
            <p:cNvPr id="52" name="pl52"/>
            <p:cNvSpPr/>
            <p:nvPr/>
          </p:nvSpPr>
          <p:spPr>
            <a:xfrm>
              <a:off x="2973839" y="3967779"/>
              <a:ext cx="65432" cy="0"/>
            </a:xfrm>
            <a:custGeom>
              <a:avLst/>
              <a:pathLst>
                <a:path w="65432" h="0">
                  <a:moveTo>
                    <a:pt x="0" y="0"/>
                  </a:moveTo>
                  <a:lnTo>
                    <a:pt x="65432" y="0"/>
                  </a:lnTo>
                </a:path>
              </a:pathLst>
            </a:custGeom>
            <a:ln w="81303" cap="flat">
              <a:solidFill>
                <a:srgbClr val="E8E8E8">
                  <a:alpha val="100000"/>
                </a:srgbClr>
              </a:solidFill>
              <a:prstDash val="solid"/>
              <a:round/>
            </a:ln>
          </p:spPr>
          <p:txBody>
            <a:bodyPr/>
            <a:lstStyle/>
            <a:p/>
          </p:txBody>
        </p:sp>
        <p:sp>
          <p:nvSpPr>
            <p:cNvPr id="53" name="pl53"/>
            <p:cNvSpPr/>
            <p:nvPr/>
          </p:nvSpPr>
          <p:spPr>
            <a:xfrm>
              <a:off x="2895321" y="4106249"/>
              <a:ext cx="65432" cy="0"/>
            </a:xfrm>
            <a:custGeom>
              <a:avLst/>
              <a:pathLst>
                <a:path w="65432" h="0">
                  <a:moveTo>
                    <a:pt x="0" y="0"/>
                  </a:moveTo>
                  <a:lnTo>
                    <a:pt x="65432" y="0"/>
                  </a:lnTo>
                </a:path>
              </a:pathLst>
            </a:custGeom>
            <a:ln w="81303" cap="flat">
              <a:solidFill>
                <a:srgbClr val="E8E8E8">
                  <a:alpha val="100000"/>
                </a:srgbClr>
              </a:solidFill>
              <a:prstDash val="solid"/>
              <a:round/>
            </a:ln>
          </p:spPr>
          <p:txBody>
            <a:bodyPr/>
            <a:lstStyle/>
            <a:p/>
          </p:txBody>
        </p:sp>
        <p:sp>
          <p:nvSpPr>
            <p:cNvPr id="54" name="pl54"/>
            <p:cNvSpPr/>
            <p:nvPr/>
          </p:nvSpPr>
          <p:spPr>
            <a:xfrm>
              <a:off x="2947666" y="4244718"/>
              <a:ext cx="52345" cy="0"/>
            </a:xfrm>
            <a:custGeom>
              <a:avLst/>
              <a:pathLst>
                <a:path w="52345" h="0">
                  <a:moveTo>
                    <a:pt x="0" y="0"/>
                  </a:moveTo>
                  <a:lnTo>
                    <a:pt x="52345" y="0"/>
                  </a:lnTo>
                </a:path>
              </a:pathLst>
            </a:custGeom>
            <a:ln w="81303" cap="flat">
              <a:solidFill>
                <a:srgbClr val="E8E8E8">
                  <a:alpha val="100000"/>
                </a:srgbClr>
              </a:solidFill>
              <a:prstDash val="solid"/>
              <a:round/>
            </a:ln>
          </p:spPr>
          <p:txBody>
            <a:bodyPr/>
            <a:lstStyle/>
            <a:p/>
          </p:txBody>
        </p:sp>
        <p:sp>
          <p:nvSpPr>
            <p:cNvPr id="55" name="pl55"/>
            <p:cNvSpPr/>
            <p:nvPr/>
          </p:nvSpPr>
          <p:spPr>
            <a:xfrm>
              <a:off x="2973839" y="4383188"/>
              <a:ext cx="52345" cy="0"/>
            </a:xfrm>
            <a:custGeom>
              <a:avLst/>
              <a:pathLst>
                <a:path w="52345" h="0">
                  <a:moveTo>
                    <a:pt x="0" y="0"/>
                  </a:moveTo>
                  <a:lnTo>
                    <a:pt x="52345" y="0"/>
                  </a:lnTo>
                </a:path>
              </a:pathLst>
            </a:custGeom>
            <a:ln w="81303" cap="flat">
              <a:solidFill>
                <a:srgbClr val="E8E8E8">
                  <a:alpha val="100000"/>
                </a:srgbClr>
              </a:solidFill>
              <a:prstDash val="solid"/>
              <a:round/>
            </a:ln>
          </p:spPr>
          <p:txBody>
            <a:bodyPr/>
            <a:lstStyle/>
            <a:p/>
          </p:txBody>
        </p:sp>
        <p:sp>
          <p:nvSpPr>
            <p:cNvPr id="56" name="pl56"/>
            <p:cNvSpPr/>
            <p:nvPr/>
          </p:nvSpPr>
          <p:spPr>
            <a:xfrm>
              <a:off x="2633592" y="4521658"/>
              <a:ext cx="52345" cy="0"/>
            </a:xfrm>
            <a:custGeom>
              <a:avLst/>
              <a:pathLst>
                <a:path w="52345" h="0">
                  <a:moveTo>
                    <a:pt x="0" y="0"/>
                  </a:moveTo>
                  <a:lnTo>
                    <a:pt x="52345" y="0"/>
                  </a:lnTo>
                </a:path>
              </a:pathLst>
            </a:custGeom>
            <a:ln w="81303" cap="flat">
              <a:solidFill>
                <a:srgbClr val="E8E8E8">
                  <a:alpha val="100000"/>
                </a:srgbClr>
              </a:solidFill>
              <a:prstDash val="solid"/>
              <a:round/>
            </a:ln>
          </p:spPr>
          <p:txBody>
            <a:bodyPr/>
            <a:lstStyle/>
            <a:p/>
          </p:txBody>
        </p:sp>
        <p:sp>
          <p:nvSpPr>
            <p:cNvPr id="57" name="pl57"/>
            <p:cNvSpPr/>
            <p:nvPr/>
          </p:nvSpPr>
          <p:spPr>
            <a:xfrm>
              <a:off x="2725197" y="4660127"/>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58" name="pl58"/>
            <p:cNvSpPr/>
            <p:nvPr/>
          </p:nvSpPr>
          <p:spPr>
            <a:xfrm>
              <a:off x="2803716" y="4798597"/>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59" name="pl59"/>
            <p:cNvSpPr/>
            <p:nvPr/>
          </p:nvSpPr>
          <p:spPr>
            <a:xfrm>
              <a:off x="3078530" y="4937067"/>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60" name="pl60"/>
            <p:cNvSpPr/>
            <p:nvPr/>
          </p:nvSpPr>
          <p:spPr>
            <a:xfrm>
              <a:off x="3078530" y="5075536"/>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61" name="pl61"/>
            <p:cNvSpPr/>
            <p:nvPr/>
          </p:nvSpPr>
          <p:spPr>
            <a:xfrm>
              <a:off x="2908407" y="5214006"/>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62" name="pl62"/>
            <p:cNvSpPr/>
            <p:nvPr/>
          </p:nvSpPr>
          <p:spPr>
            <a:xfrm>
              <a:off x="2947666" y="5352476"/>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63" name="pl63"/>
            <p:cNvSpPr/>
            <p:nvPr/>
          </p:nvSpPr>
          <p:spPr>
            <a:xfrm>
              <a:off x="3091617" y="5490945"/>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64" name="pt64"/>
            <p:cNvSpPr/>
            <p:nvPr/>
          </p:nvSpPr>
          <p:spPr>
            <a:xfrm>
              <a:off x="2616006" y="28555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498228" y="28555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310020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3021685"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759956" y="465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720697" y="465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799216" y="216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589833" y="216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969339" y="3409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877734" y="3409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838475" y="4794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799216" y="4794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851561" y="2993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733784" y="2993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930080" y="52095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903907" y="52095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995512" y="3824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916993" y="3824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995512"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943166"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034771" y="3963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969339" y="3963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087117" y="27170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956253" y="27170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3060944" y="2440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890821" y="2440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2903907" y="1886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2498228" y="1886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021685" y="4378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969339" y="4378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113290" y="4932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074030" y="4932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2995512"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2746870"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2956253" y="4101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2890821" y="4101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113290" y="5071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3074030" y="5071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2681438" y="4517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2629092" y="4517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3047858" y="3547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2956253" y="3547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3060944"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2956253"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2969339"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2943166"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3100203" y="5486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3087117" y="5486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3008598" y="32709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2903907" y="32709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2995512" y="25785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2825389" y="25785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2655265" y="2301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2472055" y="2301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2575354" y="28148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457576" y="28148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3059551"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981033"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719305" y="46149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680045" y="46149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758564" y="21225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549181" y="21225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928687" y="33687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837082" y="33687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797823" y="47534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2758564" y="47534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2810910" y="29533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2693132" y="29533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2889428" y="51688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2863255" y="51688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954860" y="37841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876342" y="37841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2954860" y="41995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7" name="pt137"/>
            <p:cNvSpPr/>
            <p:nvPr/>
          </p:nvSpPr>
          <p:spPr>
            <a:xfrm>
              <a:off x="2902514" y="4199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2994119" y="39226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9" name="pt139"/>
            <p:cNvSpPr/>
            <p:nvPr/>
          </p:nvSpPr>
          <p:spPr>
            <a:xfrm>
              <a:off x="2928687" y="39226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3046465" y="26764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1" name="pt141"/>
            <p:cNvSpPr/>
            <p:nvPr/>
          </p:nvSpPr>
          <p:spPr>
            <a:xfrm>
              <a:off x="2915601" y="26764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pt142"/>
            <p:cNvSpPr/>
            <p:nvPr/>
          </p:nvSpPr>
          <p:spPr>
            <a:xfrm>
              <a:off x="3020292" y="23994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3" name="pt143"/>
            <p:cNvSpPr/>
            <p:nvPr/>
          </p:nvSpPr>
          <p:spPr>
            <a:xfrm>
              <a:off x="2850169" y="2399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4" name="pt144"/>
            <p:cNvSpPr/>
            <p:nvPr/>
          </p:nvSpPr>
          <p:spPr>
            <a:xfrm>
              <a:off x="2863255" y="18455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5" name="pt145"/>
            <p:cNvSpPr/>
            <p:nvPr/>
          </p:nvSpPr>
          <p:spPr>
            <a:xfrm>
              <a:off x="2457576" y="18455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6" name="pt146"/>
            <p:cNvSpPr/>
            <p:nvPr/>
          </p:nvSpPr>
          <p:spPr>
            <a:xfrm>
              <a:off x="2981033" y="43380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7" name="pt147"/>
            <p:cNvSpPr/>
            <p:nvPr/>
          </p:nvSpPr>
          <p:spPr>
            <a:xfrm>
              <a:off x="2928687" y="43380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8" name="pt148"/>
            <p:cNvSpPr/>
            <p:nvPr/>
          </p:nvSpPr>
          <p:spPr>
            <a:xfrm>
              <a:off x="3072638" y="48919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9" name="pt149"/>
            <p:cNvSpPr/>
            <p:nvPr/>
          </p:nvSpPr>
          <p:spPr>
            <a:xfrm>
              <a:off x="3033379" y="4891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0" name="pt150"/>
            <p:cNvSpPr/>
            <p:nvPr/>
          </p:nvSpPr>
          <p:spPr>
            <a:xfrm>
              <a:off x="2954860" y="1984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1" name="pt151"/>
            <p:cNvSpPr/>
            <p:nvPr/>
          </p:nvSpPr>
          <p:spPr>
            <a:xfrm>
              <a:off x="2706218" y="1984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2" name="pt152"/>
            <p:cNvSpPr/>
            <p:nvPr/>
          </p:nvSpPr>
          <p:spPr>
            <a:xfrm>
              <a:off x="2915601" y="40610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3" name="pt153"/>
            <p:cNvSpPr/>
            <p:nvPr/>
          </p:nvSpPr>
          <p:spPr>
            <a:xfrm>
              <a:off x="2850169" y="40610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4" name="pt154"/>
            <p:cNvSpPr/>
            <p:nvPr/>
          </p:nvSpPr>
          <p:spPr>
            <a:xfrm>
              <a:off x="3072638" y="50303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3033379" y="50303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2640786" y="44765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2588440" y="44765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3007206" y="35072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2915601" y="35072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3020292" y="30918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2915601" y="3091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2928687" y="5307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2902514" y="5307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3059551" y="54457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3046465" y="54457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2967946" y="32302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2863255" y="32302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2954860" y="253793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2784737" y="25379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2614613" y="2260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2431404" y="2260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tx172"/>
            <p:cNvSpPr/>
            <p:nvPr/>
          </p:nvSpPr>
          <p:spPr>
            <a:xfrm>
              <a:off x="3224485" y="28186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73" name="tx173"/>
            <p:cNvSpPr/>
            <p:nvPr/>
          </p:nvSpPr>
          <p:spPr>
            <a:xfrm>
              <a:off x="3224485"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74" name="tx174"/>
            <p:cNvSpPr/>
            <p:nvPr/>
          </p:nvSpPr>
          <p:spPr>
            <a:xfrm>
              <a:off x="3224485" y="461879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75" name="tx175"/>
            <p:cNvSpPr/>
            <p:nvPr/>
          </p:nvSpPr>
          <p:spPr>
            <a:xfrm>
              <a:off x="3192390" y="212634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176" name="tx176"/>
            <p:cNvSpPr/>
            <p:nvPr/>
          </p:nvSpPr>
          <p:spPr>
            <a:xfrm>
              <a:off x="3224485" y="33725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77" name="tx177"/>
            <p:cNvSpPr/>
            <p:nvPr/>
          </p:nvSpPr>
          <p:spPr>
            <a:xfrm>
              <a:off x="3224485" y="47572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78" name="tx178"/>
            <p:cNvSpPr/>
            <p:nvPr/>
          </p:nvSpPr>
          <p:spPr>
            <a:xfrm>
              <a:off x="3224485" y="295716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79" name="tx179"/>
            <p:cNvSpPr/>
            <p:nvPr/>
          </p:nvSpPr>
          <p:spPr>
            <a:xfrm>
              <a:off x="3224485" y="517267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80" name="tx180"/>
            <p:cNvSpPr/>
            <p:nvPr/>
          </p:nvSpPr>
          <p:spPr>
            <a:xfrm>
              <a:off x="3224485" y="37879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81" name="tx181"/>
            <p:cNvSpPr/>
            <p:nvPr/>
          </p:nvSpPr>
          <p:spPr>
            <a:xfrm>
              <a:off x="3224485" y="420338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82" name="tx182"/>
            <p:cNvSpPr/>
            <p:nvPr/>
          </p:nvSpPr>
          <p:spPr>
            <a:xfrm>
              <a:off x="3224485" y="392644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83" name="tx183"/>
            <p:cNvSpPr/>
            <p:nvPr/>
          </p:nvSpPr>
          <p:spPr>
            <a:xfrm>
              <a:off x="3192390" y="268022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84" name="tx184"/>
            <p:cNvSpPr/>
            <p:nvPr/>
          </p:nvSpPr>
          <p:spPr>
            <a:xfrm>
              <a:off x="3192390" y="240328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185" name="tx185"/>
            <p:cNvSpPr/>
            <p:nvPr/>
          </p:nvSpPr>
          <p:spPr>
            <a:xfrm>
              <a:off x="3192390" y="184940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-31%</a:t>
              </a:r>
            </a:p>
          </p:txBody>
        </p:sp>
        <p:sp>
          <p:nvSpPr>
            <p:cNvPr id="186" name="tx186"/>
            <p:cNvSpPr/>
            <p:nvPr/>
          </p:nvSpPr>
          <p:spPr>
            <a:xfrm>
              <a:off x="3224485" y="434185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87" name="tx187"/>
            <p:cNvSpPr/>
            <p:nvPr/>
          </p:nvSpPr>
          <p:spPr>
            <a:xfrm>
              <a:off x="3224485" y="48957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88" name="tx188"/>
            <p:cNvSpPr/>
            <p:nvPr/>
          </p:nvSpPr>
          <p:spPr>
            <a:xfrm>
              <a:off x="3192390" y="198787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189" name="tx189"/>
            <p:cNvSpPr/>
            <p:nvPr/>
          </p:nvSpPr>
          <p:spPr>
            <a:xfrm>
              <a:off x="3224485" y="406491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90" name="tx190"/>
            <p:cNvSpPr/>
            <p:nvPr/>
          </p:nvSpPr>
          <p:spPr>
            <a:xfrm>
              <a:off x="3224485" y="50342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1" name="tx191"/>
            <p:cNvSpPr/>
            <p:nvPr/>
          </p:nvSpPr>
          <p:spPr>
            <a:xfrm>
              <a:off x="3224485" y="44803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92" name="tx192"/>
            <p:cNvSpPr/>
            <p:nvPr/>
          </p:nvSpPr>
          <p:spPr>
            <a:xfrm>
              <a:off x="3224485" y="35110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93" name="tx193"/>
            <p:cNvSpPr/>
            <p:nvPr/>
          </p:nvSpPr>
          <p:spPr>
            <a:xfrm>
              <a:off x="3224485" y="30956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94" name="tx194"/>
            <p:cNvSpPr/>
            <p:nvPr/>
          </p:nvSpPr>
          <p:spPr>
            <a:xfrm>
              <a:off x="3224485" y="5311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95" name="tx195"/>
            <p:cNvSpPr/>
            <p:nvPr/>
          </p:nvSpPr>
          <p:spPr>
            <a:xfrm>
              <a:off x="3224485" y="544961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6" name="tx196"/>
            <p:cNvSpPr/>
            <p:nvPr/>
          </p:nvSpPr>
          <p:spPr>
            <a:xfrm>
              <a:off x="3224485" y="323410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97" name="tx197"/>
            <p:cNvSpPr/>
            <p:nvPr/>
          </p:nvSpPr>
          <p:spPr>
            <a:xfrm>
              <a:off x="3192390" y="254175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198" name="tx198"/>
            <p:cNvSpPr/>
            <p:nvPr/>
          </p:nvSpPr>
          <p:spPr>
            <a:xfrm>
              <a:off x="3192390" y="226481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199" name="rc199"/>
            <p:cNvSpPr/>
            <p:nvPr/>
          </p:nvSpPr>
          <p:spPr>
            <a:xfrm>
              <a:off x="1743716" y="1807652"/>
              <a:ext cx="1727406" cy="3766375"/>
            </a:xfrm>
            <a:prstGeom prst="rect">
              <a:avLst/>
            </a:prstGeom>
            <a:noFill/>
            <a:ln w="13550" cap="rnd">
              <a:solidFill>
                <a:srgbClr val="999999">
                  <a:alpha val="100000"/>
                </a:srgbClr>
              </a:solidFill>
              <a:prstDash val="solid"/>
              <a:round/>
            </a:ln>
          </p:spPr>
          <p:txBody>
            <a:bodyPr/>
            <a:lstStyle/>
            <a:p/>
          </p:txBody>
        </p:sp>
        <p:sp>
          <p:nvSpPr>
            <p:cNvPr id="200" name="pl200"/>
            <p:cNvSpPr/>
            <p:nvPr/>
          </p:nvSpPr>
          <p:spPr>
            <a:xfrm>
              <a:off x="4591903" y="544264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1" name="pl201"/>
            <p:cNvSpPr/>
            <p:nvPr/>
          </p:nvSpPr>
          <p:spPr>
            <a:xfrm>
              <a:off x="4591903" y="522366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2" name="pl202"/>
            <p:cNvSpPr/>
            <p:nvPr/>
          </p:nvSpPr>
          <p:spPr>
            <a:xfrm>
              <a:off x="4591903" y="500469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3" name="pl203"/>
            <p:cNvSpPr/>
            <p:nvPr/>
          </p:nvSpPr>
          <p:spPr>
            <a:xfrm>
              <a:off x="4591903" y="4785716"/>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4" name="pl204"/>
            <p:cNvSpPr/>
            <p:nvPr/>
          </p:nvSpPr>
          <p:spPr>
            <a:xfrm>
              <a:off x="4591903" y="4566741"/>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5" name="pl205"/>
            <p:cNvSpPr/>
            <p:nvPr/>
          </p:nvSpPr>
          <p:spPr>
            <a:xfrm>
              <a:off x="4591903" y="4347765"/>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6" name="pl206"/>
            <p:cNvSpPr/>
            <p:nvPr/>
          </p:nvSpPr>
          <p:spPr>
            <a:xfrm>
              <a:off x="4591903" y="4128790"/>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7" name="pl207"/>
            <p:cNvSpPr/>
            <p:nvPr/>
          </p:nvSpPr>
          <p:spPr>
            <a:xfrm>
              <a:off x="4591903" y="3909815"/>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8" name="pl208"/>
            <p:cNvSpPr/>
            <p:nvPr/>
          </p:nvSpPr>
          <p:spPr>
            <a:xfrm>
              <a:off x="4591903" y="369083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09" name="pl209"/>
            <p:cNvSpPr/>
            <p:nvPr/>
          </p:nvSpPr>
          <p:spPr>
            <a:xfrm>
              <a:off x="4591903" y="3471864"/>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0" name="pl210"/>
            <p:cNvSpPr/>
            <p:nvPr/>
          </p:nvSpPr>
          <p:spPr>
            <a:xfrm>
              <a:off x="4591903" y="325288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1" name="pl211"/>
            <p:cNvSpPr/>
            <p:nvPr/>
          </p:nvSpPr>
          <p:spPr>
            <a:xfrm>
              <a:off x="4591903" y="3033914"/>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2" name="pl212"/>
            <p:cNvSpPr/>
            <p:nvPr/>
          </p:nvSpPr>
          <p:spPr>
            <a:xfrm>
              <a:off x="4591903" y="281493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3" name="pl213"/>
            <p:cNvSpPr/>
            <p:nvPr/>
          </p:nvSpPr>
          <p:spPr>
            <a:xfrm>
              <a:off x="4591903" y="2595963"/>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4" name="pl214"/>
            <p:cNvSpPr/>
            <p:nvPr/>
          </p:nvSpPr>
          <p:spPr>
            <a:xfrm>
              <a:off x="4591903" y="2376988"/>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5" name="pl215"/>
            <p:cNvSpPr/>
            <p:nvPr/>
          </p:nvSpPr>
          <p:spPr>
            <a:xfrm>
              <a:off x="4591903" y="215801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6" name="pl216"/>
            <p:cNvSpPr/>
            <p:nvPr/>
          </p:nvSpPr>
          <p:spPr>
            <a:xfrm>
              <a:off x="4591903" y="193903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217" name="pl217"/>
            <p:cNvSpPr/>
            <p:nvPr/>
          </p:nvSpPr>
          <p:spPr>
            <a:xfrm>
              <a:off x="46704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8" name="pl218"/>
            <p:cNvSpPr/>
            <p:nvPr/>
          </p:nvSpPr>
          <p:spPr>
            <a:xfrm>
              <a:off x="49321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9" name="pl219"/>
            <p:cNvSpPr/>
            <p:nvPr/>
          </p:nvSpPr>
          <p:spPr>
            <a:xfrm>
              <a:off x="519387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0" name="pl220"/>
            <p:cNvSpPr/>
            <p:nvPr/>
          </p:nvSpPr>
          <p:spPr>
            <a:xfrm>
              <a:off x="54556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1" name="pl221"/>
            <p:cNvSpPr/>
            <p:nvPr/>
          </p:nvSpPr>
          <p:spPr>
            <a:xfrm>
              <a:off x="57173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2" name="pl222"/>
            <p:cNvSpPr/>
            <p:nvPr/>
          </p:nvSpPr>
          <p:spPr>
            <a:xfrm>
              <a:off x="59790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3" name="pl223"/>
            <p:cNvSpPr/>
            <p:nvPr/>
          </p:nvSpPr>
          <p:spPr>
            <a:xfrm>
              <a:off x="5547211" y="1939037"/>
              <a:ext cx="209382" cy="0"/>
            </a:xfrm>
            <a:custGeom>
              <a:avLst/>
              <a:pathLst>
                <a:path w="209382" h="0">
                  <a:moveTo>
                    <a:pt x="0" y="0"/>
                  </a:moveTo>
                  <a:lnTo>
                    <a:pt x="209382" y="0"/>
                  </a:lnTo>
                </a:path>
              </a:pathLst>
            </a:custGeom>
            <a:ln w="81303" cap="flat">
              <a:solidFill>
                <a:srgbClr val="E8E8E8">
                  <a:alpha val="100000"/>
                </a:srgbClr>
              </a:solidFill>
              <a:prstDash val="solid"/>
              <a:round/>
            </a:ln>
          </p:spPr>
          <p:txBody>
            <a:bodyPr/>
            <a:lstStyle/>
            <a:p/>
          </p:txBody>
        </p:sp>
        <p:sp>
          <p:nvSpPr>
            <p:cNvPr id="224" name="pl224"/>
            <p:cNvSpPr/>
            <p:nvPr/>
          </p:nvSpPr>
          <p:spPr>
            <a:xfrm>
              <a:off x="5364001" y="2158012"/>
              <a:ext cx="157036" cy="0"/>
            </a:xfrm>
            <a:custGeom>
              <a:avLst/>
              <a:pathLst>
                <a:path w="157036" h="0">
                  <a:moveTo>
                    <a:pt x="0" y="0"/>
                  </a:moveTo>
                  <a:lnTo>
                    <a:pt x="157036" y="0"/>
                  </a:lnTo>
                </a:path>
              </a:pathLst>
            </a:custGeom>
            <a:ln w="81303" cap="flat">
              <a:solidFill>
                <a:srgbClr val="E8E8E8">
                  <a:alpha val="100000"/>
                </a:srgbClr>
              </a:solidFill>
              <a:prstDash val="solid"/>
              <a:round/>
            </a:ln>
          </p:spPr>
          <p:txBody>
            <a:bodyPr/>
            <a:lstStyle/>
            <a:p/>
          </p:txBody>
        </p:sp>
        <p:sp>
          <p:nvSpPr>
            <p:cNvPr id="225" name="pl225"/>
            <p:cNvSpPr/>
            <p:nvPr/>
          </p:nvSpPr>
          <p:spPr>
            <a:xfrm>
              <a:off x="5128446" y="2376988"/>
              <a:ext cx="104691" cy="0"/>
            </a:xfrm>
            <a:custGeom>
              <a:avLst/>
              <a:pathLst>
                <a:path w="104691" h="0">
                  <a:moveTo>
                    <a:pt x="0" y="0"/>
                  </a:moveTo>
                  <a:lnTo>
                    <a:pt x="104691" y="0"/>
                  </a:lnTo>
                </a:path>
              </a:pathLst>
            </a:custGeom>
            <a:ln w="81303" cap="flat">
              <a:solidFill>
                <a:srgbClr val="E8E8E8">
                  <a:alpha val="100000"/>
                </a:srgbClr>
              </a:solidFill>
              <a:prstDash val="solid"/>
              <a:round/>
            </a:ln>
          </p:spPr>
          <p:txBody>
            <a:bodyPr/>
            <a:lstStyle/>
            <a:p/>
          </p:txBody>
        </p:sp>
        <p:sp>
          <p:nvSpPr>
            <p:cNvPr id="226" name="pl226"/>
            <p:cNvSpPr/>
            <p:nvPr/>
          </p:nvSpPr>
          <p:spPr>
            <a:xfrm>
              <a:off x="5704248" y="2595963"/>
              <a:ext cx="78518" cy="0"/>
            </a:xfrm>
            <a:custGeom>
              <a:avLst/>
              <a:pathLst>
                <a:path w="78518" h="0">
                  <a:moveTo>
                    <a:pt x="0" y="0"/>
                  </a:moveTo>
                  <a:lnTo>
                    <a:pt x="78518" y="0"/>
                  </a:lnTo>
                </a:path>
              </a:pathLst>
            </a:custGeom>
            <a:ln w="81303" cap="flat">
              <a:solidFill>
                <a:srgbClr val="E8E8E8">
                  <a:alpha val="100000"/>
                </a:srgbClr>
              </a:solidFill>
              <a:prstDash val="solid"/>
              <a:round/>
            </a:ln>
          </p:spPr>
          <p:txBody>
            <a:bodyPr/>
            <a:lstStyle/>
            <a:p/>
          </p:txBody>
        </p:sp>
        <p:sp>
          <p:nvSpPr>
            <p:cNvPr id="227" name="pl227"/>
            <p:cNvSpPr/>
            <p:nvPr/>
          </p:nvSpPr>
          <p:spPr>
            <a:xfrm>
              <a:off x="5717335" y="2814938"/>
              <a:ext cx="78518" cy="0"/>
            </a:xfrm>
            <a:custGeom>
              <a:avLst/>
              <a:pathLst>
                <a:path w="78518" h="0">
                  <a:moveTo>
                    <a:pt x="0" y="0"/>
                  </a:moveTo>
                  <a:lnTo>
                    <a:pt x="78518" y="0"/>
                  </a:lnTo>
                </a:path>
              </a:pathLst>
            </a:custGeom>
            <a:ln w="81303" cap="flat">
              <a:solidFill>
                <a:srgbClr val="E8E8E8">
                  <a:alpha val="100000"/>
                </a:srgbClr>
              </a:solidFill>
              <a:prstDash val="solid"/>
              <a:round/>
            </a:ln>
          </p:spPr>
          <p:txBody>
            <a:bodyPr/>
            <a:lstStyle/>
            <a:p/>
          </p:txBody>
        </p:sp>
        <p:sp>
          <p:nvSpPr>
            <p:cNvPr id="228" name="pl228"/>
            <p:cNvSpPr/>
            <p:nvPr/>
          </p:nvSpPr>
          <p:spPr>
            <a:xfrm>
              <a:off x="5377088" y="3033914"/>
              <a:ext cx="52345" cy="0"/>
            </a:xfrm>
            <a:custGeom>
              <a:avLst/>
              <a:pathLst>
                <a:path w="52345" h="0">
                  <a:moveTo>
                    <a:pt x="0" y="0"/>
                  </a:moveTo>
                  <a:lnTo>
                    <a:pt x="52345" y="0"/>
                  </a:lnTo>
                </a:path>
              </a:pathLst>
            </a:custGeom>
            <a:ln w="81303" cap="flat">
              <a:solidFill>
                <a:srgbClr val="E8E8E8">
                  <a:alpha val="100000"/>
                </a:srgbClr>
              </a:solidFill>
              <a:prstDash val="solid"/>
              <a:round/>
            </a:ln>
          </p:spPr>
          <p:txBody>
            <a:bodyPr/>
            <a:lstStyle/>
            <a:p/>
          </p:txBody>
        </p:sp>
        <p:sp>
          <p:nvSpPr>
            <p:cNvPr id="229" name="pl229"/>
            <p:cNvSpPr/>
            <p:nvPr/>
          </p:nvSpPr>
          <p:spPr>
            <a:xfrm>
              <a:off x="5861285" y="3252889"/>
              <a:ext cx="52345" cy="0"/>
            </a:xfrm>
            <a:custGeom>
              <a:avLst/>
              <a:pathLst>
                <a:path w="52345" h="0">
                  <a:moveTo>
                    <a:pt x="0" y="0"/>
                  </a:moveTo>
                  <a:lnTo>
                    <a:pt x="52345" y="0"/>
                  </a:lnTo>
                </a:path>
              </a:pathLst>
            </a:custGeom>
            <a:ln w="81303" cap="flat">
              <a:solidFill>
                <a:srgbClr val="E8E8E8">
                  <a:alpha val="100000"/>
                </a:srgbClr>
              </a:solidFill>
              <a:prstDash val="solid"/>
              <a:round/>
            </a:ln>
          </p:spPr>
          <p:txBody>
            <a:bodyPr/>
            <a:lstStyle/>
            <a:p/>
          </p:txBody>
        </p:sp>
        <p:sp>
          <p:nvSpPr>
            <p:cNvPr id="230" name="pl230"/>
            <p:cNvSpPr/>
            <p:nvPr/>
          </p:nvSpPr>
          <p:spPr>
            <a:xfrm>
              <a:off x="5913631" y="3471864"/>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231" name="pl231"/>
            <p:cNvSpPr/>
            <p:nvPr/>
          </p:nvSpPr>
          <p:spPr>
            <a:xfrm>
              <a:off x="5887458" y="3690839"/>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232" name="pl232"/>
            <p:cNvSpPr/>
            <p:nvPr/>
          </p:nvSpPr>
          <p:spPr>
            <a:xfrm>
              <a:off x="5822026" y="3909815"/>
              <a:ext cx="39259" cy="0"/>
            </a:xfrm>
            <a:custGeom>
              <a:avLst/>
              <a:pathLst>
                <a:path w="39259" h="0">
                  <a:moveTo>
                    <a:pt x="0" y="0"/>
                  </a:moveTo>
                  <a:lnTo>
                    <a:pt x="39259" y="0"/>
                  </a:lnTo>
                </a:path>
              </a:pathLst>
            </a:custGeom>
            <a:ln w="81303" cap="flat">
              <a:solidFill>
                <a:srgbClr val="E8E8E8">
                  <a:alpha val="100000"/>
                </a:srgbClr>
              </a:solidFill>
              <a:prstDash val="solid"/>
              <a:round/>
            </a:ln>
          </p:spPr>
          <p:txBody>
            <a:bodyPr/>
            <a:lstStyle/>
            <a:p/>
          </p:txBody>
        </p:sp>
        <p:sp>
          <p:nvSpPr>
            <p:cNvPr id="233" name="pl233"/>
            <p:cNvSpPr/>
            <p:nvPr/>
          </p:nvSpPr>
          <p:spPr>
            <a:xfrm>
              <a:off x="5939804" y="4128790"/>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4" name="pl234"/>
            <p:cNvSpPr/>
            <p:nvPr/>
          </p:nvSpPr>
          <p:spPr>
            <a:xfrm>
              <a:off x="5939804" y="4347765"/>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5" name="pl235"/>
            <p:cNvSpPr/>
            <p:nvPr/>
          </p:nvSpPr>
          <p:spPr>
            <a:xfrm>
              <a:off x="5769680" y="4566741"/>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6" name="pl236"/>
            <p:cNvSpPr/>
            <p:nvPr/>
          </p:nvSpPr>
          <p:spPr>
            <a:xfrm>
              <a:off x="5822026" y="4785716"/>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7" name="pl237"/>
            <p:cNvSpPr/>
            <p:nvPr/>
          </p:nvSpPr>
          <p:spPr>
            <a:xfrm>
              <a:off x="5926717" y="5004691"/>
              <a:ext cx="26172" cy="0"/>
            </a:xfrm>
            <a:custGeom>
              <a:avLst/>
              <a:pathLst>
                <a:path w="26172" h="0">
                  <a:moveTo>
                    <a:pt x="0" y="0"/>
                  </a:moveTo>
                  <a:lnTo>
                    <a:pt x="26172" y="0"/>
                  </a:lnTo>
                </a:path>
              </a:pathLst>
            </a:custGeom>
            <a:ln w="81303" cap="flat">
              <a:solidFill>
                <a:srgbClr val="E8E8E8">
                  <a:alpha val="100000"/>
                </a:srgbClr>
              </a:solidFill>
              <a:prstDash val="solid"/>
              <a:round/>
            </a:ln>
          </p:spPr>
          <p:txBody>
            <a:bodyPr/>
            <a:lstStyle/>
            <a:p/>
          </p:txBody>
        </p:sp>
        <p:sp>
          <p:nvSpPr>
            <p:cNvPr id="238" name="pl238"/>
            <p:cNvSpPr/>
            <p:nvPr/>
          </p:nvSpPr>
          <p:spPr>
            <a:xfrm>
              <a:off x="5534125" y="5223667"/>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239" name="pl239"/>
            <p:cNvSpPr/>
            <p:nvPr/>
          </p:nvSpPr>
          <p:spPr>
            <a:xfrm>
              <a:off x="5848199" y="5442642"/>
              <a:ext cx="13086" cy="0"/>
            </a:xfrm>
            <a:custGeom>
              <a:avLst/>
              <a:pathLst>
                <a:path w="13086" h="0">
                  <a:moveTo>
                    <a:pt x="0" y="0"/>
                  </a:moveTo>
                  <a:lnTo>
                    <a:pt x="13086" y="0"/>
                  </a:lnTo>
                </a:path>
              </a:pathLst>
            </a:custGeom>
            <a:ln w="81303" cap="flat">
              <a:solidFill>
                <a:srgbClr val="E8E8E8">
                  <a:alpha val="100000"/>
                </a:srgbClr>
              </a:solidFill>
              <a:prstDash val="solid"/>
              <a:round/>
            </a:ln>
          </p:spPr>
          <p:txBody>
            <a:bodyPr/>
            <a:lstStyle/>
            <a:p/>
          </p:txBody>
        </p:sp>
        <p:sp>
          <p:nvSpPr>
            <p:cNvPr id="240" name="pt240"/>
            <p:cNvSpPr/>
            <p:nvPr/>
          </p:nvSpPr>
          <p:spPr>
            <a:xfrm>
              <a:off x="5935304" y="4124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5961476" y="4124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5542711" y="19345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5752094" y="19345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5699748" y="2591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5778267" y="2591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5909131" y="34673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5948390" y="34673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5935304" y="434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5961476" y="434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5359501" y="215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5516538" y="215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5372588" y="30294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5424933" y="30294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5856785" y="324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909131" y="324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5529625" y="5219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5542711" y="5219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5712835" y="2810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5791353" y="2810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588295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5922217"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5765180" y="45622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5791353" y="45622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5123946" y="2372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5228637" y="2372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5817526" y="47812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5843699" y="47812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5922217" y="5000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5948390" y="5000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5817526" y="390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5856785" y="390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5843699" y="54381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5856785" y="54381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894652" y="40836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5" name="pt275"/>
            <p:cNvSpPr/>
            <p:nvPr/>
          </p:nvSpPr>
          <p:spPr>
            <a:xfrm>
              <a:off x="5920825" y="40836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6" name="pt276"/>
            <p:cNvSpPr/>
            <p:nvPr/>
          </p:nvSpPr>
          <p:spPr>
            <a:xfrm>
              <a:off x="5502059" y="18938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7" name="pt277"/>
            <p:cNvSpPr/>
            <p:nvPr/>
          </p:nvSpPr>
          <p:spPr>
            <a:xfrm>
              <a:off x="5711442" y="18938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8" name="pt278"/>
            <p:cNvSpPr/>
            <p:nvPr/>
          </p:nvSpPr>
          <p:spPr>
            <a:xfrm>
              <a:off x="5659096" y="255081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9" name="pt279"/>
            <p:cNvSpPr/>
            <p:nvPr/>
          </p:nvSpPr>
          <p:spPr>
            <a:xfrm>
              <a:off x="5737615" y="25508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0" name="pt280"/>
            <p:cNvSpPr/>
            <p:nvPr/>
          </p:nvSpPr>
          <p:spPr>
            <a:xfrm>
              <a:off x="5868479" y="34267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1" name="pt281"/>
            <p:cNvSpPr/>
            <p:nvPr/>
          </p:nvSpPr>
          <p:spPr>
            <a:xfrm>
              <a:off x="5907738" y="34267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2" name="pt282"/>
            <p:cNvSpPr/>
            <p:nvPr/>
          </p:nvSpPr>
          <p:spPr>
            <a:xfrm>
              <a:off x="5894652" y="43026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3" name="pt283"/>
            <p:cNvSpPr/>
            <p:nvPr/>
          </p:nvSpPr>
          <p:spPr>
            <a:xfrm>
              <a:off x="5920825" y="43026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4" name="pt284"/>
            <p:cNvSpPr/>
            <p:nvPr/>
          </p:nvSpPr>
          <p:spPr>
            <a:xfrm>
              <a:off x="5318850" y="21128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5" name="pt285"/>
            <p:cNvSpPr/>
            <p:nvPr/>
          </p:nvSpPr>
          <p:spPr>
            <a:xfrm>
              <a:off x="5475886" y="21128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6" name="pt286"/>
            <p:cNvSpPr/>
            <p:nvPr/>
          </p:nvSpPr>
          <p:spPr>
            <a:xfrm>
              <a:off x="5331936" y="29887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7" name="pt287"/>
            <p:cNvSpPr/>
            <p:nvPr/>
          </p:nvSpPr>
          <p:spPr>
            <a:xfrm>
              <a:off x="5384282" y="29887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88" name="pt288"/>
            <p:cNvSpPr/>
            <p:nvPr/>
          </p:nvSpPr>
          <p:spPr>
            <a:xfrm>
              <a:off x="5816133" y="32077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89" name="pt289"/>
            <p:cNvSpPr/>
            <p:nvPr/>
          </p:nvSpPr>
          <p:spPr>
            <a:xfrm>
              <a:off x="5868479" y="32077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0" name="pt290"/>
            <p:cNvSpPr/>
            <p:nvPr/>
          </p:nvSpPr>
          <p:spPr>
            <a:xfrm>
              <a:off x="5488973" y="51785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1" name="pt291"/>
            <p:cNvSpPr/>
            <p:nvPr/>
          </p:nvSpPr>
          <p:spPr>
            <a:xfrm>
              <a:off x="5502059" y="51785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2" name="pt292"/>
            <p:cNvSpPr/>
            <p:nvPr/>
          </p:nvSpPr>
          <p:spPr>
            <a:xfrm>
              <a:off x="5672183" y="27697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3" name="pt293"/>
            <p:cNvSpPr/>
            <p:nvPr/>
          </p:nvSpPr>
          <p:spPr>
            <a:xfrm>
              <a:off x="5750701" y="2769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4" name="pt294"/>
            <p:cNvSpPr/>
            <p:nvPr/>
          </p:nvSpPr>
          <p:spPr>
            <a:xfrm>
              <a:off x="5842306"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5" name="pt295"/>
            <p:cNvSpPr/>
            <p:nvPr/>
          </p:nvSpPr>
          <p:spPr>
            <a:xfrm>
              <a:off x="5881565"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6" name="pt296"/>
            <p:cNvSpPr/>
            <p:nvPr/>
          </p:nvSpPr>
          <p:spPr>
            <a:xfrm>
              <a:off x="5724528" y="45215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7" name="pt297"/>
            <p:cNvSpPr/>
            <p:nvPr/>
          </p:nvSpPr>
          <p:spPr>
            <a:xfrm>
              <a:off x="5750701" y="45215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8" name="pt298"/>
            <p:cNvSpPr/>
            <p:nvPr/>
          </p:nvSpPr>
          <p:spPr>
            <a:xfrm>
              <a:off x="5083294" y="23318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9" name="pt299"/>
            <p:cNvSpPr/>
            <p:nvPr/>
          </p:nvSpPr>
          <p:spPr>
            <a:xfrm>
              <a:off x="5187985" y="23318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0" name="pt300"/>
            <p:cNvSpPr/>
            <p:nvPr/>
          </p:nvSpPr>
          <p:spPr>
            <a:xfrm>
              <a:off x="5776874" y="47405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1" name="pt301"/>
            <p:cNvSpPr/>
            <p:nvPr/>
          </p:nvSpPr>
          <p:spPr>
            <a:xfrm>
              <a:off x="5803047" y="47405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2" name="pt302"/>
            <p:cNvSpPr/>
            <p:nvPr/>
          </p:nvSpPr>
          <p:spPr>
            <a:xfrm>
              <a:off x="5881565" y="49595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3" name="pt303"/>
            <p:cNvSpPr/>
            <p:nvPr/>
          </p:nvSpPr>
          <p:spPr>
            <a:xfrm>
              <a:off x="5907738" y="4959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4" name="pt304"/>
            <p:cNvSpPr/>
            <p:nvPr/>
          </p:nvSpPr>
          <p:spPr>
            <a:xfrm>
              <a:off x="5776874" y="38646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5" name="pt305"/>
            <p:cNvSpPr/>
            <p:nvPr/>
          </p:nvSpPr>
          <p:spPr>
            <a:xfrm>
              <a:off x="5816133" y="38646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6" name="pt306"/>
            <p:cNvSpPr/>
            <p:nvPr/>
          </p:nvSpPr>
          <p:spPr>
            <a:xfrm>
              <a:off x="5803047" y="53974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7" name="pt307"/>
            <p:cNvSpPr/>
            <p:nvPr/>
          </p:nvSpPr>
          <p:spPr>
            <a:xfrm>
              <a:off x="5816133" y="53974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8" name="tx308"/>
            <p:cNvSpPr/>
            <p:nvPr/>
          </p:nvSpPr>
          <p:spPr>
            <a:xfrm>
              <a:off x="6058179" y="408745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09" name="tx309"/>
            <p:cNvSpPr/>
            <p:nvPr/>
          </p:nvSpPr>
          <p:spPr>
            <a:xfrm>
              <a:off x="6026083" y="1897706"/>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310" name="tx310"/>
            <p:cNvSpPr/>
            <p:nvPr/>
          </p:nvSpPr>
          <p:spPr>
            <a:xfrm>
              <a:off x="6058179" y="25546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11" name="tx311"/>
            <p:cNvSpPr/>
            <p:nvPr/>
          </p:nvSpPr>
          <p:spPr>
            <a:xfrm>
              <a:off x="6058179" y="343053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12" name="tx312"/>
            <p:cNvSpPr/>
            <p:nvPr/>
          </p:nvSpPr>
          <p:spPr>
            <a:xfrm>
              <a:off x="6058179" y="430643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13" name="tx313"/>
            <p:cNvSpPr/>
            <p:nvPr/>
          </p:nvSpPr>
          <p:spPr>
            <a:xfrm>
              <a:off x="6026083" y="2116681"/>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314" name="tx314"/>
            <p:cNvSpPr/>
            <p:nvPr/>
          </p:nvSpPr>
          <p:spPr>
            <a:xfrm>
              <a:off x="6058179" y="299258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15" name="tx315"/>
            <p:cNvSpPr/>
            <p:nvPr/>
          </p:nvSpPr>
          <p:spPr>
            <a:xfrm>
              <a:off x="6058179" y="321155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16" name="tx316"/>
            <p:cNvSpPr/>
            <p:nvPr/>
          </p:nvSpPr>
          <p:spPr>
            <a:xfrm>
              <a:off x="6058179" y="518233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17" name="tx317"/>
            <p:cNvSpPr/>
            <p:nvPr/>
          </p:nvSpPr>
          <p:spPr>
            <a:xfrm>
              <a:off x="6058179" y="277360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18" name="tx318"/>
            <p:cNvSpPr/>
            <p:nvPr/>
          </p:nvSpPr>
          <p:spPr>
            <a:xfrm>
              <a:off x="6058179"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19" name="tx319"/>
            <p:cNvSpPr/>
            <p:nvPr/>
          </p:nvSpPr>
          <p:spPr>
            <a:xfrm>
              <a:off x="6058179" y="452541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20" name="tx320"/>
            <p:cNvSpPr/>
            <p:nvPr/>
          </p:nvSpPr>
          <p:spPr>
            <a:xfrm>
              <a:off x="6058179" y="233565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21" name="tx321"/>
            <p:cNvSpPr/>
            <p:nvPr/>
          </p:nvSpPr>
          <p:spPr>
            <a:xfrm>
              <a:off x="6058179" y="474438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22" name="tx322"/>
            <p:cNvSpPr/>
            <p:nvPr/>
          </p:nvSpPr>
          <p:spPr>
            <a:xfrm>
              <a:off x="6058179" y="496336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23" name="tx323"/>
            <p:cNvSpPr/>
            <p:nvPr/>
          </p:nvSpPr>
          <p:spPr>
            <a:xfrm>
              <a:off x="6058179" y="386848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24" name="tx324"/>
            <p:cNvSpPr/>
            <p:nvPr/>
          </p:nvSpPr>
          <p:spPr>
            <a:xfrm>
              <a:off x="6058179" y="540131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25" name="rc325"/>
            <p:cNvSpPr/>
            <p:nvPr/>
          </p:nvSpPr>
          <p:spPr>
            <a:xfrm>
              <a:off x="4591903" y="1807652"/>
              <a:ext cx="1727406" cy="3766375"/>
            </a:xfrm>
            <a:prstGeom prst="rect">
              <a:avLst/>
            </a:prstGeom>
            <a:noFill/>
            <a:ln w="13550" cap="rnd">
              <a:solidFill>
                <a:srgbClr val="999999">
                  <a:alpha val="100000"/>
                </a:srgbClr>
              </a:solidFill>
              <a:prstDash val="solid"/>
              <a:round/>
            </a:ln>
          </p:spPr>
          <p:txBody>
            <a:bodyPr/>
            <a:lstStyle/>
            <a:p/>
          </p:txBody>
        </p:sp>
        <p:sp>
          <p:nvSpPr>
            <p:cNvPr id="326" name="pl326"/>
            <p:cNvSpPr/>
            <p:nvPr/>
          </p:nvSpPr>
          <p:spPr>
            <a:xfrm>
              <a:off x="7347004" y="4867832"/>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27" name="pl327"/>
            <p:cNvSpPr/>
            <p:nvPr/>
          </p:nvSpPr>
          <p:spPr>
            <a:xfrm>
              <a:off x="7347004" y="3690839"/>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28" name="pl328"/>
            <p:cNvSpPr/>
            <p:nvPr/>
          </p:nvSpPr>
          <p:spPr>
            <a:xfrm>
              <a:off x="7347004" y="2513847"/>
              <a:ext cx="1727406" cy="0"/>
            </a:xfrm>
            <a:custGeom>
              <a:avLst/>
              <a:pathLst>
                <a:path w="1727406" h="0">
                  <a:moveTo>
                    <a:pt x="0" y="0"/>
                  </a:moveTo>
                  <a:lnTo>
                    <a:pt x="1727406" y="0"/>
                  </a:lnTo>
                  <a:lnTo>
                    <a:pt x="1727406" y="0"/>
                  </a:lnTo>
                </a:path>
              </a:pathLst>
            </a:custGeom>
            <a:ln w="13550" cap="flat">
              <a:solidFill>
                <a:srgbClr val="EBEBEB">
                  <a:alpha val="100000"/>
                </a:srgbClr>
              </a:solidFill>
              <a:prstDash val="solid"/>
              <a:round/>
            </a:ln>
          </p:spPr>
          <p:txBody>
            <a:bodyPr/>
            <a:lstStyle/>
            <a:p/>
          </p:txBody>
        </p:sp>
        <p:sp>
          <p:nvSpPr>
            <p:cNvPr id="329" name="pl329"/>
            <p:cNvSpPr/>
            <p:nvPr/>
          </p:nvSpPr>
          <p:spPr>
            <a:xfrm>
              <a:off x="74255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0" name="pl330"/>
            <p:cNvSpPr/>
            <p:nvPr/>
          </p:nvSpPr>
          <p:spPr>
            <a:xfrm>
              <a:off x="768725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1" name="pl331"/>
            <p:cNvSpPr/>
            <p:nvPr/>
          </p:nvSpPr>
          <p:spPr>
            <a:xfrm>
              <a:off x="794897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2" name="pl332"/>
            <p:cNvSpPr/>
            <p:nvPr/>
          </p:nvSpPr>
          <p:spPr>
            <a:xfrm>
              <a:off x="821070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3" name="pl333"/>
            <p:cNvSpPr/>
            <p:nvPr/>
          </p:nvSpPr>
          <p:spPr>
            <a:xfrm>
              <a:off x="84724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4" name="pl334"/>
            <p:cNvSpPr/>
            <p:nvPr/>
          </p:nvSpPr>
          <p:spPr>
            <a:xfrm>
              <a:off x="87341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5" name="pl335"/>
            <p:cNvSpPr/>
            <p:nvPr/>
          </p:nvSpPr>
          <p:spPr>
            <a:xfrm>
              <a:off x="8616386" y="25138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6" name="pl336"/>
            <p:cNvSpPr/>
            <p:nvPr/>
          </p:nvSpPr>
          <p:spPr>
            <a:xfrm>
              <a:off x="8721077"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7" name="pl337"/>
            <p:cNvSpPr/>
            <p:nvPr/>
          </p:nvSpPr>
          <p:spPr>
            <a:xfrm>
              <a:off x="8511695" y="48678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8" name="pt338"/>
            <p:cNvSpPr/>
            <p:nvPr/>
          </p:nvSpPr>
          <p:spPr>
            <a:xfrm>
              <a:off x="8611886"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611886"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716577"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716577"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507195"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507195"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571234" y="24686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5" name="pt345"/>
            <p:cNvSpPr/>
            <p:nvPr/>
          </p:nvSpPr>
          <p:spPr>
            <a:xfrm>
              <a:off x="8571234"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8675925"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8675925"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8" name="pt348"/>
            <p:cNvSpPr/>
            <p:nvPr/>
          </p:nvSpPr>
          <p:spPr>
            <a:xfrm>
              <a:off x="8466543" y="48226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9" name="pt349"/>
            <p:cNvSpPr/>
            <p:nvPr/>
          </p:nvSpPr>
          <p:spPr>
            <a:xfrm>
              <a:off x="8466543"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0" name="tx350"/>
            <p:cNvSpPr/>
            <p:nvPr/>
          </p:nvSpPr>
          <p:spPr>
            <a:xfrm>
              <a:off x="8847021" y="24725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1" name="tx351"/>
            <p:cNvSpPr/>
            <p:nvPr/>
          </p:nvSpPr>
          <p:spPr>
            <a:xfrm>
              <a:off x="8847021"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2" name="tx352"/>
            <p:cNvSpPr/>
            <p:nvPr/>
          </p:nvSpPr>
          <p:spPr>
            <a:xfrm>
              <a:off x="8847021" y="48265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3" name="rc353"/>
            <p:cNvSpPr/>
            <p:nvPr/>
          </p:nvSpPr>
          <p:spPr>
            <a:xfrm>
              <a:off x="7347004" y="1807652"/>
              <a:ext cx="1727406" cy="3766375"/>
            </a:xfrm>
            <a:prstGeom prst="rect">
              <a:avLst/>
            </a:prstGeom>
            <a:noFill/>
            <a:ln w="13550" cap="rnd">
              <a:solidFill>
                <a:srgbClr val="999999">
                  <a:alpha val="100000"/>
                </a:srgbClr>
              </a:solidFill>
              <a:prstDash val="solid"/>
              <a:round/>
            </a:ln>
          </p:spPr>
          <p:txBody>
            <a:bodyPr/>
            <a:lstStyle/>
            <a:p/>
          </p:txBody>
        </p:sp>
        <p:sp>
          <p:nvSpPr>
            <p:cNvPr id="354" name="rc354"/>
            <p:cNvSpPr/>
            <p:nvPr/>
          </p:nvSpPr>
          <p:spPr>
            <a:xfrm>
              <a:off x="1743716" y="1592799"/>
              <a:ext cx="1727406"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5" name="tx355"/>
            <p:cNvSpPr/>
            <p:nvPr/>
          </p:nvSpPr>
          <p:spPr>
            <a:xfrm>
              <a:off x="2368258"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56" name="rc356"/>
            <p:cNvSpPr/>
            <p:nvPr/>
          </p:nvSpPr>
          <p:spPr>
            <a:xfrm>
              <a:off x="4591903" y="1592799"/>
              <a:ext cx="1727406"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7" name="tx357"/>
            <p:cNvSpPr/>
            <p:nvPr/>
          </p:nvSpPr>
          <p:spPr>
            <a:xfrm>
              <a:off x="5241225"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358" name="rc358"/>
            <p:cNvSpPr/>
            <p:nvPr/>
          </p:nvSpPr>
          <p:spPr>
            <a:xfrm>
              <a:off x="7347004" y="1592799"/>
              <a:ext cx="1727406"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9" name="tx359"/>
            <p:cNvSpPr/>
            <p:nvPr/>
          </p:nvSpPr>
          <p:spPr>
            <a:xfrm>
              <a:off x="8064723"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360" name="pl360"/>
            <p:cNvSpPr/>
            <p:nvPr/>
          </p:nvSpPr>
          <p:spPr>
            <a:xfrm>
              <a:off x="1743716" y="5574027"/>
              <a:ext cx="1727406" cy="0"/>
            </a:xfrm>
            <a:custGeom>
              <a:avLst/>
              <a:pathLst>
                <a:path w="1727406" h="0">
                  <a:moveTo>
                    <a:pt x="0" y="0"/>
                  </a:moveTo>
                  <a:lnTo>
                    <a:pt x="1727406" y="0"/>
                  </a:lnTo>
                </a:path>
              </a:pathLst>
            </a:custGeom>
            <a:ln w="8130" cap="flat">
              <a:solidFill>
                <a:srgbClr val="000000">
                  <a:alpha val="100000"/>
                </a:srgbClr>
              </a:solidFill>
              <a:prstDash val="solid"/>
              <a:round/>
            </a:ln>
          </p:spPr>
          <p:txBody>
            <a:bodyPr/>
            <a:lstStyle/>
            <a:p/>
          </p:txBody>
        </p:sp>
        <p:sp>
          <p:nvSpPr>
            <p:cNvPr id="361" name="pl361"/>
            <p:cNvSpPr/>
            <p:nvPr/>
          </p:nvSpPr>
          <p:spPr>
            <a:xfrm>
              <a:off x="18222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20839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234569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260742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286914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31308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tx367"/>
            <p:cNvSpPr/>
            <p:nvPr/>
          </p:nvSpPr>
          <p:spPr>
            <a:xfrm>
              <a:off x="179114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68" name="tx368"/>
            <p:cNvSpPr/>
            <p:nvPr/>
          </p:nvSpPr>
          <p:spPr>
            <a:xfrm>
              <a:off x="20217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69" name="tx369"/>
            <p:cNvSpPr/>
            <p:nvPr/>
          </p:nvSpPr>
          <p:spPr>
            <a:xfrm>
              <a:off x="228351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70" name="tx370"/>
            <p:cNvSpPr/>
            <p:nvPr/>
          </p:nvSpPr>
          <p:spPr>
            <a:xfrm>
              <a:off x="254524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71" name="tx371"/>
            <p:cNvSpPr/>
            <p:nvPr/>
          </p:nvSpPr>
          <p:spPr>
            <a:xfrm>
              <a:off x="280696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72" name="tx372"/>
            <p:cNvSpPr/>
            <p:nvPr/>
          </p:nvSpPr>
          <p:spPr>
            <a:xfrm>
              <a:off x="303760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73" name="pl373"/>
            <p:cNvSpPr/>
            <p:nvPr/>
          </p:nvSpPr>
          <p:spPr>
            <a:xfrm>
              <a:off x="4591903" y="5574027"/>
              <a:ext cx="1727406" cy="0"/>
            </a:xfrm>
            <a:custGeom>
              <a:avLst/>
              <a:pathLst>
                <a:path w="1727406" h="0">
                  <a:moveTo>
                    <a:pt x="0" y="0"/>
                  </a:moveTo>
                  <a:lnTo>
                    <a:pt x="1727406" y="0"/>
                  </a:lnTo>
                </a:path>
              </a:pathLst>
            </a:custGeom>
            <a:ln w="8130" cap="flat">
              <a:solidFill>
                <a:srgbClr val="000000">
                  <a:alpha val="100000"/>
                </a:srgbClr>
              </a:solidFill>
              <a:prstDash val="solid"/>
              <a:round/>
            </a:ln>
          </p:spPr>
          <p:txBody>
            <a:bodyPr/>
            <a:lstStyle/>
            <a:p/>
          </p:txBody>
        </p:sp>
        <p:sp>
          <p:nvSpPr>
            <p:cNvPr id="374" name="pl374"/>
            <p:cNvSpPr/>
            <p:nvPr/>
          </p:nvSpPr>
          <p:spPr>
            <a:xfrm>
              <a:off x="46704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49321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519387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pl377"/>
            <p:cNvSpPr/>
            <p:nvPr/>
          </p:nvSpPr>
          <p:spPr>
            <a:xfrm>
              <a:off x="54556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8" name="pl378"/>
            <p:cNvSpPr/>
            <p:nvPr/>
          </p:nvSpPr>
          <p:spPr>
            <a:xfrm>
              <a:off x="57173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9" name="pl379"/>
            <p:cNvSpPr/>
            <p:nvPr/>
          </p:nvSpPr>
          <p:spPr>
            <a:xfrm>
              <a:off x="59790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0" name="tx380"/>
            <p:cNvSpPr/>
            <p:nvPr/>
          </p:nvSpPr>
          <p:spPr>
            <a:xfrm>
              <a:off x="463933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1" name="tx381"/>
            <p:cNvSpPr/>
            <p:nvPr/>
          </p:nvSpPr>
          <p:spPr>
            <a:xfrm>
              <a:off x="48699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2" name="tx382"/>
            <p:cNvSpPr/>
            <p:nvPr/>
          </p:nvSpPr>
          <p:spPr>
            <a:xfrm>
              <a:off x="513169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3" name="tx383"/>
            <p:cNvSpPr/>
            <p:nvPr/>
          </p:nvSpPr>
          <p:spPr>
            <a:xfrm>
              <a:off x="539342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4" name="tx384"/>
            <p:cNvSpPr/>
            <p:nvPr/>
          </p:nvSpPr>
          <p:spPr>
            <a:xfrm>
              <a:off x="565515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5" name="tx385"/>
            <p:cNvSpPr/>
            <p:nvPr/>
          </p:nvSpPr>
          <p:spPr>
            <a:xfrm>
              <a:off x="5885794"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86" name="pl386"/>
            <p:cNvSpPr/>
            <p:nvPr/>
          </p:nvSpPr>
          <p:spPr>
            <a:xfrm>
              <a:off x="7347004" y="5574027"/>
              <a:ext cx="1727406" cy="0"/>
            </a:xfrm>
            <a:custGeom>
              <a:avLst/>
              <a:pathLst>
                <a:path w="1727406" h="0">
                  <a:moveTo>
                    <a:pt x="0" y="0"/>
                  </a:moveTo>
                  <a:lnTo>
                    <a:pt x="1727406" y="0"/>
                  </a:lnTo>
                </a:path>
              </a:pathLst>
            </a:custGeom>
            <a:ln w="8130" cap="flat">
              <a:solidFill>
                <a:srgbClr val="000000">
                  <a:alpha val="100000"/>
                </a:srgbClr>
              </a:solidFill>
              <a:prstDash val="solid"/>
              <a:round/>
            </a:ln>
          </p:spPr>
          <p:txBody>
            <a:bodyPr/>
            <a:lstStyle/>
            <a:p/>
          </p:txBody>
        </p:sp>
        <p:sp>
          <p:nvSpPr>
            <p:cNvPr id="387" name="pl387"/>
            <p:cNvSpPr/>
            <p:nvPr/>
          </p:nvSpPr>
          <p:spPr>
            <a:xfrm>
              <a:off x="74255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8" name="pl388"/>
            <p:cNvSpPr/>
            <p:nvPr/>
          </p:nvSpPr>
          <p:spPr>
            <a:xfrm>
              <a:off x="768725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9" name="pl389"/>
            <p:cNvSpPr/>
            <p:nvPr/>
          </p:nvSpPr>
          <p:spPr>
            <a:xfrm>
              <a:off x="794897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0" name="pl390"/>
            <p:cNvSpPr/>
            <p:nvPr/>
          </p:nvSpPr>
          <p:spPr>
            <a:xfrm>
              <a:off x="821070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1" name="pl391"/>
            <p:cNvSpPr/>
            <p:nvPr/>
          </p:nvSpPr>
          <p:spPr>
            <a:xfrm>
              <a:off x="84724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2" name="pl392"/>
            <p:cNvSpPr/>
            <p:nvPr/>
          </p:nvSpPr>
          <p:spPr>
            <a:xfrm>
              <a:off x="87341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3" name="tx393"/>
            <p:cNvSpPr/>
            <p:nvPr/>
          </p:nvSpPr>
          <p:spPr>
            <a:xfrm>
              <a:off x="739443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4" name="tx394"/>
            <p:cNvSpPr/>
            <p:nvPr/>
          </p:nvSpPr>
          <p:spPr>
            <a:xfrm>
              <a:off x="76250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95" name="tx395"/>
            <p:cNvSpPr/>
            <p:nvPr/>
          </p:nvSpPr>
          <p:spPr>
            <a:xfrm>
              <a:off x="788680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96" name="tx396"/>
            <p:cNvSpPr/>
            <p:nvPr/>
          </p:nvSpPr>
          <p:spPr>
            <a:xfrm>
              <a:off x="814852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97" name="tx397"/>
            <p:cNvSpPr/>
            <p:nvPr/>
          </p:nvSpPr>
          <p:spPr>
            <a:xfrm>
              <a:off x="841025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98" name="tx398"/>
            <p:cNvSpPr/>
            <p:nvPr/>
          </p:nvSpPr>
          <p:spPr>
            <a:xfrm>
              <a:off x="864089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a:off x="6673094" y="4827827"/>
              <a:ext cx="592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Timor-Leste</a:t>
              </a:r>
            </a:p>
          </p:txBody>
        </p:sp>
        <p:sp>
          <p:nvSpPr>
            <p:cNvPr id="400" name="tx400"/>
            <p:cNvSpPr/>
            <p:nvPr/>
          </p:nvSpPr>
          <p:spPr>
            <a:xfrm>
              <a:off x="6388899" y="3650834"/>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401" name="tx401"/>
            <p:cNvSpPr/>
            <p:nvPr/>
          </p:nvSpPr>
          <p:spPr>
            <a:xfrm>
              <a:off x="6854968" y="2473842"/>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02" name="tx402"/>
            <p:cNvSpPr/>
            <p:nvPr/>
          </p:nvSpPr>
          <p:spPr>
            <a:xfrm>
              <a:off x="3994620" y="5402637"/>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03" name="tx403"/>
            <p:cNvSpPr/>
            <p:nvPr/>
          </p:nvSpPr>
          <p:spPr>
            <a:xfrm>
              <a:off x="4267660" y="518366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404" name="tx404"/>
            <p:cNvSpPr/>
            <p:nvPr/>
          </p:nvSpPr>
          <p:spPr>
            <a:xfrm>
              <a:off x="3957221" y="4964686"/>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05" name="tx405"/>
            <p:cNvSpPr/>
            <p:nvPr/>
          </p:nvSpPr>
          <p:spPr>
            <a:xfrm>
              <a:off x="4267660" y="4745711"/>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06" name="tx406"/>
            <p:cNvSpPr/>
            <p:nvPr/>
          </p:nvSpPr>
          <p:spPr>
            <a:xfrm>
              <a:off x="4081397" y="4526736"/>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407" name="tx407"/>
            <p:cNvSpPr/>
            <p:nvPr/>
          </p:nvSpPr>
          <p:spPr>
            <a:xfrm>
              <a:off x="4174391" y="4307760"/>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08" name="tx408"/>
            <p:cNvSpPr/>
            <p:nvPr/>
          </p:nvSpPr>
          <p:spPr>
            <a:xfrm>
              <a:off x="4155737" y="4088785"/>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Bhutan</a:t>
              </a:r>
            </a:p>
          </p:txBody>
        </p:sp>
        <p:sp>
          <p:nvSpPr>
            <p:cNvPr id="409" name="tx409"/>
            <p:cNvSpPr/>
            <p:nvPr/>
          </p:nvSpPr>
          <p:spPr>
            <a:xfrm>
              <a:off x="4137449" y="3869810"/>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10" name="tx410"/>
            <p:cNvSpPr/>
            <p:nvPr/>
          </p:nvSpPr>
          <p:spPr>
            <a:xfrm>
              <a:off x="4218099" y="3650834"/>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411" name="tx411"/>
            <p:cNvSpPr/>
            <p:nvPr/>
          </p:nvSpPr>
          <p:spPr>
            <a:xfrm>
              <a:off x="4224226" y="3431859"/>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412" name="tx412"/>
            <p:cNvSpPr/>
            <p:nvPr/>
          </p:nvSpPr>
          <p:spPr>
            <a:xfrm>
              <a:off x="4267660" y="3212884"/>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413" name="tx413"/>
            <p:cNvSpPr/>
            <p:nvPr/>
          </p:nvSpPr>
          <p:spPr>
            <a:xfrm>
              <a:off x="4286588" y="2993909"/>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414" name="tx414"/>
            <p:cNvSpPr/>
            <p:nvPr/>
          </p:nvSpPr>
          <p:spPr>
            <a:xfrm>
              <a:off x="3988219" y="2774933"/>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15" name="tx415"/>
            <p:cNvSpPr/>
            <p:nvPr/>
          </p:nvSpPr>
          <p:spPr>
            <a:xfrm>
              <a:off x="4180700" y="2555958"/>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16" name="tx416"/>
            <p:cNvSpPr/>
            <p:nvPr/>
          </p:nvSpPr>
          <p:spPr>
            <a:xfrm>
              <a:off x="3540712" y="2336983"/>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417" name="tx417"/>
            <p:cNvSpPr/>
            <p:nvPr/>
          </p:nvSpPr>
          <p:spPr>
            <a:xfrm>
              <a:off x="4149611" y="2118007"/>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18" name="tx418"/>
            <p:cNvSpPr/>
            <p:nvPr/>
          </p:nvSpPr>
          <p:spPr>
            <a:xfrm>
              <a:off x="3988219" y="1899032"/>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19" name="tx419"/>
            <p:cNvSpPr/>
            <p:nvPr/>
          </p:nvSpPr>
          <p:spPr>
            <a:xfrm>
              <a:off x="1305813" y="5450940"/>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420" name="tx420"/>
            <p:cNvSpPr/>
            <p:nvPr/>
          </p:nvSpPr>
          <p:spPr>
            <a:xfrm>
              <a:off x="1202303" y="5312471"/>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21" name="tx421"/>
            <p:cNvSpPr/>
            <p:nvPr/>
          </p:nvSpPr>
          <p:spPr>
            <a:xfrm>
              <a:off x="1289263" y="5174001"/>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422" name="tx422"/>
            <p:cNvSpPr/>
            <p:nvPr/>
          </p:nvSpPr>
          <p:spPr>
            <a:xfrm>
              <a:off x="1152468" y="503553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423" name="tx423"/>
            <p:cNvSpPr/>
            <p:nvPr/>
          </p:nvSpPr>
          <p:spPr>
            <a:xfrm>
              <a:off x="1233301" y="4897062"/>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424" name="tx424"/>
            <p:cNvSpPr/>
            <p:nvPr/>
          </p:nvSpPr>
          <p:spPr>
            <a:xfrm>
              <a:off x="1208521" y="475859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25" name="tx425"/>
            <p:cNvSpPr/>
            <p:nvPr/>
          </p:nvSpPr>
          <p:spPr>
            <a:xfrm>
              <a:off x="1376039" y="4620122"/>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26" name="tx426"/>
            <p:cNvSpPr/>
            <p:nvPr/>
          </p:nvSpPr>
          <p:spPr>
            <a:xfrm>
              <a:off x="1307916" y="448165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427" name="tx427"/>
            <p:cNvSpPr/>
            <p:nvPr/>
          </p:nvSpPr>
          <p:spPr>
            <a:xfrm>
              <a:off x="1264025" y="4343183"/>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428" name="tx428"/>
            <p:cNvSpPr/>
            <p:nvPr/>
          </p:nvSpPr>
          <p:spPr>
            <a:xfrm>
              <a:off x="1177249" y="4204713"/>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429" name="tx429"/>
            <p:cNvSpPr/>
            <p:nvPr/>
          </p:nvSpPr>
          <p:spPr>
            <a:xfrm>
              <a:off x="1252047" y="4066244"/>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430" name="tx430"/>
            <p:cNvSpPr/>
            <p:nvPr/>
          </p:nvSpPr>
          <p:spPr>
            <a:xfrm>
              <a:off x="1344950" y="392777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431" name="tx431"/>
            <p:cNvSpPr/>
            <p:nvPr/>
          </p:nvSpPr>
          <p:spPr>
            <a:xfrm>
              <a:off x="1245829" y="378930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432" name="tx432"/>
            <p:cNvSpPr/>
            <p:nvPr/>
          </p:nvSpPr>
          <p:spPr>
            <a:xfrm>
              <a:off x="1071453" y="3650834"/>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433" name="tx433"/>
            <p:cNvSpPr/>
            <p:nvPr/>
          </p:nvSpPr>
          <p:spPr>
            <a:xfrm>
              <a:off x="835537" y="3512365"/>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434" name="tx434"/>
            <p:cNvSpPr/>
            <p:nvPr/>
          </p:nvSpPr>
          <p:spPr>
            <a:xfrm>
              <a:off x="1152468" y="3373895"/>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435" name="tx435"/>
            <p:cNvSpPr/>
            <p:nvPr/>
          </p:nvSpPr>
          <p:spPr>
            <a:xfrm>
              <a:off x="1214465" y="3235425"/>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36" name="tx436"/>
            <p:cNvSpPr/>
            <p:nvPr/>
          </p:nvSpPr>
          <p:spPr>
            <a:xfrm>
              <a:off x="508182" y="3096956"/>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37" name="tx437"/>
            <p:cNvSpPr/>
            <p:nvPr/>
          </p:nvSpPr>
          <p:spPr>
            <a:xfrm>
              <a:off x="1037894" y="2958486"/>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438" name="tx438"/>
            <p:cNvSpPr/>
            <p:nvPr/>
          </p:nvSpPr>
          <p:spPr>
            <a:xfrm>
              <a:off x="1313860" y="2820016"/>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439" name="tx439"/>
            <p:cNvSpPr/>
            <p:nvPr/>
          </p:nvSpPr>
          <p:spPr>
            <a:xfrm>
              <a:off x="1320352" y="2681547"/>
              <a:ext cx="3415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Kiribati</a:t>
              </a:r>
            </a:p>
          </p:txBody>
        </p:sp>
        <p:sp>
          <p:nvSpPr>
            <p:cNvPr id="440" name="tx440"/>
            <p:cNvSpPr/>
            <p:nvPr/>
          </p:nvSpPr>
          <p:spPr>
            <a:xfrm>
              <a:off x="1253692" y="2543077"/>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441" name="tx441"/>
            <p:cNvSpPr/>
            <p:nvPr/>
          </p:nvSpPr>
          <p:spPr>
            <a:xfrm>
              <a:off x="1109034" y="2404607"/>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442" name="tx442"/>
            <p:cNvSpPr/>
            <p:nvPr/>
          </p:nvSpPr>
          <p:spPr>
            <a:xfrm>
              <a:off x="1139758" y="226613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443" name="tx443"/>
            <p:cNvSpPr/>
            <p:nvPr/>
          </p:nvSpPr>
          <p:spPr>
            <a:xfrm>
              <a:off x="1332788" y="2127668"/>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444" name="tx444"/>
            <p:cNvSpPr/>
            <p:nvPr/>
          </p:nvSpPr>
          <p:spPr>
            <a:xfrm>
              <a:off x="1196085" y="1989198"/>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445" name="tx445"/>
            <p:cNvSpPr/>
            <p:nvPr/>
          </p:nvSpPr>
          <p:spPr>
            <a:xfrm>
              <a:off x="1226626" y="1850729"/>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446" name="tx446"/>
            <p:cNvSpPr/>
            <p:nvPr/>
          </p:nvSpPr>
          <p:spPr>
            <a:xfrm>
              <a:off x="4277441"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47" name="pt447"/>
            <p:cNvSpPr/>
            <p:nvPr/>
          </p:nvSpPr>
          <p:spPr>
            <a:xfrm>
              <a:off x="5433048"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48" name="pt448"/>
            <p:cNvSpPr/>
            <p:nvPr/>
          </p:nvSpPr>
          <p:spPr>
            <a:xfrm>
              <a:off x="6040398"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49" name="tx449"/>
            <p:cNvSpPr/>
            <p:nvPr/>
          </p:nvSpPr>
          <p:spPr>
            <a:xfrm>
              <a:off x="5684618"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50" name="tx450"/>
            <p:cNvSpPr/>
            <p:nvPr/>
          </p:nvSpPr>
          <p:spPr>
            <a:xfrm>
              <a:off x="629196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51" name="tx451"/>
            <p:cNvSpPr/>
            <p:nvPr/>
          </p:nvSpPr>
          <p:spPr>
            <a:xfrm>
              <a:off x="1743716"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452" name="tx45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53" name="tx45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4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27 out of 47 (57%) countries in LMICs had a decline in coverage. The largest decline was in Lebanon (-31 percentage points), followed by Myanmar (-19 percentage points).
There were 17 (36%) countries with an increase in DTP3 coverage. Coverage remained the same in 3 countries between 2019 and 2025.
</a:t>
            </a:r>
          </a:p>
        </p:txBody>
      </p:sp>
      <p:sp>
        <p:nvSpPr>
          <p:cNvPr id="45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17 countries and decreased in 27 countries.</a:t>
            </a:r>
          </a:p>
        </p:txBody>
      </p:sp>
      <p:grpSp xmlns:pic="http://schemas.openxmlformats.org/drawingml/2006/picture">
        <p:nvGrpSpPr>
          <p:cNvPr id="456" name=""/>
          <p:cNvGrpSpPr/>
          <p:nvPr/>
        </p:nvGrpSpPr>
        <p:grpSpPr>
          <a:xfrm>
            <a:off x="292608" y="1005840"/>
            <a:ext cx="8595360" cy="28575"/>
            <a:chOff x="292608" y="1005840"/>
            <a:chExt cx="8595360" cy="28575"/>
          </a:xfrm>
        </p:grpSpPr>
        <p:sp>
          <p:nvSpPr>
            <p:cNvPr id="45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5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80446" y="5388796"/>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5" name="pl5"/>
            <p:cNvSpPr/>
            <p:nvPr/>
          </p:nvSpPr>
          <p:spPr>
            <a:xfrm>
              <a:off x="1180446" y="5080076"/>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6" name="pl6"/>
            <p:cNvSpPr/>
            <p:nvPr/>
          </p:nvSpPr>
          <p:spPr>
            <a:xfrm>
              <a:off x="1180446" y="4771357"/>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7" name="pl7"/>
            <p:cNvSpPr/>
            <p:nvPr/>
          </p:nvSpPr>
          <p:spPr>
            <a:xfrm>
              <a:off x="1180446" y="4462638"/>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8" name="pl8"/>
            <p:cNvSpPr/>
            <p:nvPr/>
          </p:nvSpPr>
          <p:spPr>
            <a:xfrm>
              <a:off x="1180446" y="4153918"/>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9" name="pl9"/>
            <p:cNvSpPr/>
            <p:nvPr/>
          </p:nvSpPr>
          <p:spPr>
            <a:xfrm>
              <a:off x="1180446" y="3845199"/>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 name="pl10"/>
            <p:cNvSpPr/>
            <p:nvPr/>
          </p:nvSpPr>
          <p:spPr>
            <a:xfrm>
              <a:off x="1180446" y="3536480"/>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1" name="pl11"/>
            <p:cNvSpPr/>
            <p:nvPr/>
          </p:nvSpPr>
          <p:spPr>
            <a:xfrm>
              <a:off x="1180446" y="3227761"/>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2" name="pl12"/>
            <p:cNvSpPr/>
            <p:nvPr/>
          </p:nvSpPr>
          <p:spPr>
            <a:xfrm>
              <a:off x="1180446" y="2919041"/>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3" name="pl13"/>
            <p:cNvSpPr/>
            <p:nvPr/>
          </p:nvSpPr>
          <p:spPr>
            <a:xfrm>
              <a:off x="1180446" y="2610322"/>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4" name="pl14"/>
            <p:cNvSpPr/>
            <p:nvPr/>
          </p:nvSpPr>
          <p:spPr>
            <a:xfrm>
              <a:off x="1180446" y="2301603"/>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5" name="pl15"/>
            <p:cNvSpPr/>
            <p:nvPr/>
          </p:nvSpPr>
          <p:spPr>
            <a:xfrm>
              <a:off x="1180446" y="1992883"/>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6" name="pl16"/>
            <p:cNvSpPr/>
            <p:nvPr/>
          </p:nvSpPr>
          <p:spPr>
            <a:xfrm>
              <a:off x="126329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3946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81562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0917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3679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64411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1953707" y="1992883"/>
              <a:ext cx="165698" cy="0"/>
            </a:xfrm>
            <a:custGeom>
              <a:avLst/>
              <a:pathLst>
                <a:path w="165698" h="0">
                  <a:moveTo>
                    <a:pt x="0" y="0"/>
                  </a:moveTo>
                  <a:lnTo>
                    <a:pt x="165698" y="0"/>
                  </a:lnTo>
                </a:path>
              </a:pathLst>
            </a:custGeom>
            <a:ln w="81303" cap="flat">
              <a:solidFill>
                <a:srgbClr val="E8E8E8">
                  <a:alpha val="100000"/>
                </a:srgbClr>
              </a:solidFill>
              <a:prstDash val="solid"/>
              <a:round/>
            </a:ln>
          </p:spPr>
          <p:txBody>
            <a:bodyPr/>
            <a:lstStyle/>
            <a:p/>
          </p:txBody>
        </p:sp>
        <p:sp>
          <p:nvSpPr>
            <p:cNvPr id="23" name="pl23"/>
            <p:cNvSpPr/>
            <p:nvPr/>
          </p:nvSpPr>
          <p:spPr>
            <a:xfrm>
              <a:off x="2464612" y="2301603"/>
              <a:ext cx="96657" cy="0"/>
            </a:xfrm>
            <a:custGeom>
              <a:avLst/>
              <a:pathLst>
                <a:path w="96657" h="0">
                  <a:moveTo>
                    <a:pt x="0" y="0"/>
                  </a:moveTo>
                  <a:lnTo>
                    <a:pt x="96657" y="0"/>
                  </a:lnTo>
                </a:path>
              </a:pathLst>
            </a:custGeom>
            <a:ln w="81303" cap="flat">
              <a:solidFill>
                <a:srgbClr val="E8E8E8">
                  <a:alpha val="100000"/>
                </a:srgbClr>
              </a:solidFill>
              <a:prstDash val="solid"/>
              <a:round/>
            </a:ln>
          </p:spPr>
          <p:txBody>
            <a:bodyPr/>
            <a:lstStyle/>
            <a:p/>
          </p:txBody>
        </p:sp>
        <p:sp>
          <p:nvSpPr>
            <p:cNvPr id="24" name="pl24"/>
            <p:cNvSpPr/>
            <p:nvPr/>
          </p:nvSpPr>
          <p:spPr>
            <a:xfrm>
              <a:off x="1981323" y="2610322"/>
              <a:ext cx="82849" cy="0"/>
            </a:xfrm>
            <a:custGeom>
              <a:avLst/>
              <a:pathLst>
                <a:path w="82849" h="0">
                  <a:moveTo>
                    <a:pt x="0" y="0"/>
                  </a:moveTo>
                  <a:lnTo>
                    <a:pt x="82849" y="0"/>
                  </a:lnTo>
                </a:path>
              </a:pathLst>
            </a:custGeom>
            <a:ln w="81303" cap="flat">
              <a:solidFill>
                <a:srgbClr val="E8E8E8">
                  <a:alpha val="100000"/>
                </a:srgbClr>
              </a:solidFill>
              <a:prstDash val="solid"/>
              <a:round/>
            </a:ln>
          </p:spPr>
          <p:txBody>
            <a:bodyPr/>
            <a:lstStyle/>
            <a:p/>
          </p:txBody>
        </p:sp>
        <p:sp>
          <p:nvSpPr>
            <p:cNvPr id="25" name="pl25"/>
            <p:cNvSpPr/>
            <p:nvPr/>
          </p:nvSpPr>
          <p:spPr>
            <a:xfrm>
              <a:off x="2533653" y="2919041"/>
              <a:ext cx="69041" cy="0"/>
            </a:xfrm>
            <a:custGeom>
              <a:avLst/>
              <a:pathLst>
                <a:path w="69041" h="0">
                  <a:moveTo>
                    <a:pt x="0" y="0"/>
                  </a:moveTo>
                  <a:lnTo>
                    <a:pt x="69041" y="0"/>
                  </a:lnTo>
                </a:path>
              </a:pathLst>
            </a:custGeom>
            <a:ln w="81303" cap="flat">
              <a:solidFill>
                <a:srgbClr val="E8E8E8">
                  <a:alpha val="100000"/>
                </a:srgbClr>
              </a:solidFill>
              <a:prstDash val="solid"/>
              <a:round/>
            </a:ln>
          </p:spPr>
          <p:txBody>
            <a:bodyPr/>
            <a:lstStyle/>
            <a:p/>
          </p:txBody>
        </p:sp>
        <p:sp>
          <p:nvSpPr>
            <p:cNvPr id="26" name="pl26"/>
            <p:cNvSpPr/>
            <p:nvPr/>
          </p:nvSpPr>
          <p:spPr>
            <a:xfrm>
              <a:off x="2478420" y="3227761"/>
              <a:ext cx="41424" cy="0"/>
            </a:xfrm>
            <a:custGeom>
              <a:avLst/>
              <a:pathLst>
                <a:path w="41424" h="0">
                  <a:moveTo>
                    <a:pt x="0" y="0"/>
                  </a:moveTo>
                  <a:lnTo>
                    <a:pt x="41424" y="0"/>
                  </a:lnTo>
                </a:path>
              </a:pathLst>
            </a:custGeom>
            <a:ln w="81303" cap="flat">
              <a:solidFill>
                <a:srgbClr val="E8E8E8">
                  <a:alpha val="100000"/>
                </a:srgbClr>
              </a:solidFill>
              <a:prstDash val="solid"/>
              <a:round/>
            </a:ln>
          </p:spPr>
          <p:txBody>
            <a:bodyPr/>
            <a:lstStyle/>
            <a:p/>
          </p:txBody>
        </p:sp>
        <p:sp>
          <p:nvSpPr>
            <p:cNvPr id="27" name="pl27"/>
            <p:cNvSpPr/>
            <p:nvPr/>
          </p:nvSpPr>
          <p:spPr>
            <a:xfrm>
              <a:off x="2395571" y="3536480"/>
              <a:ext cx="41424" cy="0"/>
            </a:xfrm>
            <a:custGeom>
              <a:avLst/>
              <a:pathLst>
                <a:path w="41424" h="0">
                  <a:moveTo>
                    <a:pt x="0" y="0"/>
                  </a:moveTo>
                  <a:lnTo>
                    <a:pt x="41424" y="0"/>
                  </a:lnTo>
                </a:path>
              </a:pathLst>
            </a:custGeom>
            <a:ln w="81303" cap="flat">
              <a:solidFill>
                <a:srgbClr val="E8E8E8">
                  <a:alpha val="100000"/>
                </a:srgbClr>
              </a:solidFill>
              <a:prstDash val="solid"/>
              <a:round/>
            </a:ln>
          </p:spPr>
          <p:txBody>
            <a:bodyPr/>
            <a:lstStyle/>
            <a:p/>
          </p:txBody>
        </p:sp>
        <p:sp>
          <p:nvSpPr>
            <p:cNvPr id="28" name="pl28"/>
            <p:cNvSpPr/>
            <p:nvPr/>
          </p:nvSpPr>
          <p:spPr>
            <a:xfrm>
              <a:off x="2381762" y="3845199"/>
              <a:ext cx="27616" cy="0"/>
            </a:xfrm>
            <a:custGeom>
              <a:avLst/>
              <a:pathLst>
                <a:path w="27616" h="0">
                  <a:moveTo>
                    <a:pt x="0" y="0"/>
                  </a:moveTo>
                  <a:lnTo>
                    <a:pt x="27616" y="0"/>
                  </a:lnTo>
                </a:path>
              </a:pathLst>
            </a:custGeom>
            <a:ln w="81303" cap="flat">
              <a:solidFill>
                <a:srgbClr val="E8E8E8">
                  <a:alpha val="100000"/>
                </a:srgbClr>
              </a:solidFill>
              <a:prstDash val="solid"/>
              <a:round/>
            </a:ln>
          </p:spPr>
          <p:txBody>
            <a:bodyPr/>
            <a:lstStyle/>
            <a:p/>
          </p:txBody>
        </p:sp>
        <p:sp>
          <p:nvSpPr>
            <p:cNvPr id="29" name="pl29"/>
            <p:cNvSpPr/>
            <p:nvPr/>
          </p:nvSpPr>
          <p:spPr>
            <a:xfrm>
              <a:off x="2064173" y="4153918"/>
              <a:ext cx="27616" cy="0"/>
            </a:xfrm>
            <a:custGeom>
              <a:avLst/>
              <a:pathLst>
                <a:path w="27616" h="0">
                  <a:moveTo>
                    <a:pt x="0" y="0"/>
                  </a:moveTo>
                  <a:lnTo>
                    <a:pt x="27616" y="0"/>
                  </a:lnTo>
                </a:path>
              </a:pathLst>
            </a:custGeom>
            <a:ln w="81303" cap="flat">
              <a:solidFill>
                <a:srgbClr val="E8E8E8">
                  <a:alpha val="100000"/>
                </a:srgbClr>
              </a:solidFill>
              <a:prstDash val="solid"/>
              <a:round/>
            </a:ln>
          </p:spPr>
          <p:txBody>
            <a:bodyPr/>
            <a:lstStyle/>
            <a:p/>
          </p:txBody>
        </p:sp>
        <p:sp>
          <p:nvSpPr>
            <p:cNvPr id="30" name="pl30"/>
            <p:cNvSpPr/>
            <p:nvPr/>
          </p:nvSpPr>
          <p:spPr>
            <a:xfrm>
              <a:off x="2450804" y="4462638"/>
              <a:ext cx="13808" cy="0"/>
            </a:xfrm>
            <a:custGeom>
              <a:avLst/>
              <a:pathLst>
                <a:path w="13808" h="0">
                  <a:moveTo>
                    <a:pt x="0" y="0"/>
                  </a:moveTo>
                  <a:lnTo>
                    <a:pt x="13808" y="0"/>
                  </a:lnTo>
                </a:path>
              </a:pathLst>
            </a:custGeom>
            <a:ln w="81303" cap="flat">
              <a:solidFill>
                <a:srgbClr val="E8E8E8">
                  <a:alpha val="100000"/>
                </a:srgbClr>
              </a:solidFill>
              <a:prstDash val="solid"/>
              <a:round/>
            </a:ln>
          </p:spPr>
          <p:txBody>
            <a:bodyPr/>
            <a:lstStyle/>
            <a:p/>
          </p:txBody>
        </p:sp>
        <p:sp>
          <p:nvSpPr>
            <p:cNvPr id="31" name="pl31"/>
            <p:cNvSpPr/>
            <p:nvPr/>
          </p:nvSpPr>
          <p:spPr>
            <a:xfrm>
              <a:off x="2588886" y="4771357"/>
              <a:ext cx="13808" cy="0"/>
            </a:xfrm>
            <a:custGeom>
              <a:avLst/>
              <a:pathLst>
                <a:path w="13808" h="0">
                  <a:moveTo>
                    <a:pt x="0" y="0"/>
                  </a:moveTo>
                  <a:lnTo>
                    <a:pt x="13808" y="0"/>
                  </a:lnTo>
                </a:path>
              </a:pathLst>
            </a:custGeom>
            <a:ln w="81303" cap="flat">
              <a:solidFill>
                <a:srgbClr val="E8E8E8">
                  <a:alpha val="100000"/>
                </a:srgbClr>
              </a:solidFill>
              <a:prstDash val="solid"/>
              <a:round/>
            </a:ln>
          </p:spPr>
          <p:txBody>
            <a:bodyPr/>
            <a:lstStyle/>
            <a:p/>
          </p:txBody>
        </p:sp>
        <p:sp>
          <p:nvSpPr>
            <p:cNvPr id="32" name="pl32"/>
            <p:cNvSpPr/>
            <p:nvPr/>
          </p:nvSpPr>
          <p:spPr>
            <a:xfrm>
              <a:off x="2119406" y="5080076"/>
              <a:ext cx="13808" cy="0"/>
            </a:xfrm>
            <a:custGeom>
              <a:avLst/>
              <a:pathLst>
                <a:path w="13808" h="0">
                  <a:moveTo>
                    <a:pt x="0" y="0"/>
                  </a:moveTo>
                  <a:lnTo>
                    <a:pt x="13808" y="0"/>
                  </a:lnTo>
                </a:path>
              </a:pathLst>
            </a:custGeom>
            <a:ln w="81303" cap="flat">
              <a:solidFill>
                <a:srgbClr val="E8E8E8">
                  <a:alpha val="100000"/>
                </a:srgbClr>
              </a:solidFill>
              <a:prstDash val="solid"/>
              <a:round/>
            </a:ln>
          </p:spPr>
          <p:txBody>
            <a:bodyPr/>
            <a:lstStyle/>
            <a:p/>
          </p:txBody>
        </p:sp>
        <p:sp>
          <p:nvSpPr>
            <p:cNvPr id="33" name="pl33"/>
            <p:cNvSpPr/>
            <p:nvPr/>
          </p:nvSpPr>
          <p:spPr>
            <a:xfrm>
              <a:off x="2450804" y="5388796"/>
              <a:ext cx="13808" cy="0"/>
            </a:xfrm>
            <a:custGeom>
              <a:avLst/>
              <a:pathLst>
                <a:path w="13808" h="0">
                  <a:moveTo>
                    <a:pt x="0" y="0"/>
                  </a:moveTo>
                  <a:lnTo>
                    <a:pt x="13808" y="0"/>
                  </a:lnTo>
                </a:path>
              </a:pathLst>
            </a:custGeom>
            <a:ln w="81303" cap="flat">
              <a:solidFill>
                <a:srgbClr val="E8E8E8">
                  <a:alpha val="100000"/>
                </a:srgbClr>
              </a:solidFill>
              <a:prstDash val="solid"/>
              <a:round/>
            </a:ln>
          </p:spPr>
          <p:txBody>
            <a:bodyPr/>
            <a:lstStyle/>
            <a:p/>
          </p:txBody>
        </p:sp>
        <p:sp>
          <p:nvSpPr>
            <p:cNvPr id="34" name="pt34"/>
            <p:cNvSpPr/>
            <p:nvPr/>
          </p:nvSpPr>
          <p:spPr>
            <a:xfrm>
              <a:off x="2059673"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1976823"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598194"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529153"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404879"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377262"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087289"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059673"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460112"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446304"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515345"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473920"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556769"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460112"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432495"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391071"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598194"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584386"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128714"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114906"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460112"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446304"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114906"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1949207"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019021" y="25651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1936172"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2557542" y="2873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2488501"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364227" y="3800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336610"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pt64"/>
            <p:cNvSpPr/>
            <p:nvPr/>
          </p:nvSpPr>
          <p:spPr>
            <a:xfrm>
              <a:off x="2046637" y="41087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 name="pt65"/>
            <p:cNvSpPr/>
            <p:nvPr/>
          </p:nvSpPr>
          <p:spPr>
            <a:xfrm>
              <a:off x="2019021"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 name="pt66"/>
            <p:cNvSpPr/>
            <p:nvPr/>
          </p:nvSpPr>
          <p:spPr>
            <a:xfrm>
              <a:off x="2419460" y="4417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405652"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474693" y="31826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2433268"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pt70"/>
            <p:cNvSpPr/>
            <p:nvPr/>
          </p:nvSpPr>
          <p:spPr>
            <a:xfrm>
              <a:off x="2516118" y="22564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 name="pt71"/>
            <p:cNvSpPr/>
            <p:nvPr/>
          </p:nvSpPr>
          <p:spPr>
            <a:xfrm>
              <a:off x="2419460"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 name="pt72"/>
            <p:cNvSpPr/>
            <p:nvPr/>
          </p:nvSpPr>
          <p:spPr>
            <a:xfrm>
              <a:off x="2391843" y="3491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 name="pt73"/>
            <p:cNvSpPr/>
            <p:nvPr/>
          </p:nvSpPr>
          <p:spPr>
            <a:xfrm>
              <a:off x="2350419"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 name="pt74"/>
            <p:cNvSpPr/>
            <p:nvPr/>
          </p:nvSpPr>
          <p:spPr>
            <a:xfrm>
              <a:off x="2557542" y="47262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 name="pt75"/>
            <p:cNvSpPr/>
            <p:nvPr/>
          </p:nvSpPr>
          <p:spPr>
            <a:xfrm>
              <a:off x="2543734"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 name="pt76"/>
            <p:cNvSpPr/>
            <p:nvPr/>
          </p:nvSpPr>
          <p:spPr>
            <a:xfrm>
              <a:off x="2088062" y="50349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7" name="pt77"/>
            <p:cNvSpPr/>
            <p:nvPr/>
          </p:nvSpPr>
          <p:spPr>
            <a:xfrm>
              <a:off x="2074254"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8" name="pt78"/>
            <p:cNvSpPr/>
            <p:nvPr/>
          </p:nvSpPr>
          <p:spPr>
            <a:xfrm>
              <a:off x="2419460" y="5343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9" name="pt79"/>
            <p:cNvSpPr/>
            <p:nvPr/>
          </p:nvSpPr>
          <p:spPr>
            <a:xfrm>
              <a:off x="2405652"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0" name="pt80"/>
            <p:cNvSpPr/>
            <p:nvPr/>
          </p:nvSpPr>
          <p:spPr>
            <a:xfrm>
              <a:off x="2074254" y="1947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1" name="pt81"/>
            <p:cNvSpPr/>
            <p:nvPr/>
          </p:nvSpPr>
          <p:spPr>
            <a:xfrm>
              <a:off x="1908555"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2" name="tx82"/>
            <p:cNvSpPr/>
            <p:nvPr/>
          </p:nvSpPr>
          <p:spPr>
            <a:xfrm>
              <a:off x="2748555" y="256899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83" name="tx83"/>
            <p:cNvSpPr/>
            <p:nvPr/>
          </p:nvSpPr>
          <p:spPr>
            <a:xfrm>
              <a:off x="2748555" y="28777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4" name="tx84"/>
            <p:cNvSpPr/>
            <p:nvPr/>
          </p:nvSpPr>
          <p:spPr>
            <a:xfrm>
              <a:off x="2748555" y="38038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85" name="tx85"/>
            <p:cNvSpPr/>
            <p:nvPr/>
          </p:nvSpPr>
          <p:spPr>
            <a:xfrm>
              <a:off x="2748555" y="411258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86" name="tx86"/>
            <p:cNvSpPr/>
            <p:nvPr/>
          </p:nvSpPr>
          <p:spPr>
            <a:xfrm>
              <a:off x="2748555" y="44213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87" name="tx87"/>
            <p:cNvSpPr/>
            <p:nvPr/>
          </p:nvSpPr>
          <p:spPr>
            <a:xfrm>
              <a:off x="2748555" y="31864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88" name="tx88"/>
            <p:cNvSpPr/>
            <p:nvPr/>
          </p:nvSpPr>
          <p:spPr>
            <a:xfrm>
              <a:off x="2748555" y="22602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89" name="tx89"/>
            <p:cNvSpPr/>
            <p:nvPr/>
          </p:nvSpPr>
          <p:spPr>
            <a:xfrm>
              <a:off x="2748555" y="34951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90" name="tx90"/>
            <p:cNvSpPr/>
            <p:nvPr/>
          </p:nvSpPr>
          <p:spPr>
            <a:xfrm>
              <a:off x="2748555" y="473002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91" name="tx91"/>
            <p:cNvSpPr/>
            <p:nvPr/>
          </p:nvSpPr>
          <p:spPr>
            <a:xfrm>
              <a:off x="2748555" y="50387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92" name="tx92"/>
            <p:cNvSpPr/>
            <p:nvPr/>
          </p:nvSpPr>
          <p:spPr>
            <a:xfrm>
              <a:off x="2748555" y="5347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93" name="tx93"/>
            <p:cNvSpPr/>
            <p:nvPr/>
          </p:nvSpPr>
          <p:spPr>
            <a:xfrm>
              <a:off x="2716460" y="195155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94" name="rc94"/>
            <p:cNvSpPr/>
            <p:nvPr/>
          </p:nvSpPr>
          <p:spPr>
            <a:xfrm>
              <a:off x="1180446" y="1807652"/>
              <a:ext cx="1822687" cy="3766375"/>
            </a:xfrm>
            <a:prstGeom prst="rect">
              <a:avLst/>
            </a:prstGeom>
            <a:noFill/>
            <a:ln w="13550" cap="rnd">
              <a:solidFill>
                <a:srgbClr val="999999">
                  <a:alpha val="100000"/>
                </a:srgbClr>
              </a:solidFill>
              <a:prstDash val="solid"/>
              <a:round/>
            </a:ln>
          </p:spPr>
          <p:txBody>
            <a:bodyPr/>
            <a:lstStyle/>
            <a:p/>
          </p:txBody>
        </p:sp>
        <p:sp>
          <p:nvSpPr>
            <p:cNvPr id="95" name="pl95"/>
            <p:cNvSpPr/>
            <p:nvPr/>
          </p:nvSpPr>
          <p:spPr>
            <a:xfrm>
              <a:off x="4123913" y="5442642"/>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96" name="pl96"/>
            <p:cNvSpPr/>
            <p:nvPr/>
          </p:nvSpPr>
          <p:spPr>
            <a:xfrm>
              <a:off x="4123913" y="5223667"/>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97" name="pl97"/>
            <p:cNvSpPr/>
            <p:nvPr/>
          </p:nvSpPr>
          <p:spPr>
            <a:xfrm>
              <a:off x="4123913" y="5004691"/>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98" name="pl98"/>
            <p:cNvSpPr/>
            <p:nvPr/>
          </p:nvSpPr>
          <p:spPr>
            <a:xfrm>
              <a:off x="4123913" y="4785716"/>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99" name="pl99"/>
            <p:cNvSpPr/>
            <p:nvPr/>
          </p:nvSpPr>
          <p:spPr>
            <a:xfrm>
              <a:off x="4123913" y="4566741"/>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0" name="pl100"/>
            <p:cNvSpPr/>
            <p:nvPr/>
          </p:nvSpPr>
          <p:spPr>
            <a:xfrm>
              <a:off x="4123913" y="4347765"/>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1" name="pl101"/>
            <p:cNvSpPr/>
            <p:nvPr/>
          </p:nvSpPr>
          <p:spPr>
            <a:xfrm>
              <a:off x="4123913" y="4128790"/>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2" name="pl102"/>
            <p:cNvSpPr/>
            <p:nvPr/>
          </p:nvSpPr>
          <p:spPr>
            <a:xfrm>
              <a:off x="4123913" y="3909815"/>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3" name="pl103"/>
            <p:cNvSpPr/>
            <p:nvPr/>
          </p:nvSpPr>
          <p:spPr>
            <a:xfrm>
              <a:off x="4123913" y="3690839"/>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4" name="pl104"/>
            <p:cNvSpPr/>
            <p:nvPr/>
          </p:nvSpPr>
          <p:spPr>
            <a:xfrm>
              <a:off x="4123913" y="3471864"/>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5" name="pl105"/>
            <p:cNvSpPr/>
            <p:nvPr/>
          </p:nvSpPr>
          <p:spPr>
            <a:xfrm>
              <a:off x="4123913" y="3252889"/>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6" name="pl106"/>
            <p:cNvSpPr/>
            <p:nvPr/>
          </p:nvSpPr>
          <p:spPr>
            <a:xfrm>
              <a:off x="4123913" y="3033914"/>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7" name="pl107"/>
            <p:cNvSpPr/>
            <p:nvPr/>
          </p:nvSpPr>
          <p:spPr>
            <a:xfrm>
              <a:off x="4123913" y="2814938"/>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8" name="pl108"/>
            <p:cNvSpPr/>
            <p:nvPr/>
          </p:nvSpPr>
          <p:spPr>
            <a:xfrm>
              <a:off x="4123913" y="2595963"/>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09" name="pl109"/>
            <p:cNvSpPr/>
            <p:nvPr/>
          </p:nvSpPr>
          <p:spPr>
            <a:xfrm>
              <a:off x="4123913" y="2376988"/>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10" name="pl110"/>
            <p:cNvSpPr/>
            <p:nvPr/>
          </p:nvSpPr>
          <p:spPr>
            <a:xfrm>
              <a:off x="4123913" y="2158012"/>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11" name="pl111"/>
            <p:cNvSpPr/>
            <p:nvPr/>
          </p:nvSpPr>
          <p:spPr>
            <a:xfrm>
              <a:off x="4123913" y="1939037"/>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112" name="pl112"/>
            <p:cNvSpPr/>
            <p:nvPr/>
          </p:nvSpPr>
          <p:spPr>
            <a:xfrm>
              <a:off x="420676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48292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75909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03525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53114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58758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5228572" y="1939037"/>
              <a:ext cx="110465" cy="0"/>
            </a:xfrm>
            <a:custGeom>
              <a:avLst/>
              <a:pathLst>
                <a:path w="110465" h="0">
                  <a:moveTo>
                    <a:pt x="0" y="0"/>
                  </a:moveTo>
                  <a:lnTo>
                    <a:pt x="110465" y="0"/>
                  </a:lnTo>
                </a:path>
              </a:pathLst>
            </a:custGeom>
            <a:ln w="81303" cap="flat">
              <a:solidFill>
                <a:srgbClr val="E8E8E8">
                  <a:alpha val="100000"/>
                </a:srgbClr>
              </a:solidFill>
              <a:prstDash val="solid"/>
              <a:round/>
            </a:ln>
          </p:spPr>
          <p:txBody>
            <a:bodyPr/>
            <a:lstStyle/>
            <a:p/>
          </p:txBody>
        </p:sp>
        <p:sp>
          <p:nvSpPr>
            <p:cNvPr id="119" name="pl119"/>
            <p:cNvSpPr/>
            <p:nvPr/>
          </p:nvSpPr>
          <p:spPr>
            <a:xfrm>
              <a:off x="5449504" y="2158012"/>
              <a:ext cx="110465" cy="0"/>
            </a:xfrm>
            <a:custGeom>
              <a:avLst/>
              <a:pathLst>
                <a:path w="110465" h="0">
                  <a:moveTo>
                    <a:pt x="0" y="0"/>
                  </a:moveTo>
                  <a:lnTo>
                    <a:pt x="110465" y="0"/>
                  </a:lnTo>
                </a:path>
              </a:pathLst>
            </a:custGeom>
            <a:ln w="81303" cap="flat">
              <a:solidFill>
                <a:srgbClr val="E8E8E8">
                  <a:alpha val="100000"/>
                </a:srgbClr>
              </a:solidFill>
              <a:prstDash val="solid"/>
              <a:round/>
            </a:ln>
          </p:spPr>
          <p:txBody>
            <a:bodyPr/>
            <a:lstStyle/>
            <a:p/>
          </p:txBody>
        </p:sp>
        <p:sp>
          <p:nvSpPr>
            <p:cNvPr id="120" name="pl120"/>
            <p:cNvSpPr/>
            <p:nvPr/>
          </p:nvSpPr>
          <p:spPr>
            <a:xfrm>
              <a:off x="5269997" y="2376988"/>
              <a:ext cx="82849" cy="0"/>
            </a:xfrm>
            <a:custGeom>
              <a:avLst/>
              <a:pathLst>
                <a:path w="82849" h="0">
                  <a:moveTo>
                    <a:pt x="0" y="0"/>
                  </a:moveTo>
                  <a:lnTo>
                    <a:pt x="82849" y="0"/>
                  </a:lnTo>
                </a:path>
              </a:pathLst>
            </a:custGeom>
            <a:ln w="81303" cap="flat">
              <a:solidFill>
                <a:srgbClr val="E8E8E8">
                  <a:alpha val="100000"/>
                </a:srgbClr>
              </a:solidFill>
              <a:prstDash val="solid"/>
              <a:round/>
            </a:ln>
          </p:spPr>
          <p:txBody>
            <a:bodyPr/>
            <a:lstStyle/>
            <a:p/>
          </p:txBody>
        </p:sp>
        <p:sp>
          <p:nvSpPr>
            <p:cNvPr id="121" name="pl121"/>
            <p:cNvSpPr/>
            <p:nvPr/>
          </p:nvSpPr>
          <p:spPr>
            <a:xfrm>
              <a:off x="5269997" y="2595963"/>
              <a:ext cx="82849" cy="0"/>
            </a:xfrm>
            <a:custGeom>
              <a:avLst/>
              <a:pathLst>
                <a:path w="82849" h="0">
                  <a:moveTo>
                    <a:pt x="0" y="0"/>
                  </a:moveTo>
                  <a:lnTo>
                    <a:pt x="82849" y="0"/>
                  </a:lnTo>
                </a:path>
              </a:pathLst>
            </a:custGeom>
            <a:ln w="81303" cap="flat">
              <a:solidFill>
                <a:srgbClr val="E8E8E8">
                  <a:alpha val="100000"/>
                </a:srgbClr>
              </a:solidFill>
              <a:prstDash val="solid"/>
              <a:round/>
            </a:ln>
          </p:spPr>
          <p:txBody>
            <a:bodyPr/>
            <a:lstStyle/>
            <a:p/>
          </p:txBody>
        </p:sp>
        <p:sp>
          <p:nvSpPr>
            <p:cNvPr id="122" name="pl122"/>
            <p:cNvSpPr/>
            <p:nvPr/>
          </p:nvSpPr>
          <p:spPr>
            <a:xfrm>
              <a:off x="5187147" y="2814938"/>
              <a:ext cx="82849" cy="0"/>
            </a:xfrm>
            <a:custGeom>
              <a:avLst/>
              <a:pathLst>
                <a:path w="82849" h="0">
                  <a:moveTo>
                    <a:pt x="0" y="0"/>
                  </a:moveTo>
                  <a:lnTo>
                    <a:pt x="82849" y="0"/>
                  </a:lnTo>
                </a:path>
              </a:pathLst>
            </a:custGeom>
            <a:ln w="81303" cap="flat">
              <a:solidFill>
                <a:srgbClr val="E8E8E8">
                  <a:alpha val="100000"/>
                </a:srgbClr>
              </a:solidFill>
              <a:prstDash val="solid"/>
              <a:round/>
            </a:ln>
          </p:spPr>
          <p:txBody>
            <a:bodyPr/>
            <a:lstStyle/>
            <a:p/>
          </p:txBody>
        </p:sp>
        <p:sp>
          <p:nvSpPr>
            <p:cNvPr id="123" name="pl123"/>
            <p:cNvSpPr/>
            <p:nvPr/>
          </p:nvSpPr>
          <p:spPr>
            <a:xfrm>
              <a:off x="5518545" y="3033914"/>
              <a:ext cx="55232" cy="0"/>
            </a:xfrm>
            <a:custGeom>
              <a:avLst/>
              <a:pathLst>
                <a:path w="55232" h="0">
                  <a:moveTo>
                    <a:pt x="0" y="0"/>
                  </a:moveTo>
                  <a:lnTo>
                    <a:pt x="55232" y="0"/>
                  </a:lnTo>
                </a:path>
              </a:pathLst>
            </a:custGeom>
            <a:ln w="81303" cap="flat">
              <a:solidFill>
                <a:srgbClr val="E8E8E8">
                  <a:alpha val="100000"/>
                </a:srgbClr>
              </a:solidFill>
              <a:prstDash val="solid"/>
              <a:round/>
            </a:ln>
          </p:spPr>
          <p:txBody>
            <a:bodyPr/>
            <a:lstStyle/>
            <a:p/>
          </p:txBody>
        </p:sp>
        <p:sp>
          <p:nvSpPr>
            <p:cNvPr id="124" name="pl124"/>
            <p:cNvSpPr/>
            <p:nvPr/>
          </p:nvSpPr>
          <p:spPr>
            <a:xfrm>
              <a:off x="5408079" y="3252889"/>
              <a:ext cx="55232" cy="0"/>
            </a:xfrm>
            <a:custGeom>
              <a:avLst/>
              <a:pathLst>
                <a:path w="55232" h="0">
                  <a:moveTo>
                    <a:pt x="0" y="0"/>
                  </a:moveTo>
                  <a:lnTo>
                    <a:pt x="55232" y="0"/>
                  </a:lnTo>
                </a:path>
              </a:pathLst>
            </a:custGeom>
            <a:ln w="81303" cap="flat">
              <a:solidFill>
                <a:srgbClr val="E8E8E8">
                  <a:alpha val="100000"/>
                </a:srgbClr>
              </a:solidFill>
              <a:prstDash val="solid"/>
              <a:round/>
            </a:ln>
          </p:spPr>
          <p:txBody>
            <a:bodyPr/>
            <a:lstStyle/>
            <a:p/>
          </p:txBody>
        </p:sp>
        <p:sp>
          <p:nvSpPr>
            <p:cNvPr id="125" name="pl125"/>
            <p:cNvSpPr/>
            <p:nvPr/>
          </p:nvSpPr>
          <p:spPr>
            <a:xfrm>
              <a:off x="4883366" y="3471864"/>
              <a:ext cx="41424" cy="0"/>
            </a:xfrm>
            <a:custGeom>
              <a:avLst/>
              <a:pathLst>
                <a:path w="41424" h="0">
                  <a:moveTo>
                    <a:pt x="0" y="0"/>
                  </a:moveTo>
                  <a:lnTo>
                    <a:pt x="41424" y="0"/>
                  </a:lnTo>
                </a:path>
              </a:pathLst>
            </a:custGeom>
            <a:ln w="81303" cap="flat">
              <a:solidFill>
                <a:srgbClr val="E8E8E8">
                  <a:alpha val="100000"/>
                </a:srgbClr>
              </a:solidFill>
              <a:prstDash val="solid"/>
              <a:round/>
            </a:ln>
          </p:spPr>
          <p:txBody>
            <a:bodyPr/>
            <a:lstStyle/>
            <a:p/>
          </p:txBody>
        </p:sp>
        <p:sp>
          <p:nvSpPr>
            <p:cNvPr id="126" name="pl126"/>
            <p:cNvSpPr/>
            <p:nvPr/>
          </p:nvSpPr>
          <p:spPr>
            <a:xfrm>
              <a:off x="5352846" y="3690839"/>
              <a:ext cx="27616" cy="0"/>
            </a:xfrm>
            <a:custGeom>
              <a:avLst/>
              <a:pathLst>
                <a:path w="27616" h="0">
                  <a:moveTo>
                    <a:pt x="0" y="0"/>
                  </a:moveTo>
                  <a:lnTo>
                    <a:pt x="27616" y="0"/>
                  </a:lnTo>
                </a:path>
              </a:pathLst>
            </a:custGeom>
            <a:ln w="81303" cap="flat">
              <a:solidFill>
                <a:srgbClr val="E8E8E8">
                  <a:alpha val="100000"/>
                </a:srgbClr>
              </a:solidFill>
              <a:prstDash val="solid"/>
              <a:round/>
            </a:ln>
          </p:spPr>
          <p:txBody>
            <a:bodyPr/>
            <a:lstStyle/>
            <a:p/>
          </p:txBody>
        </p:sp>
        <p:sp>
          <p:nvSpPr>
            <p:cNvPr id="127" name="pl127"/>
            <p:cNvSpPr/>
            <p:nvPr/>
          </p:nvSpPr>
          <p:spPr>
            <a:xfrm>
              <a:off x="5145722" y="3909815"/>
              <a:ext cx="27616" cy="0"/>
            </a:xfrm>
            <a:custGeom>
              <a:avLst/>
              <a:pathLst>
                <a:path w="27616" h="0">
                  <a:moveTo>
                    <a:pt x="0" y="0"/>
                  </a:moveTo>
                  <a:lnTo>
                    <a:pt x="27616" y="0"/>
                  </a:lnTo>
                </a:path>
              </a:pathLst>
            </a:custGeom>
            <a:ln w="81303" cap="flat">
              <a:solidFill>
                <a:srgbClr val="E8E8E8">
                  <a:alpha val="100000"/>
                </a:srgbClr>
              </a:solidFill>
              <a:prstDash val="solid"/>
              <a:round/>
            </a:ln>
          </p:spPr>
          <p:txBody>
            <a:bodyPr/>
            <a:lstStyle/>
            <a:p/>
          </p:txBody>
        </p:sp>
        <p:sp>
          <p:nvSpPr>
            <p:cNvPr id="128" name="pl128"/>
            <p:cNvSpPr/>
            <p:nvPr/>
          </p:nvSpPr>
          <p:spPr>
            <a:xfrm>
              <a:off x="5076681" y="4128790"/>
              <a:ext cx="27616" cy="0"/>
            </a:xfrm>
            <a:custGeom>
              <a:avLst/>
              <a:pathLst>
                <a:path w="27616" h="0">
                  <a:moveTo>
                    <a:pt x="0" y="0"/>
                  </a:moveTo>
                  <a:lnTo>
                    <a:pt x="27616" y="0"/>
                  </a:lnTo>
                </a:path>
              </a:pathLst>
            </a:custGeom>
            <a:ln w="81303" cap="flat">
              <a:solidFill>
                <a:srgbClr val="E8E8E8">
                  <a:alpha val="100000"/>
                </a:srgbClr>
              </a:solidFill>
              <a:prstDash val="solid"/>
              <a:round/>
            </a:ln>
          </p:spPr>
          <p:txBody>
            <a:bodyPr/>
            <a:lstStyle/>
            <a:p/>
          </p:txBody>
        </p:sp>
        <p:sp>
          <p:nvSpPr>
            <p:cNvPr id="129" name="pl129"/>
            <p:cNvSpPr/>
            <p:nvPr/>
          </p:nvSpPr>
          <p:spPr>
            <a:xfrm>
              <a:off x="5394271" y="4347765"/>
              <a:ext cx="27616" cy="0"/>
            </a:xfrm>
            <a:custGeom>
              <a:avLst/>
              <a:pathLst>
                <a:path w="27616" h="0">
                  <a:moveTo>
                    <a:pt x="0" y="0"/>
                  </a:moveTo>
                  <a:lnTo>
                    <a:pt x="27616" y="0"/>
                  </a:lnTo>
                </a:path>
              </a:pathLst>
            </a:custGeom>
            <a:ln w="81303" cap="flat">
              <a:solidFill>
                <a:srgbClr val="E8E8E8">
                  <a:alpha val="100000"/>
                </a:srgbClr>
              </a:solidFill>
              <a:prstDash val="solid"/>
              <a:round/>
            </a:ln>
          </p:spPr>
          <p:txBody>
            <a:bodyPr/>
            <a:lstStyle/>
            <a:p/>
          </p:txBody>
        </p:sp>
        <p:sp>
          <p:nvSpPr>
            <p:cNvPr id="130" name="pl130"/>
            <p:cNvSpPr/>
            <p:nvPr/>
          </p:nvSpPr>
          <p:spPr>
            <a:xfrm>
              <a:off x="5559970" y="4566741"/>
              <a:ext cx="13808" cy="0"/>
            </a:xfrm>
            <a:custGeom>
              <a:avLst/>
              <a:pathLst>
                <a:path w="13808" h="0">
                  <a:moveTo>
                    <a:pt x="0" y="0"/>
                  </a:moveTo>
                  <a:lnTo>
                    <a:pt x="13808" y="0"/>
                  </a:lnTo>
                </a:path>
              </a:pathLst>
            </a:custGeom>
            <a:ln w="81303" cap="flat">
              <a:solidFill>
                <a:srgbClr val="E8E8E8">
                  <a:alpha val="100000"/>
                </a:srgbClr>
              </a:solidFill>
              <a:prstDash val="solid"/>
              <a:round/>
            </a:ln>
          </p:spPr>
          <p:txBody>
            <a:bodyPr/>
            <a:lstStyle/>
            <a:p/>
          </p:txBody>
        </p:sp>
        <p:sp>
          <p:nvSpPr>
            <p:cNvPr id="131" name="pl131"/>
            <p:cNvSpPr/>
            <p:nvPr/>
          </p:nvSpPr>
          <p:spPr>
            <a:xfrm>
              <a:off x="5546161" y="4785716"/>
              <a:ext cx="13808" cy="0"/>
            </a:xfrm>
            <a:custGeom>
              <a:avLst/>
              <a:pathLst>
                <a:path w="13808" h="0">
                  <a:moveTo>
                    <a:pt x="0" y="0"/>
                  </a:moveTo>
                  <a:lnTo>
                    <a:pt x="13808" y="0"/>
                  </a:lnTo>
                </a:path>
              </a:pathLst>
            </a:custGeom>
            <a:ln w="81303" cap="flat">
              <a:solidFill>
                <a:srgbClr val="E8E8E8">
                  <a:alpha val="100000"/>
                </a:srgbClr>
              </a:solidFill>
              <a:prstDash val="solid"/>
              <a:round/>
            </a:ln>
          </p:spPr>
          <p:txBody>
            <a:bodyPr/>
            <a:lstStyle/>
            <a:p/>
          </p:txBody>
        </p:sp>
        <p:sp>
          <p:nvSpPr>
            <p:cNvPr id="132" name="pl132"/>
            <p:cNvSpPr/>
            <p:nvPr/>
          </p:nvSpPr>
          <p:spPr>
            <a:xfrm>
              <a:off x="5504737" y="5004691"/>
              <a:ext cx="13808" cy="0"/>
            </a:xfrm>
            <a:custGeom>
              <a:avLst/>
              <a:pathLst>
                <a:path w="13808" h="0">
                  <a:moveTo>
                    <a:pt x="0" y="0"/>
                  </a:moveTo>
                  <a:lnTo>
                    <a:pt x="13808" y="0"/>
                  </a:lnTo>
                </a:path>
              </a:pathLst>
            </a:custGeom>
            <a:ln w="81303" cap="flat">
              <a:solidFill>
                <a:srgbClr val="E8E8E8">
                  <a:alpha val="100000"/>
                </a:srgbClr>
              </a:solidFill>
              <a:prstDash val="solid"/>
              <a:round/>
            </a:ln>
          </p:spPr>
          <p:txBody>
            <a:bodyPr/>
            <a:lstStyle/>
            <a:p/>
          </p:txBody>
        </p:sp>
        <p:sp>
          <p:nvSpPr>
            <p:cNvPr id="133" name="pl133"/>
            <p:cNvSpPr/>
            <p:nvPr/>
          </p:nvSpPr>
          <p:spPr>
            <a:xfrm>
              <a:off x="5518545" y="5223667"/>
              <a:ext cx="13808" cy="0"/>
            </a:xfrm>
            <a:custGeom>
              <a:avLst/>
              <a:pathLst>
                <a:path w="13808" h="0">
                  <a:moveTo>
                    <a:pt x="0" y="0"/>
                  </a:moveTo>
                  <a:lnTo>
                    <a:pt x="13808" y="0"/>
                  </a:lnTo>
                </a:path>
              </a:pathLst>
            </a:custGeom>
            <a:ln w="81303" cap="flat">
              <a:solidFill>
                <a:srgbClr val="E8E8E8">
                  <a:alpha val="100000"/>
                </a:srgbClr>
              </a:solidFill>
              <a:prstDash val="solid"/>
              <a:round/>
            </a:ln>
          </p:spPr>
          <p:txBody>
            <a:bodyPr/>
            <a:lstStyle/>
            <a:p/>
          </p:txBody>
        </p:sp>
        <p:sp>
          <p:nvSpPr>
            <p:cNvPr id="134" name="pl134"/>
            <p:cNvSpPr/>
            <p:nvPr/>
          </p:nvSpPr>
          <p:spPr>
            <a:xfrm>
              <a:off x="4786708" y="5442642"/>
              <a:ext cx="13808" cy="0"/>
            </a:xfrm>
            <a:custGeom>
              <a:avLst/>
              <a:pathLst>
                <a:path w="13808" h="0">
                  <a:moveTo>
                    <a:pt x="0" y="0"/>
                  </a:moveTo>
                  <a:lnTo>
                    <a:pt x="13808" y="0"/>
                  </a:lnTo>
                </a:path>
              </a:pathLst>
            </a:custGeom>
            <a:ln w="81303" cap="flat">
              <a:solidFill>
                <a:srgbClr val="E8E8E8">
                  <a:alpha val="100000"/>
                </a:srgbClr>
              </a:solidFill>
              <a:prstDash val="solid"/>
              <a:round/>
            </a:ln>
          </p:spPr>
          <p:txBody>
            <a:bodyPr/>
            <a:lstStyle/>
            <a:p/>
          </p:txBody>
        </p:sp>
        <p:sp>
          <p:nvSpPr>
            <p:cNvPr id="135" name="pt135"/>
            <p:cNvSpPr/>
            <p:nvPr/>
          </p:nvSpPr>
          <p:spPr>
            <a:xfrm>
              <a:off x="5555470" y="45622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5569278" y="45622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5265497" y="2372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5348346" y="2372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534834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537596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5141222" y="390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5168839" y="390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5265497" y="2591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5348346" y="2591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5541661" y="47812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5555470" y="47812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5514045" y="30294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5569278" y="30294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072181" y="4124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5099798" y="4124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5500237" y="5000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5514045" y="5000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4878866" y="34673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4920291" y="34673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5389771" y="434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5417387" y="434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5224072" y="19345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5334538" y="19345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5514045" y="5219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5527853" y="5219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4782208" y="54381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4796017" y="54381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5445004" y="215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5555470" y="215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5182647" y="2810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5265497" y="2810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5403579" y="324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5458812" y="324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5514818" y="45215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0" name="pt170"/>
            <p:cNvSpPr/>
            <p:nvPr/>
          </p:nvSpPr>
          <p:spPr>
            <a:xfrm>
              <a:off x="5528626" y="45215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1" name="pt171"/>
            <p:cNvSpPr/>
            <p:nvPr/>
          </p:nvSpPr>
          <p:spPr>
            <a:xfrm>
              <a:off x="5224845" y="23318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2" name="pt172"/>
            <p:cNvSpPr/>
            <p:nvPr/>
          </p:nvSpPr>
          <p:spPr>
            <a:xfrm>
              <a:off x="5307694" y="23318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3" name="pt173"/>
            <p:cNvSpPr/>
            <p:nvPr/>
          </p:nvSpPr>
          <p:spPr>
            <a:xfrm>
              <a:off x="5307694"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4" name="pt174"/>
            <p:cNvSpPr/>
            <p:nvPr/>
          </p:nvSpPr>
          <p:spPr>
            <a:xfrm>
              <a:off x="5335311"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5" name="pt175"/>
            <p:cNvSpPr/>
            <p:nvPr/>
          </p:nvSpPr>
          <p:spPr>
            <a:xfrm>
              <a:off x="5100571" y="38646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6" name="pt176"/>
            <p:cNvSpPr/>
            <p:nvPr/>
          </p:nvSpPr>
          <p:spPr>
            <a:xfrm>
              <a:off x="5128187" y="38646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7" name="pt177"/>
            <p:cNvSpPr/>
            <p:nvPr/>
          </p:nvSpPr>
          <p:spPr>
            <a:xfrm>
              <a:off x="5224845" y="25508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78" name="pt178"/>
            <p:cNvSpPr/>
            <p:nvPr/>
          </p:nvSpPr>
          <p:spPr>
            <a:xfrm>
              <a:off x="5307694" y="25508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9" name="pt179"/>
            <p:cNvSpPr/>
            <p:nvPr/>
          </p:nvSpPr>
          <p:spPr>
            <a:xfrm>
              <a:off x="5501009" y="47405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0" name="pt180"/>
            <p:cNvSpPr/>
            <p:nvPr/>
          </p:nvSpPr>
          <p:spPr>
            <a:xfrm>
              <a:off x="5514818" y="47405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1" name="pt181"/>
            <p:cNvSpPr/>
            <p:nvPr/>
          </p:nvSpPr>
          <p:spPr>
            <a:xfrm>
              <a:off x="5473393" y="29887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2" name="pt182"/>
            <p:cNvSpPr/>
            <p:nvPr/>
          </p:nvSpPr>
          <p:spPr>
            <a:xfrm>
              <a:off x="5528626" y="29887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3" name="pt183"/>
            <p:cNvSpPr/>
            <p:nvPr/>
          </p:nvSpPr>
          <p:spPr>
            <a:xfrm>
              <a:off x="5031529" y="40836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4" name="pt184"/>
            <p:cNvSpPr/>
            <p:nvPr/>
          </p:nvSpPr>
          <p:spPr>
            <a:xfrm>
              <a:off x="5059146" y="40836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5" name="pt185"/>
            <p:cNvSpPr/>
            <p:nvPr/>
          </p:nvSpPr>
          <p:spPr>
            <a:xfrm>
              <a:off x="5459585" y="49595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6" name="pt186"/>
            <p:cNvSpPr/>
            <p:nvPr/>
          </p:nvSpPr>
          <p:spPr>
            <a:xfrm>
              <a:off x="5473393" y="4959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7" name="pt187"/>
            <p:cNvSpPr/>
            <p:nvPr/>
          </p:nvSpPr>
          <p:spPr>
            <a:xfrm>
              <a:off x="4838214" y="34267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88" name="pt188"/>
            <p:cNvSpPr/>
            <p:nvPr/>
          </p:nvSpPr>
          <p:spPr>
            <a:xfrm>
              <a:off x="4879639" y="34267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9" name="pt189"/>
            <p:cNvSpPr/>
            <p:nvPr/>
          </p:nvSpPr>
          <p:spPr>
            <a:xfrm>
              <a:off x="5349119" y="43026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0" name="pt190"/>
            <p:cNvSpPr/>
            <p:nvPr/>
          </p:nvSpPr>
          <p:spPr>
            <a:xfrm>
              <a:off x="5376735" y="43026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1" name="pt191"/>
            <p:cNvSpPr/>
            <p:nvPr/>
          </p:nvSpPr>
          <p:spPr>
            <a:xfrm>
              <a:off x="5183420" y="18938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2" name="pt192"/>
            <p:cNvSpPr/>
            <p:nvPr/>
          </p:nvSpPr>
          <p:spPr>
            <a:xfrm>
              <a:off x="5293886" y="18938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3" name="pt193"/>
            <p:cNvSpPr/>
            <p:nvPr/>
          </p:nvSpPr>
          <p:spPr>
            <a:xfrm>
              <a:off x="5473393" y="51785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4" name="pt194"/>
            <p:cNvSpPr/>
            <p:nvPr/>
          </p:nvSpPr>
          <p:spPr>
            <a:xfrm>
              <a:off x="5487201" y="51785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5" name="pt195"/>
            <p:cNvSpPr/>
            <p:nvPr/>
          </p:nvSpPr>
          <p:spPr>
            <a:xfrm>
              <a:off x="4741556" y="53974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6" name="pt196"/>
            <p:cNvSpPr/>
            <p:nvPr/>
          </p:nvSpPr>
          <p:spPr>
            <a:xfrm>
              <a:off x="4755365" y="53974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7" name="pt197"/>
            <p:cNvSpPr/>
            <p:nvPr/>
          </p:nvSpPr>
          <p:spPr>
            <a:xfrm>
              <a:off x="5404352" y="21128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8" name="pt198"/>
            <p:cNvSpPr/>
            <p:nvPr/>
          </p:nvSpPr>
          <p:spPr>
            <a:xfrm>
              <a:off x="5514818" y="21128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9" name="pt199"/>
            <p:cNvSpPr/>
            <p:nvPr/>
          </p:nvSpPr>
          <p:spPr>
            <a:xfrm>
              <a:off x="5141995" y="27697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0" name="pt200"/>
            <p:cNvSpPr/>
            <p:nvPr/>
          </p:nvSpPr>
          <p:spPr>
            <a:xfrm>
              <a:off x="5224845" y="2769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1" name="pt201"/>
            <p:cNvSpPr/>
            <p:nvPr/>
          </p:nvSpPr>
          <p:spPr>
            <a:xfrm>
              <a:off x="5362927" y="32077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2" name="pt202"/>
            <p:cNvSpPr/>
            <p:nvPr/>
          </p:nvSpPr>
          <p:spPr>
            <a:xfrm>
              <a:off x="5418160" y="32077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3" name="tx203"/>
            <p:cNvSpPr/>
            <p:nvPr/>
          </p:nvSpPr>
          <p:spPr>
            <a:xfrm>
              <a:off x="5677529" y="452541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4" name="tx204"/>
            <p:cNvSpPr/>
            <p:nvPr/>
          </p:nvSpPr>
          <p:spPr>
            <a:xfrm>
              <a:off x="5677529" y="233565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05" name="tx205"/>
            <p:cNvSpPr/>
            <p:nvPr/>
          </p:nvSpPr>
          <p:spPr>
            <a:xfrm>
              <a:off x="5677529"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6" name="tx206"/>
            <p:cNvSpPr/>
            <p:nvPr/>
          </p:nvSpPr>
          <p:spPr>
            <a:xfrm>
              <a:off x="5677529" y="386848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7" name="tx207"/>
            <p:cNvSpPr/>
            <p:nvPr/>
          </p:nvSpPr>
          <p:spPr>
            <a:xfrm>
              <a:off x="5677529" y="25546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08" name="tx208"/>
            <p:cNvSpPr/>
            <p:nvPr/>
          </p:nvSpPr>
          <p:spPr>
            <a:xfrm>
              <a:off x="5677529" y="474438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9" name="tx209"/>
            <p:cNvSpPr/>
            <p:nvPr/>
          </p:nvSpPr>
          <p:spPr>
            <a:xfrm>
              <a:off x="5677529" y="299258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10" name="tx210"/>
            <p:cNvSpPr/>
            <p:nvPr/>
          </p:nvSpPr>
          <p:spPr>
            <a:xfrm>
              <a:off x="5677529" y="408745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11" name="tx211"/>
            <p:cNvSpPr/>
            <p:nvPr/>
          </p:nvSpPr>
          <p:spPr>
            <a:xfrm>
              <a:off x="5677529" y="496336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2" name="tx212"/>
            <p:cNvSpPr/>
            <p:nvPr/>
          </p:nvSpPr>
          <p:spPr>
            <a:xfrm>
              <a:off x="5677529" y="343053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3" name="tx213"/>
            <p:cNvSpPr/>
            <p:nvPr/>
          </p:nvSpPr>
          <p:spPr>
            <a:xfrm>
              <a:off x="5677529" y="430643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14" name="tx214"/>
            <p:cNvSpPr/>
            <p:nvPr/>
          </p:nvSpPr>
          <p:spPr>
            <a:xfrm>
              <a:off x="5677529" y="189770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15" name="tx215"/>
            <p:cNvSpPr/>
            <p:nvPr/>
          </p:nvSpPr>
          <p:spPr>
            <a:xfrm>
              <a:off x="5677529" y="518233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6" name="tx216"/>
            <p:cNvSpPr/>
            <p:nvPr/>
          </p:nvSpPr>
          <p:spPr>
            <a:xfrm>
              <a:off x="5677529" y="540131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7" name="tx217"/>
            <p:cNvSpPr/>
            <p:nvPr/>
          </p:nvSpPr>
          <p:spPr>
            <a:xfrm>
              <a:off x="5677529" y="211668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18" name="tx218"/>
            <p:cNvSpPr/>
            <p:nvPr/>
          </p:nvSpPr>
          <p:spPr>
            <a:xfrm>
              <a:off x="5677529" y="277360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19" name="tx219"/>
            <p:cNvSpPr/>
            <p:nvPr/>
          </p:nvSpPr>
          <p:spPr>
            <a:xfrm>
              <a:off x="5677529" y="321155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0" name="rc220"/>
            <p:cNvSpPr/>
            <p:nvPr/>
          </p:nvSpPr>
          <p:spPr>
            <a:xfrm>
              <a:off x="4123913" y="1807652"/>
              <a:ext cx="1822687" cy="3766375"/>
            </a:xfrm>
            <a:prstGeom prst="rect">
              <a:avLst/>
            </a:prstGeom>
            <a:noFill/>
            <a:ln w="13550" cap="rnd">
              <a:solidFill>
                <a:srgbClr val="999999">
                  <a:alpha val="100000"/>
                </a:srgbClr>
              </a:solidFill>
              <a:prstDash val="solid"/>
              <a:round/>
            </a:ln>
          </p:spPr>
          <p:txBody>
            <a:bodyPr/>
            <a:lstStyle/>
            <a:p/>
          </p:txBody>
        </p:sp>
        <p:sp>
          <p:nvSpPr>
            <p:cNvPr id="221" name="pl221"/>
            <p:cNvSpPr/>
            <p:nvPr/>
          </p:nvSpPr>
          <p:spPr>
            <a:xfrm>
              <a:off x="7251723" y="5449861"/>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22" name="pl222"/>
            <p:cNvSpPr/>
            <p:nvPr/>
          </p:nvSpPr>
          <p:spPr>
            <a:xfrm>
              <a:off x="7251723" y="5242917"/>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23" name="pl223"/>
            <p:cNvSpPr/>
            <p:nvPr/>
          </p:nvSpPr>
          <p:spPr>
            <a:xfrm>
              <a:off x="7251723" y="5035974"/>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24" name="pl224"/>
            <p:cNvSpPr/>
            <p:nvPr/>
          </p:nvSpPr>
          <p:spPr>
            <a:xfrm>
              <a:off x="7251723" y="4829030"/>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25" name="pl225"/>
            <p:cNvSpPr/>
            <p:nvPr/>
          </p:nvSpPr>
          <p:spPr>
            <a:xfrm>
              <a:off x="7251723" y="4622086"/>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26" name="pl226"/>
            <p:cNvSpPr/>
            <p:nvPr/>
          </p:nvSpPr>
          <p:spPr>
            <a:xfrm>
              <a:off x="7251723" y="4415142"/>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27" name="pl227"/>
            <p:cNvSpPr/>
            <p:nvPr/>
          </p:nvSpPr>
          <p:spPr>
            <a:xfrm>
              <a:off x="7251723" y="4208199"/>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28" name="pl228"/>
            <p:cNvSpPr/>
            <p:nvPr/>
          </p:nvSpPr>
          <p:spPr>
            <a:xfrm>
              <a:off x="7251723" y="4001255"/>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29" name="pl229"/>
            <p:cNvSpPr/>
            <p:nvPr/>
          </p:nvSpPr>
          <p:spPr>
            <a:xfrm>
              <a:off x="7251723" y="3794311"/>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0" name="pl230"/>
            <p:cNvSpPr/>
            <p:nvPr/>
          </p:nvSpPr>
          <p:spPr>
            <a:xfrm>
              <a:off x="7251723" y="3587368"/>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1" name="pl231"/>
            <p:cNvSpPr/>
            <p:nvPr/>
          </p:nvSpPr>
          <p:spPr>
            <a:xfrm>
              <a:off x="7251723" y="3380424"/>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2" name="pl232"/>
            <p:cNvSpPr/>
            <p:nvPr/>
          </p:nvSpPr>
          <p:spPr>
            <a:xfrm>
              <a:off x="7251723" y="3173480"/>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3" name="pl233"/>
            <p:cNvSpPr/>
            <p:nvPr/>
          </p:nvSpPr>
          <p:spPr>
            <a:xfrm>
              <a:off x="7251723" y="2966537"/>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4" name="pl234"/>
            <p:cNvSpPr/>
            <p:nvPr/>
          </p:nvSpPr>
          <p:spPr>
            <a:xfrm>
              <a:off x="7251723" y="2759593"/>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5" name="pl235"/>
            <p:cNvSpPr/>
            <p:nvPr/>
          </p:nvSpPr>
          <p:spPr>
            <a:xfrm>
              <a:off x="7251723" y="2552649"/>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6" name="pl236"/>
            <p:cNvSpPr/>
            <p:nvPr/>
          </p:nvSpPr>
          <p:spPr>
            <a:xfrm>
              <a:off x="7251723" y="2345705"/>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7" name="pl237"/>
            <p:cNvSpPr/>
            <p:nvPr/>
          </p:nvSpPr>
          <p:spPr>
            <a:xfrm>
              <a:off x="7251723" y="2138762"/>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8" name="pl238"/>
            <p:cNvSpPr/>
            <p:nvPr/>
          </p:nvSpPr>
          <p:spPr>
            <a:xfrm>
              <a:off x="7251723" y="1931818"/>
              <a:ext cx="1822687" cy="0"/>
            </a:xfrm>
            <a:custGeom>
              <a:avLst/>
              <a:pathLst>
                <a:path w="1822687" h="0">
                  <a:moveTo>
                    <a:pt x="0" y="0"/>
                  </a:moveTo>
                  <a:lnTo>
                    <a:pt x="1822687" y="0"/>
                  </a:lnTo>
                  <a:lnTo>
                    <a:pt x="1822687" y="0"/>
                  </a:lnTo>
                </a:path>
              </a:pathLst>
            </a:custGeom>
            <a:ln w="13550" cap="flat">
              <a:solidFill>
                <a:srgbClr val="EBEBEB">
                  <a:alpha val="100000"/>
                </a:srgbClr>
              </a:solidFill>
              <a:prstDash val="solid"/>
              <a:round/>
            </a:ln>
          </p:spPr>
          <p:txBody>
            <a:bodyPr/>
            <a:lstStyle/>
            <a:p/>
          </p:txBody>
        </p:sp>
        <p:sp>
          <p:nvSpPr>
            <p:cNvPr id="239" name="pl239"/>
            <p:cNvSpPr/>
            <p:nvPr/>
          </p:nvSpPr>
          <p:spPr>
            <a:xfrm>
              <a:off x="733457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0" name="pl240"/>
            <p:cNvSpPr/>
            <p:nvPr/>
          </p:nvSpPr>
          <p:spPr>
            <a:xfrm>
              <a:off x="76107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1" name="pl241"/>
            <p:cNvSpPr/>
            <p:nvPr/>
          </p:nvSpPr>
          <p:spPr>
            <a:xfrm>
              <a:off x="78869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2" name="pl242"/>
            <p:cNvSpPr/>
            <p:nvPr/>
          </p:nvSpPr>
          <p:spPr>
            <a:xfrm>
              <a:off x="816306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3" name="pl243"/>
            <p:cNvSpPr/>
            <p:nvPr/>
          </p:nvSpPr>
          <p:spPr>
            <a:xfrm>
              <a:off x="843923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4" name="pl244"/>
            <p:cNvSpPr/>
            <p:nvPr/>
          </p:nvSpPr>
          <p:spPr>
            <a:xfrm>
              <a:off x="871539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5" name="pl245"/>
            <p:cNvSpPr/>
            <p:nvPr/>
          </p:nvSpPr>
          <p:spPr>
            <a:xfrm>
              <a:off x="8287341" y="193181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6" name="pl246"/>
            <p:cNvSpPr/>
            <p:nvPr/>
          </p:nvSpPr>
          <p:spPr>
            <a:xfrm>
              <a:off x="8149259" y="213876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7" name="pl247"/>
            <p:cNvSpPr/>
            <p:nvPr/>
          </p:nvSpPr>
          <p:spPr>
            <a:xfrm>
              <a:off x="8370190" y="23457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8" name="pl248"/>
            <p:cNvSpPr/>
            <p:nvPr/>
          </p:nvSpPr>
          <p:spPr>
            <a:xfrm>
              <a:off x="8494465" y="255264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9" name="pl249"/>
            <p:cNvSpPr/>
            <p:nvPr/>
          </p:nvSpPr>
          <p:spPr>
            <a:xfrm>
              <a:off x="8259725" y="275959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0" name="pl250"/>
            <p:cNvSpPr/>
            <p:nvPr/>
          </p:nvSpPr>
          <p:spPr>
            <a:xfrm>
              <a:off x="8522081" y="29665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1" name="pl251"/>
            <p:cNvSpPr/>
            <p:nvPr/>
          </p:nvSpPr>
          <p:spPr>
            <a:xfrm>
              <a:off x="8660163" y="31734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2" name="pl252"/>
            <p:cNvSpPr/>
            <p:nvPr/>
          </p:nvSpPr>
          <p:spPr>
            <a:xfrm>
              <a:off x="8314957" y="338042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3" name="pl253"/>
            <p:cNvSpPr/>
            <p:nvPr/>
          </p:nvSpPr>
          <p:spPr>
            <a:xfrm>
              <a:off x="8535889" y="358736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4" name="pl254"/>
            <p:cNvSpPr/>
            <p:nvPr/>
          </p:nvSpPr>
          <p:spPr>
            <a:xfrm>
              <a:off x="8591122" y="379431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5" name="pl255"/>
            <p:cNvSpPr/>
            <p:nvPr/>
          </p:nvSpPr>
          <p:spPr>
            <a:xfrm>
              <a:off x="8535889" y="400125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6" name="pl256"/>
            <p:cNvSpPr/>
            <p:nvPr/>
          </p:nvSpPr>
          <p:spPr>
            <a:xfrm>
              <a:off x="8701588" y="42081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7" name="pl257"/>
            <p:cNvSpPr/>
            <p:nvPr/>
          </p:nvSpPr>
          <p:spPr>
            <a:xfrm>
              <a:off x="8522081" y="44151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8" name="pl258"/>
            <p:cNvSpPr/>
            <p:nvPr/>
          </p:nvSpPr>
          <p:spPr>
            <a:xfrm>
              <a:off x="8480656" y="462208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9" name="pl259"/>
            <p:cNvSpPr/>
            <p:nvPr/>
          </p:nvSpPr>
          <p:spPr>
            <a:xfrm>
              <a:off x="8480656" y="482903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0" name="pl260"/>
            <p:cNvSpPr/>
            <p:nvPr/>
          </p:nvSpPr>
          <p:spPr>
            <a:xfrm>
              <a:off x="8577314" y="50359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1" name="pl261"/>
            <p:cNvSpPr/>
            <p:nvPr/>
          </p:nvSpPr>
          <p:spPr>
            <a:xfrm>
              <a:off x="8673972" y="524291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2" name="pl262"/>
            <p:cNvSpPr/>
            <p:nvPr/>
          </p:nvSpPr>
          <p:spPr>
            <a:xfrm>
              <a:off x="8591122" y="544986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3" name="pt263"/>
            <p:cNvSpPr/>
            <p:nvPr/>
          </p:nvSpPr>
          <p:spPr>
            <a:xfrm>
              <a:off x="8282841" y="1927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8282841" y="1927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8144759" y="21342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8144759" y="21342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8365690"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8365690"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8489965" y="2548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8489965" y="2548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8255225" y="2755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8255225" y="2755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8517581"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8517581"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8655663" y="3168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8655663" y="3168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8310457" y="33759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8310457" y="33759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8586622" y="3789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8586622" y="3789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8531389" y="3996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8531389" y="3996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8697088" y="4203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8697088" y="4203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8531389" y="3582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8531389" y="3582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8517581"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8517581"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8476156" y="48245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8476156" y="48245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8572814"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8572814"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8669472" y="52384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8669472" y="52384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8476156" y="461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8476156" y="461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8586622" y="5445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8586622" y="5445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8242189" y="18866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0" name="pt300"/>
            <p:cNvSpPr/>
            <p:nvPr/>
          </p:nvSpPr>
          <p:spPr>
            <a:xfrm>
              <a:off x="8242189" y="1886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1" name="pt301"/>
            <p:cNvSpPr/>
            <p:nvPr/>
          </p:nvSpPr>
          <p:spPr>
            <a:xfrm>
              <a:off x="8104107" y="20936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2" name="pt302"/>
            <p:cNvSpPr/>
            <p:nvPr/>
          </p:nvSpPr>
          <p:spPr>
            <a:xfrm>
              <a:off x="8104107" y="20936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3" name="pt303"/>
            <p:cNvSpPr/>
            <p:nvPr/>
          </p:nvSpPr>
          <p:spPr>
            <a:xfrm>
              <a:off x="8325039" y="23005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4" name="pt304"/>
            <p:cNvSpPr/>
            <p:nvPr/>
          </p:nvSpPr>
          <p:spPr>
            <a:xfrm>
              <a:off x="8325039"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5" name="pt305"/>
            <p:cNvSpPr/>
            <p:nvPr/>
          </p:nvSpPr>
          <p:spPr>
            <a:xfrm>
              <a:off x="8449313" y="2507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6" name="pt306"/>
            <p:cNvSpPr/>
            <p:nvPr/>
          </p:nvSpPr>
          <p:spPr>
            <a:xfrm>
              <a:off x="8449313" y="2507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7" name="pt307"/>
            <p:cNvSpPr/>
            <p:nvPr/>
          </p:nvSpPr>
          <p:spPr>
            <a:xfrm>
              <a:off x="8214573" y="27144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8" name="pt308"/>
            <p:cNvSpPr/>
            <p:nvPr/>
          </p:nvSpPr>
          <p:spPr>
            <a:xfrm>
              <a:off x="8214573" y="27144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9" name="pt309"/>
            <p:cNvSpPr/>
            <p:nvPr/>
          </p:nvSpPr>
          <p:spPr>
            <a:xfrm>
              <a:off x="8476929" y="29213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0" name="pt310"/>
            <p:cNvSpPr/>
            <p:nvPr/>
          </p:nvSpPr>
          <p:spPr>
            <a:xfrm>
              <a:off x="8476929"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1" name="pt311"/>
            <p:cNvSpPr/>
            <p:nvPr/>
          </p:nvSpPr>
          <p:spPr>
            <a:xfrm>
              <a:off x="8615012" y="3128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2" name="pt312"/>
            <p:cNvSpPr/>
            <p:nvPr/>
          </p:nvSpPr>
          <p:spPr>
            <a:xfrm>
              <a:off x="8615012" y="3128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3" name="pt313"/>
            <p:cNvSpPr/>
            <p:nvPr/>
          </p:nvSpPr>
          <p:spPr>
            <a:xfrm>
              <a:off x="8269806" y="33352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4" name="pt314"/>
            <p:cNvSpPr/>
            <p:nvPr/>
          </p:nvSpPr>
          <p:spPr>
            <a:xfrm>
              <a:off x="8269806" y="33352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5" name="pt315"/>
            <p:cNvSpPr/>
            <p:nvPr/>
          </p:nvSpPr>
          <p:spPr>
            <a:xfrm>
              <a:off x="8545970" y="37491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6" name="pt316"/>
            <p:cNvSpPr/>
            <p:nvPr/>
          </p:nvSpPr>
          <p:spPr>
            <a:xfrm>
              <a:off x="8545970" y="37491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7" name="pt317"/>
            <p:cNvSpPr/>
            <p:nvPr/>
          </p:nvSpPr>
          <p:spPr>
            <a:xfrm>
              <a:off x="8490737" y="39561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8" name="pt318"/>
            <p:cNvSpPr/>
            <p:nvPr/>
          </p:nvSpPr>
          <p:spPr>
            <a:xfrm>
              <a:off x="8490737" y="39561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8656436" y="4163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0" name="pt320"/>
            <p:cNvSpPr/>
            <p:nvPr/>
          </p:nvSpPr>
          <p:spPr>
            <a:xfrm>
              <a:off x="8656436" y="4163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1" name="pt321"/>
            <p:cNvSpPr/>
            <p:nvPr/>
          </p:nvSpPr>
          <p:spPr>
            <a:xfrm>
              <a:off x="8490737" y="35422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2" name="pt322"/>
            <p:cNvSpPr/>
            <p:nvPr/>
          </p:nvSpPr>
          <p:spPr>
            <a:xfrm>
              <a:off x="8490737" y="35422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3" name="pt323"/>
            <p:cNvSpPr/>
            <p:nvPr/>
          </p:nvSpPr>
          <p:spPr>
            <a:xfrm>
              <a:off x="8476929" y="43699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4" name="pt324"/>
            <p:cNvSpPr/>
            <p:nvPr/>
          </p:nvSpPr>
          <p:spPr>
            <a:xfrm>
              <a:off x="8476929"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8435504" y="47838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6" name="pt326"/>
            <p:cNvSpPr/>
            <p:nvPr/>
          </p:nvSpPr>
          <p:spPr>
            <a:xfrm>
              <a:off x="8435504" y="47838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7" name="pt327"/>
            <p:cNvSpPr/>
            <p:nvPr/>
          </p:nvSpPr>
          <p:spPr>
            <a:xfrm>
              <a:off x="8532162" y="4990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8" name="pt328"/>
            <p:cNvSpPr/>
            <p:nvPr/>
          </p:nvSpPr>
          <p:spPr>
            <a:xfrm>
              <a:off x="8532162"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9" name="pt329"/>
            <p:cNvSpPr/>
            <p:nvPr/>
          </p:nvSpPr>
          <p:spPr>
            <a:xfrm>
              <a:off x="8628820" y="51977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8628820" y="51977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8435504" y="457693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2" name="pt332"/>
            <p:cNvSpPr/>
            <p:nvPr/>
          </p:nvSpPr>
          <p:spPr>
            <a:xfrm>
              <a:off x="8435504" y="45769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3" name="pt333"/>
            <p:cNvSpPr/>
            <p:nvPr/>
          </p:nvSpPr>
          <p:spPr>
            <a:xfrm>
              <a:off x="8545970" y="54047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4" name="pt334"/>
            <p:cNvSpPr/>
            <p:nvPr/>
          </p:nvSpPr>
          <p:spPr>
            <a:xfrm>
              <a:off x="8545970" y="54047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5" name="tx335"/>
            <p:cNvSpPr/>
            <p:nvPr/>
          </p:nvSpPr>
          <p:spPr>
            <a:xfrm>
              <a:off x="8839081" y="189048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6" name="tx336"/>
            <p:cNvSpPr/>
            <p:nvPr/>
          </p:nvSpPr>
          <p:spPr>
            <a:xfrm>
              <a:off x="8839081" y="209743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7" name="tx337"/>
            <p:cNvSpPr/>
            <p:nvPr/>
          </p:nvSpPr>
          <p:spPr>
            <a:xfrm>
              <a:off x="8839081" y="230437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8" name="tx338"/>
            <p:cNvSpPr/>
            <p:nvPr/>
          </p:nvSpPr>
          <p:spPr>
            <a:xfrm>
              <a:off x="8839081" y="251131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39" name="tx339"/>
            <p:cNvSpPr/>
            <p:nvPr/>
          </p:nvSpPr>
          <p:spPr>
            <a:xfrm>
              <a:off x="8839081" y="271826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0" name="tx340"/>
            <p:cNvSpPr/>
            <p:nvPr/>
          </p:nvSpPr>
          <p:spPr>
            <a:xfrm>
              <a:off x="8839081" y="29252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1" name="tx341"/>
            <p:cNvSpPr/>
            <p:nvPr/>
          </p:nvSpPr>
          <p:spPr>
            <a:xfrm>
              <a:off x="8839081" y="313214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2" name="tx342"/>
            <p:cNvSpPr/>
            <p:nvPr/>
          </p:nvSpPr>
          <p:spPr>
            <a:xfrm>
              <a:off x="8839081" y="333909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3" name="tx343"/>
            <p:cNvSpPr/>
            <p:nvPr/>
          </p:nvSpPr>
          <p:spPr>
            <a:xfrm>
              <a:off x="8839081" y="375298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4" name="tx344"/>
            <p:cNvSpPr/>
            <p:nvPr/>
          </p:nvSpPr>
          <p:spPr>
            <a:xfrm>
              <a:off x="8839081" y="39599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5" name="tx345"/>
            <p:cNvSpPr/>
            <p:nvPr/>
          </p:nvSpPr>
          <p:spPr>
            <a:xfrm>
              <a:off x="8839081" y="41668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6" name="tx346"/>
            <p:cNvSpPr/>
            <p:nvPr/>
          </p:nvSpPr>
          <p:spPr>
            <a:xfrm>
              <a:off x="8839081" y="354603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7" name="tx347"/>
            <p:cNvSpPr/>
            <p:nvPr/>
          </p:nvSpPr>
          <p:spPr>
            <a:xfrm>
              <a:off x="8839081" y="43738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8" name="tx348"/>
            <p:cNvSpPr/>
            <p:nvPr/>
          </p:nvSpPr>
          <p:spPr>
            <a:xfrm>
              <a:off x="8839081" y="478769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49" name="tx349"/>
            <p:cNvSpPr/>
            <p:nvPr/>
          </p:nvSpPr>
          <p:spPr>
            <a:xfrm>
              <a:off x="8839081" y="499464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0" name="tx350"/>
            <p:cNvSpPr/>
            <p:nvPr/>
          </p:nvSpPr>
          <p:spPr>
            <a:xfrm>
              <a:off x="8839081" y="520158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1" name="tx351"/>
            <p:cNvSpPr/>
            <p:nvPr/>
          </p:nvSpPr>
          <p:spPr>
            <a:xfrm>
              <a:off x="8839081" y="458075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2" name="tx352"/>
            <p:cNvSpPr/>
            <p:nvPr/>
          </p:nvSpPr>
          <p:spPr>
            <a:xfrm>
              <a:off x="8839081" y="540853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53" name="rc353"/>
            <p:cNvSpPr/>
            <p:nvPr/>
          </p:nvSpPr>
          <p:spPr>
            <a:xfrm>
              <a:off x="7251723" y="1807652"/>
              <a:ext cx="1822687" cy="3766375"/>
            </a:xfrm>
            <a:prstGeom prst="rect">
              <a:avLst/>
            </a:prstGeom>
            <a:noFill/>
            <a:ln w="13550" cap="rnd">
              <a:solidFill>
                <a:srgbClr val="999999">
                  <a:alpha val="100000"/>
                </a:srgbClr>
              </a:solidFill>
              <a:prstDash val="solid"/>
              <a:round/>
            </a:ln>
          </p:spPr>
          <p:txBody>
            <a:bodyPr/>
            <a:lstStyle/>
            <a:p/>
          </p:txBody>
        </p:sp>
        <p:sp>
          <p:nvSpPr>
            <p:cNvPr id="354" name="rc354"/>
            <p:cNvSpPr/>
            <p:nvPr/>
          </p:nvSpPr>
          <p:spPr>
            <a:xfrm>
              <a:off x="1180446" y="1592799"/>
              <a:ext cx="182268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5" name="tx355"/>
            <p:cNvSpPr/>
            <p:nvPr/>
          </p:nvSpPr>
          <p:spPr>
            <a:xfrm>
              <a:off x="1852628"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56" name="rc356"/>
            <p:cNvSpPr/>
            <p:nvPr/>
          </p:nvSpPr>
          <p:spPr>
            <a:xfrm>
              <a:off x="4123913" y="1592799"/>
              <a:ext cx="182268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7" name="tx357"/>
            <p:cNvSpPr/>
            <p:nvPr/>
          </p:nvSpPr>
          <p:spPr>
            <a:xfrm>
              <a:off x="4820876"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358" name="rc358"/>
            <p:cNvSpPr/>
            <p:nvPr/>
          </p:nvSpPr>
          <p:spPr>
            <a:xfrm>
              <a:off x="7251723" y="1592799"/>
              <a:ext cx="182268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59" name="tx359"/>
            <p:cNvSpPr/>
            <p:nvPr/>
          </p:nvSpPr>
          <p:spPr>
            <a:xfrm>
              <a:off x="8017083"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360" name="pl360"/>
            <p:cNvSpPr/>
            <p:nvPr/>
          </p:nvSpPr>
          <p:spPr>
            <a:xfrm>
              <a:off x="1180446" y="5574027"/>
              <a:ext cx="1822687" cy="0"/>
            </a:xfrm>
            <a:custGeom>
              <a:avLst/>
              <a:pathLst>
                <a:path w="1822687" h="0">
                  <a:moveTo>
                    <a:pt x="0" y="0"/>
                  </a:moveTo>
                  <a:lnTo>
                    <a:pt x="1822687" y="0"/>
                  </a:lnTo>
                </a:path>
              </a:pathLst>
            </a:custGeom>
            <a:ln w="8130" cap="flat">
              <a:solidFill>
                <a:srgbClr val="000000">
                  <a:alpha val="100000"/>
                </a:srgbClr>
              </a:solidFill>
              <a:prstDash val="solid"/>
              <a:round/>
            </a:ln>
          </p:spPr>
          <p:txBody>
            <a:bodyPr/>
            <a:lstStyle/>
            <a:p/>
          </p:txBody>
        </p:sp>
        <p:sp>
          <p:nvSpPr>
            <p:cNvPr id="361" name="pl361"/>
            <p:cNvSpPr/>
            <p:nvPr/>
          </p:nvSpPr>
          <p:spPr>
            <a:xfrm>
              <a:off x="126329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153946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181562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20917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23679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264411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tx367"/>
            <p:cNvSpPr/>
            <p:nvPr/>
          </p:nvSpPr>
          <p:spPr>
            <a:xfrm>
              <a:off x="123220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68" name="tx368"/>
            <p:cNvSpPr/>
            <p:nvPr/>
          </p:nvSpPr>
          <p:spPr>
            <a:xfrm>
              <a:off x="147728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69" name="tx369"/>
            <p:cNvSpPr/>
            <p:nvPr/>
          </p:nvSpPr>
          <p:spPr>
            <a:xfrm>
              <a:off x="175344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70" name="tx370"/>
            <p:cNvSpPr/>
            <p:nvPr/>
          </p:nvSpPr>
          <p:spPr>
            <a:xfrm>
              <a:off x="202961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71" name="tx371"/>
            <p:cNvSpPr/>
            <p:nvPr/>
          </p:nvSpPr>
          <p:spPr>
            <a:xfrm>
              <a:off x="230577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72" name="tx372"/>
            <p:cNvSpPr/>
            <p:nvPr/>
          </p:nvSpPr>
          <p:spPr>
            <a:xfrm>
              <a:off x="255085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73" name="pl373"/>
            <p:cNvSpPr/>
            <p:nvPr/>
          </p:nvSpPr>
          <p:spPr>
            <a:xfrm>
              <a:off x="4123913" y="5574027"/>
              <a:ext cx="1822687" cy="0"/>
            </a:xfrm>
            <a:custGeom>
              <a:avLst/>
              <a:pathLst>
                <a:path w="1822687" h="0">
                  <a:moveTo>
                    <a:pt x="0" y="0"/>
                  </a:moveTo>
                  <a:lnTo>
                    <a:pt x="1822687" y="0"/>
                  </a:lnTo>
                </a:path>
              </a:pathLst>
            </a:custGeom>
            <a:ln w="8130" cap="flat">
              <a:solidFill>
                <a:srgbClr val="000000">
                  <a:alpha val="100000"/>
                </a:srgbClr>
              </a:solidFill>
              <a:prstDash val="solid"/>
              <a:round/>
            </a:ln>
          </p:spPr>
          <p:txBody>
            <a:bodyPr/>
            <a:lstStyle/>
            <a:p/>
          </p:txBody>
        </p:sp>
        <p:sp>
          <p:nvSpPr>
            <p:cNvPr id="374" name="pl374"/>
            <p:cNvSpPr/>
            <p:nvPr/>
          </p:nvSpPr>
          <p:spPr>
            <a:xfrm>
              <a:off x="420676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5" name="pl375"/>
            <p:cNvSpPr/>
            <p:nvPr/>
          </p:nvSpPr>
          <p:spPr>
            <a:xfrm>
              <a:off x="448292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6" name="pl376"/>
            <p:cNvSpPr/>
            <p:nvPr/>
          </p:nvSpPr>
          <p:spPr>
            <a:xfrm>
              <a:off x="475909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7" name="pl377"/>
            <p:cNvSpPr/>
            <p:nvPr/>
          </p:nvSpPr>
          <p:spPr>
            <a:xfrm>
              <a:off x="503525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8" name="pl378"/>
            <p:cNvSpPr/>
            <p:nvPr/>
          </p:nvSpPr>
          <p:spPr>
            <a:xfrm>
              <a:off x="53114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9" name="pl379"/>
            <p:cNvSpPr/>
            <p:nvPr/>
          </p:nvSpPr>
          <p:spPr>
            <a:xfrm>
              <a:off x="558758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0" name="tx380"/>
            <p:cNvSpPr/>
            <p:nvPr/>
          </p:nvSpPr>
          <p:spPr>
            <a:xfrm>
              <a:off x="417567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1" name="tx381"/>
            <p:cNvSpPr/>
            <p:nvPr/>
          </p:nvSpPr>
          <p:spPr>
            <a:xfrm>
              <a:off x="442074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2" name="tx382"/>
            <p:cNvSpPr/>
            <p:nvPr/>
          </p:nvSpPr>
          <p:spPr>
            <a:xfrm>
              <a:off x="469691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3" name="tx383"/>
            <p:cNvSpPr/>
            <p:nvPr/>
          </p:nvSpPr>
          <p:spPr>
            <a:xfrm>
              <a:off x="497307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4" name="tx384"/>
            <p:cNvSpPr/>
            <p:nvPr/>
          </p:nvSpPr>
          <p:spPr>
            <a:xfrm>
              <a:off x="524924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5" name="tx385"/>
            <p:cNvSpPr/>
            <p:nvPr/>
          </p:nvSpPr>
          <p:spPr>
            <a:xfrm>
              <a:off x="549431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86" name="pl386"/>
            <p:cNvSpPr/>
            <p:nvPr/>
          </p:nvSpPr>
          <p:spPr>
            <a:xfrm>
              <a:off x="7251723" y="5574027"/>
              <a:ext cx="1822687" cy="0"/>
            </a:xfrm>
            <a:custGeom>
              <a:avLst/>
              <a:pathLst>
                <a:path w="1822687" h="0">
                  <a:moveTo>
                    <a:pt x="0" y="0"/>
                  </a:moveTo>
                  <a:lnTo>
                    <a:pt x="1822687" y="0"/>
                  </a:lnTo>
                </a:path>
              </a:pathLst>
            </a:custGeom>
            <a:ln w="8130" cap="flat">
              <a:solidFill>
                <a:srgbClr val="000000">
                  <a:alpha val="100000"/>
                </a:srgbClr>
              </a:solidFill>
              <a:prstDash val="solid"/>
              <a:round/>
            </a:ln>
          </p:spPr>
          <p:txBody>
            <a:bodyPr/>
            <a:lstStyle/>
            <a:p/>
          </p:txBody>
        </p:sp>
        <p:sp>
          <p:nvSpPr>
            <p:cNvPr id="387" name="pl387"/>
            <p:cNvSpPr/>
            <p:nvPr/>
          </p:nvSpPr>
          <p:spPr>
            <a:xfrm>
              <a:off x="733457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8" name="pl388"/>
            <p:cNvSpPr/>
            <p:nvPr/>
          </p:nvSpPr>
          <p:spPr>
            <a:xfrm>
              <a:off x="76107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89" name="pl389"/>
            <p:cNvSpPr/>
            <p:nvPr/>
          </p:nvSpPr>
          <p:spPr>
            <a:xfrm>
              <a:off x="78869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0" name="pl390"/>
            <p:cNvSpPr/>
            <p:nvPr/>
          </p:nvSpPr>
          <p:spPr>
            <a:xfrm>
              <a:off x="816306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1" name="pl391"/>
            <p:cNvSpPr/>
            <p:nvPr/>
          </p:nvSpPr>
          <p:spPr>
            <a:xfrm>
              <a:off x="843923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2" name="pl392"/>
            <p:cNvSpPr/>
            <p:nvPr/>
          </p:nvSpPr>
          <p:spPr>
            <a:xfrm>
              <a:off x="871539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93" name="tx393"/>
            <p:cNvSpPr/>
            <p:nvPr/>
          </p:nvSpPr>
          <p:spPr>
            <a:xfrm>
              <a:off x="730348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4" name="tx394"/>
            <p:cNvSpPr/>
            <p:nvPr/>
          </p:nvSpPr>
          <p:spPr>
            <a:xfrm>
              <a:off x="75485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95" name="tx395"/>
            <p:cNvSpPr/>
            <p:nvPr/>
          </p:nvSpPr>
          <p:spPr>
            <a:xfrm>
              <a:off x="782472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96" name="tx396"/>
            <p:cNvSpPr/>
            <p:nvPr/>
          </p:nvSpPr>
          <p:spPr>
            <a:xfrm>
              <a:off x="810088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97" name="tx397"/>
            <p:cNvSpPr/>
            <p:nvPr/>
          </p:nvSpPr>
          <p:spPr>
            <a:xfrm>
              <a:off x="837705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98" name="tx398"/>
            <p:cNvSpPr/>
            <p:nvPr/>
          </p:nvSpPr>
          <p:spPr>
            <a:xfrm>
              <a:off x="862212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a:off x="6654440" y="5409856"/>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00" name="tx400"/>
            <p:cNvSpPr/>
            <p:nvPr/>
          </p:nvSpPr>
          <p:spPr>
            <a:xfrm>
              <a:off x="6813820" y="5202912"/>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Tunisia</a:t>
              </a:r>
            </a:p>
          </p:txBody>
        </p:sp>
        <p:sp>
          <p:nvSpPr>
            <p:cNvPr id="401" name="tx401"/>
            <p:cNvSpPr/>
            <p:nvPr/>
          </p:nvSpPr>
          <p:spPr>
            <a:xfrm>
              <a:off x="6927480" y="4995969"/>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02" name="tx402"/>
            <p:cNvSpPr/>
            <p:nvPr/>
          </p:nvSpPr>
          <p:spPr>
            <a:xfrm>
              <a:off x="6577814" y="4789025"/>
              <a:ext cx="592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Timor-Leste</a:t>
              </a:r>
            </a:p>
          </p:txBody>
        </p:sp>
        <p:sp>
          <p:nvSpPr>
            <p:cNvPr id="403" name="tx403"/>
            <p:cNvSpPr/>
            <p:nvPr/>
          </p:nvSpPr>
          <p:spPr>
            <a:xfrm>
              <a:off x="6722472" y="4582081"/>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04" name="tx404"/>
            <p:cNvSpPr/>
            <p:nvPr/>
          </p:nvSpPr>
          <p:spPr>
            <a:xfrm>
              <a:off x="6710310" y="4375137"/>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05" name="tx405"/>
            <p:cNvSpPr/>
            <p:nvPr/>
          </p:nvSpPr>
          <p:spPr>
            <a:xfrm>
              <a:off x="6293618" y="4168194"/>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State of Palestine</a:t>
              </a:r>
            </a:p>
          </p:txBody>
        </p:sp>
        <p:sp>
          <p:nvSpPr>
            <p:cNvPr id="406" name="tx406"/>
            <p:cNvSpPr/>
            <p:nvPr/>
          </p:nvSpPr>
          <p:spPr>
            <a:xfrm>
              <a:off x="6343544" y="396125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407" name="tx407"/>
            <p:cNvSpPr/>
            <p:nvPr/>
          </p:nvSpPr>
          <p:spPr>
            <a:xfrm>
              <a:off x="6759688" y="3754306"/>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08" name="tx408"/>
            <p:cNvSpPr/>
            <p:nvPr/>
          </p:nvSpPr>
          <p:spPr>
            <a:xfrm>
              <a:off x="6016189" y="3547363"/>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09" name="tx409"/>
            <p:cNvSpPr/>
            <p:nvPr/>
          </p:nvSpPr>
          <p:spPr>
            <a:xfrm>
              <a:off x="6704092" y="3340419"/>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410" name="tx410"/>
            <p:cNvSpPr/>
            <p:nvPr/>
          </p:nvSpPr>
          <p:spPr>
            <a:xfrm>
              <a:off x="6741308" y="3133475"/>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Morocco</a:t>
              </a:r>
            </a:p>
          </p:txBody>
        </p:sp>
        <p:sp>
          <p:nvSpPr>
            <p:cNvPr id="411" name="tx411"/>
            <p:cNvSpPr/>
            <p:nvPr/>
          </p:nvSpPr>
          <p:spPr>
            <a:xfrm>
              <a:off x="6648040" y="2926532"/>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12" name="tx412"/>
            <p:cNvSpPr/>
            <p:nvPr/>
          </p:nvSpPr>
          <p:spPr>
            <a:xfrm>
              <a:off x="6927480" y="2719588"/>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413" name="tx413"/>
            <p:cNvSpPr/>
            <p:nvPr/>
          </p:nvSpPr>
          <p:spPr>
            <a:xfrm>
              <a:off x="6753836" y="2512644"/>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Eswatini</a:t>
              </a:r>
            </a:p>
          </p:txBody>
        </p:sp>
        <p:sp>
          <p:nvSpPr>
            <p:cNvPr id="414" name="tx414"/>
            <p:cNvSpPr/>
            <p:nvPr/>
          </p:nvSpPr>
          <p:spPr>
            <a:xfrm>
              <a:off x="6716528" y="2305700"/>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15" name="tx415"/>
            <p:cNvSpPr/>
            <p:nvPr/>
          </p:nvSpPr>
          <p:spPr>
            <a:xfrm>
              <a:off x="6840795" y="2098757"/>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416" name="tx416"/>
            <p:cNvSpPr/>
            <p:nvPr/>
          </p:nvSpPr>
          <p:spPr>
            <a:xfrm>
              <a:off x="6884046" y="189181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17" name="tx417"/>
            <p:cNvSpPr/>
            <p:nvPr/>
          </p:nvSpPr>
          <p:spPr>
            <a:xfrm>
              <a:off x="3072722" y="5402637"/>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418" name="tx418"/>
            <p:cNvSpPr/>
            <p:nvPr/>
          </p:nvSpPr>
          <p:spPr>
            <a:xfrm>
              <a:off x="3532665" y="5183662"/>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419" name="tx419"/>
            <p:cNvSpPr/>
            <p:nvPr/>
          </p:nvSpPr>
          <p:spPr>
            <a:xfrm>
              <a:off x="3799670" y="4964686"/>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420" name="tx420"/>
            <p:cNvSpPr/>
            <p:nvPr/>
          </p:nvSpPr>
          <p:spPr>
            <a:xfrm>
              <a:off x="3756236" y="474571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Egypt</a:t>
              </a:r>
            </a:p>
          </p:txBody>
        </p:sp>
        <p:sp>
          <p:nvSpPr>
            <p:cNvPr id="421" name="tx421"/>
            <p:cNvSpPr/>
            <p:nvPr/>
          </p:nvSpPr>
          <p:spPr>
            <a:xfrm>
              <a:off x="3687747" y="4526736"/>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Bhutan</a:t>
              </a:r>
            </a:p>
          </p:txBody>
        </p:sp>
        <p:sp>
          <p:nvSpPr>
            <p:cNvPr id="422" name="tx422"/>
            <p:cNvSpPr/>
            <p:nvPr/>
          </p:nvSpPr>
          <p:spPr>
            <a:xfrm>
              <a:off x="3644222" y="4307760"/>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423" name="tx423"/>
            <p:cNvSpPr/>
            <p:nvPr/>
          </p:nvSpPr>
          <p:spPr>
            <a:xfrm>
              <a:off x="3681621" y="4088785"/>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24" name="tx424"/>
            <p:cNvSpPr/>
            <p:nvPr/>
          </p:nvSpPr>
          <p:spPr>
            <a:xfrm>
              <a:off x="3418091" y="3869810"/>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425" name="tx425"/>
            <p:cNvSpPr/>
            <p:nvPr/>
          </p:nvSpPr>
          <p:spPr>
            <a:xfrm>
              <a:off x="3712711" y="3650834"/>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26" name="tx426"/>
            <p:cNvSpPr/>
            <p:nvPr/>
          </p:nvSpPr>
          <p:spPr>
            <a:xfrm>
              <a:off x="3606823" y="3431859"/>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Lebanon</a:t>
              </a:r>
            </a:p>
          </p:txBody>
        </p:sp>
        <p:sp>
          <p:nvSpPr>
            <p:cNvPr id="427" name="tx427"/>
            <p:cNvSpPr/>
            <p:nvPr/>
          </p:nvSpPr>
          <p:spPr>
            <a:xfrm>
              <a:off x="3669459" y="3212884"/>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28" name="tx428"/>
            <p:cNvSpPr/>
            <p:nvPr/>
          </p:nvSpPr>
          <p:spPr>
            <a:xfrm>
              <a:off x="3706401" y="2993909"/>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29" name="tx429"/>
            <p:cNvSpPr/>
            <p:nvPr/>
          </p:nvSpPr>
          <p:spPr>
            <a:xfrm>
              <a:off x="3633889" y="2774933"/>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Vanuatu</a:t>
              </a:r>
            </a:p>
          </p:txBody>
        </p:sp>
        <p:sp>
          <p:nvSpPr>
            <p:cNvPr id="430" name="tx430"/>
            <p:cNvSpPr/>
            <p:nvPr/>
          </p:nvSpPr>
          <p:spPr>
            <a:xfrm>
              <a:off x="3669459" y="2555958"/>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431" name="tx431"/>
            <p:cNvSpPr/>
            <p:nvPr/>
          </p:nvSpPr>
          <p:spPr>
            <a:xfrm>
              <a:off x="3520229" y="2336983"/>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32" name="tx432"/>
            <p:cNvSpPr/>
            <p:nvPr/>
          </p:nvSpPr>
          <p:spPr>
            <a:xfrm>
              <a:off x="3489231" y="2118007"/>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33" name="tx433"/>
            <p:cNvSpPr/>
            <p:nvPr/>
          </p:nvSpPr>
          <p:spPr>
            <a:xfrm>
              <a:off x="3632243" y="1899032"/>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Namibia</a:t>
              </a:r>
            </a:p>
          </p:txBody>
        </p:sp>
        <p:sp>
          <p:nvSpPr>
            <p:cNvPr id="434" name="tx434"/>
            <p:cNvSpPr/>
            <p:nvPr/>
          </p:nvSpPr>
          <p:spPr>
            <a:xfrm>
              <a:off x="669939" y="5348791"/>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435" name="tx435"/>
            <p:cNvSpPr/>
            <p:nvPr/>
          </p:nvSpPr>
          <p:spPr>
            <a:xfrm>
              <a:off x="744646" y="504007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436" name="tx436"/>
            <p:cNvSpPr/>
            <p:nvPr/>
          </p:nvSpPr>
          <p:spPr>
            <a:xfrm>
              <a:off x="806642" y="4731352"/>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437" name="tx437"/>
            <p:cNvSpPr/>
            <p:nvPr/>
          </p:nvSpPr>
          <p:spPr>
            <a:xfrm>
              <a:off x="613978" y="4422633"/>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438" name="tx438"/>
            <p:cNvSpPr/>
            <p:nvPr/>
          </p:nvSpPr>
          <p:spPr>
            <a:xfrm>
              <a:off x="875131" y="4113913"/>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439" name="tx439"/>
            <p:cNvSpPr/>
            <p:nvPr/>
          </p:nvSpPr>
          <p:spPr>
            <a:xfrm>
              <a:off x="589198" y="3805194"/>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440" name="tx440"/>
            <p:cNvSpPr/>
            <p:nvPr/>
          </p:nvSpPr>
          <p:spPr>
            <a:xfrm>
              <a:off x="545764" y="3496475"/>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441" name="tx441"/>
            <p:cNvSpPr/>
            <p:nvPr/>
          </p:nvSpPr>
          <p:spPr>
            <a:xfrm>
              <a:off x="781679" y="3187756"/>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442" name="tx442"/>
            <p:cNvSpPr/>
            <p:nvPr/>
          </p:nvSpPr>
          <p:spPr>
            <a:xfrm>
              <a:off x="508182" y="2879036"/>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443" name="tx443"/>
            <p:cNvSpPr/>
            <p:nvPr/>
          </p:nvSpPr>
          <p:spPr>
            <a:xfrm>
              <a:off x="750590" y="2570317"/>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Angola</a:t>
              </a:r>
            </a:p>
          </p:txBody>
        </p:sp>
        <p:sp>
          <p:nvSpPr>
            <p:cNvPr id="444" name="tx444"/>
            <p:cNvSpPr/>
            <p:nvPr/>
          </p:nvSpPr>
          <p:spPr>
            <a:xfrm>
              <a:off x="757082" y="2261598"/>
              <a:ext cx="3415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Kiribati</a:t>
              </a:r>
            </a:p>
          </p:txBody>
        </p:sp>
        <p:sp>
          <p:nvSpPr>
            <p:cNvPr id="445" name="tx445"/>
            <p:cNvSpPr/>
            <p:nvPr/>
          </p:nvSpPr>
          <p:spPr>
            <a:xfrm>
              <a:off x="576488" y="19528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446" name="tx446"/>
            <p:cNvSpPr/>
            <p:nvPr/>
          </p:nvSpPr>
          <p:spPr>
            <a:xfrm>
              <a:off x="3995806"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47" name="pt447"/>
            <p:cNvSpPr/>
            <p:nvPr/>
          </p:nvSpPr>
          <p:spPr>
            <a:xfrm>
              <a:off x="5151412"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48" name="pt448"/>
            <p:cNvSpPr/>
            <p:nvPr/>
          </p:nvSpPr>
          <p:spPr>
            <a:xfrm>
              <a:off x="5758763"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49" name="tx449"/>
            <p:cNvSpPr/>
            <p:nvPr/>
          </p:nvSpPr>
          <p:spPr>
            <a:xfrm>
              <a:off x="540298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50" name="tx450"/>
            <p:cNvSpPr/>
            <p:nvPr/>
          </p:nvSpPr>
          <p:spPr>
            <a:xfrm>
              <a:off x="601033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51" name="tx451"/>
            <p:cNvSpPr/>
            <p:nvPr/>
          </p:nvSpPr>
          <p:spPr>
            <a:xfrm>
              <a:off x="1180446"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452" name="tx45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53" name="tx45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4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12 out of 47 (26%) countries in LMICs had a decline in coverage. The largest decline was in Venezuela (-12 percentage points), followed by Kiribati (-7 percentage points).
There were 17 (36%) countries with an increase in DTP3 coverage. Coverage remained the same in 18 countries between 2024 and 2025.
</a:t>
            </a:r>
          </a:p>
        </p:txBody>
      </p:sp>
      <p:sp>
        <p:nvSpPr>
          <p:cNvPr id="45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17 countries and decreased in 12 countries.</a:t>
            </a:r>
          </a:p>
        </p:txBody>
      </p:sp>
      <p:grpSp xmlns:pic="http://schemas.openxmlformats.org/drawingml/2006/picture">
        <p:nvGrpSpPr>
          <p:cNvPr id="456" name=""/>
          <p:cNvGrpSpPr/>
          <p:nvPr/>
        </p:nvGrpSpPr>
        <p:grpSpPr>
          <a:xfrm>
            <a:off x="292608" y="1005840"/>
            <a:ext cx="8595360" cy="28575"/>
            <a:chOff x="292608" y="1005840"/>
            <a:chExt cx="8595360" cy="28575"/>
          </a:xfrm>
        </p:grpSpPr>
        <p:sp>
          <p:nvSpPr>
            <p:cNvPr id="45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5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LMICs from lowest to highest coverage, and the rank of the top 10 countries with the most un- and undervaccinated children, based on absolute numbers.
In 2025, DTP3 coverage ranged from 43% in Papua New Guinea to 99% in Ghana, State of Palestine, and Bhutan.
15 out of 47 (32%) countries had coverage of at least 90%.
Nigeria had DTP3 coverage of 62% and the highest absolute number of un- and undervaccinated children in the group, followed by India.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Papua New Guinea and Venezuela had the lowest DTP3 coverage, while Nigeria and India had the highest number of un- and undervaccinated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227043" y="2384599"/>
              <a:ext cx="1562177" cy="2235417"/>
            </a:xfrm>
            <a:custGeom>
              <a:avLst/>
              <a:pathLst>
                <a:path w="1562177" h="2235417">
                  <a:moveTo>
                    <a:pt x="365468" y="1736722"/>
                  </a:moveTo>
                  <a:lnTo>
                    <a:pt x="415192" y="1760469"/>
                  </a:lnTo>
                  <a:lnTo>
                    <a:pt x="464915" y="1784217"/>
                  </a:lnTo>
                  <a:lnTo>
                    <a:pt x="514639" y="1807964"/>
                  </a:lnTo>
                  <a:lnTo>
                    <a:pt x="564362" y="1831711"/>
                  </a:lnTo>
                  <a:lnTo>
                    <a:pt x="614086" y="1855459"/>
                  </a:lnTo>
                  <a:lnTo>
                    <a:pt x="663810" y="1879206"/>
                  </a:lnTo>
                  <a:lnTo>
                    <a:pt x="713533" y="1902953"/>
                  </a:lnTo>
                  <a:lnTo>
                    <a:pt x="763257" y="1926701"/>
                  </a:lnTo>
                  <a:lnTo>
                    <a:pt x="812980" y="1950448"/>
                  </a:lnTo>
                  <a:lnTo>
                    <a:pt x="862704" y="1974196"/>
                  </a:lnTo>
                  <a:lnTo>
                    <a:pt x="912428" y="1997943"/>
                  </a:lnTo>
                  <a:lnTo>
                    <a:pt x="962151" y="2021690"/>
                  </a:lnTo>
                  <a:lnTo>
                    <a:pt x="1011875" y="2045438"/>
                  </a:lnTo>
                  <a:lnTo>
                    <a:pt x="1061599" y="2069185"/>
                  </a:lnTo>
                  <a:lnTo>
                    <a:pt x="1111322" y="2092933"/>
                  </a:lnTo>
                  <a:lnTo>
                    <a:pt x="1161046" y="2116680"/>
                  </a:lnTo>
                  <a:lnTo>
                    <a:pt x="1210769" y="2140427"/>
                  </a:lnTo>
                  <a:lnTo>
                    <a:pt x="1260493" y="2164175"/>
                  </a:lnTo>
                  <a:lnTo>
                    <a:pt x="1310217" y="2187922"/>
                  </a:lnTo>
                  <a:lnTo>
                    <a:pt x="1359940" y="2211670"/>
                  </a:lnTo>
                  <a:lnTo>
                    <a:pt x="1409664" y="2235417"/>
                  </a:lnTo>
                  <a:lnTo>
                    <a:pt x="1431844" y="2186857"/>
                  </a:lnTo>
                  <a:lnTo>
                    <a:pt x="1452353" y="2137568"/>
                  </a:lnTo>
                  <a:lnTo>
                    <a:pt x="1471165" y="2087607"/>
                  </a:lnTo>
                  <a:lnTo>
                    <a:pt x="1488259" y="2037032"/>
                  </a:lnTo>
                  <a:lnTo>
                    <a:pt x="1503616" y="1985903"/>
                  </a:lnTo>
                  <a:lnTo>
                    <a:pt x="1517216" y="1934278"/>
                  </a:lnTo>
                  <a:lnTo>
                    <a:pt x="1529044" y="1882219"/>
                  </a:lnTo>
                  <a:lnTo>
                    <a:pt x="1539087" y="1829787"/>
                  </a:lnTo>
                  <a:lnTo>
                    <a:pt x="1547332" y="1777042"/>
                  </a:lnTo>
                  <a:lnTo>
                    <a:pt x="1553770" y="1724046"/>
                  </a:lnTo>
                  <a:lnTo>
                    <a:pt x="1558393" y="1670861"/>
                  </a:lnTo>
                  <a:lnTo>
                    <a:pt x="1561197" y="1617549"/>
                  </a:lnTo>
                  <a:lnTo>
                    <a:pt x="1562177" y="1564172"/>
                  </a:lnTo>
                  <a:lnTo>
                    <a:pt x="1561333" y="1510793"/>
                  </a:lnTo>
                  <a:lnTo>
                    <a:pt x="1558666" y="1457474"/>
                  </a:lnTo>
                  <a:lnTo>
                    <a:pt x="1554178" y="1404278"/>
                  </a:lnTo>
                  <a:lnTo>
                    <a:pt x="1547875" y="1351265"/>
                  </a:lnTo>
                  <a:lnTo>
                    <a:pt x="1539765" y="1298499"/>
                  </a:lnTo>
                  <a:lnTo>
                    <a:pt x="1529856" y="1246041"/>
                  </a:lnTo>
                  <a:lnTo>
                    <a:pt x="1518161" y="1193953"/>
                  </a:lnTo>
                  <a:lnTo>
                    <a:pt x="1504692" y="1142294"/>
                  </a:lnTo>
                  <a:lnTo>
                    <a:pt x="1489467" y="1091125"/>
                  </a:lnTo>
                  <a:lnTo>
                    <a:pt x="1472502" y="1040507"/>
                  </a:lnTo>
                  <a:lnTo>
                    <a:pt x="1453817" y="990498"/>
                  </a:lnTo>
                  <a:lnTo>
                    <a:pt x="1433434" y="941157"/>
                  </a:lnTo>
                  <a:lnTo>
                    <a:pt x="1411378" y="892540"/>
                  </a:lnTo>
                  <a:lnTo>
                    <a:pt x="1387673" y="844706"/>
                  </a:lnTo>
                  <a:lnTo>
                    <a:pt x="1362347" y="797710"/>
                  </a:lnTo>
                  <a:lnTo>
                    <a:pt x="1335431" y="751607"/>
                  </a:lnTo>
                  <a:lnTo>
                    <a:pt x="1306955" y="706450"/>
                  </a:lnTo>
                  <a:lnTo>
                    <a:pt x="1276952" y="662292"/>
                  </a:lnTo>
                  <a:lnTo>
                    <a:pt x="1245458" y="619186"/>
                  </a:lnTo>
                  <a:lnTo>
                    <a:pt x="1212510" y="577181"/>
                  </a:lnTo>
                  <a:lnTo>
                    <a:pt x="1178146" y="536326"/>
                  </a:lnTo>
                  <a:lnTo>
                    <a:pt x="1142406" y="496669"/>
                  </a:lnTo>
                  <a:lnTo>
                    <a:pt x="1105332" y="458256"/>
                  </a:lnTo>
                  <a:lnTo>
                    <a:pt x="1066966" y="421133"/>
                  </a:lnTo>
                  <a:lnTo>
                    <a:pt x="1027355" y="385342"/>
                  </a:lnTo>
                  <a:lnTo>
                    <a:pt x="986544" y="350926"/>
                  </a:lnTo>
                  <a:lnTo>
                    <a:pt x="944581" y="317924"/>
                  </a:lnTo>
                  <a:lnTo>
                    <a:pt x="901515" y="286375"/>
                  </a:lnTo>
                  <a:lnTo>
                    <a:pt x="857396" y="256317"/>
                  </a:lnTo>
                  <a:lnTo>
                    <a:pt x="812275" y="227783"/>
                  </a:lnTo>
                  <a:lnTo>
                    <a:pt x="766206" y="200808"/>
                  </a:lnTo>
                  <a:lnTo>
                    <a:pt x="719242" y="175422"/>
                  </a:lnTo>
                  <a:lnTo>
                    <a:pt x="671438" y="151656"/>
                  </a:lnTo>
                  <a:lnTo>
                    <a:pt x="622850" y="129538"/>
                  </a:lnTo>
                  <a:lnTo>
                    <a:pt x="573535" y="109092"/>
                  </a:lnTo>
                  <a:lnTo>
                    <a:pt x="523550" y="90343"/>
                  </a:lnTo>
                  <a:lnTo>
                    <a:pt x="472953" y="73314"/>
                  </a:lnTo>
                  <a:lnTo>
                    <a:pt x="421804" y="58023"/>
                  </a:lnTo>
                  <a:lnTo>
                    <a:pt x="370163" y="44489"/>
                  </a:lnTo>
                  <a:lnTo>
                    <a:pt x="318089" y="32727"/>
                  </a:lnTo>
                  <a:lnTo>
                    <a:pt x="265643" y="22751"/>
                  </a:lnTo>
                  <a:lnTo>
                    <a:pt x="212888" y="14573"/>
                  </a:lnTo>
                  <a:lnTo>
                    <a:pt x="159884" y="8203"/>
                  </a:lnTo>
                  <a:lnTo>
                    <a:pt x="106693" y="3647"/>
                  </a:lnTo>
                  <a:lnTo>
                    <a:pt x="53377" y="912"/>
                  </a:lnTo>
                  <a:lnTo>
                    <a:pt x="0" y="0"/>
                  </a:lnTo>
                  <a:lnTo>
                    <a:pt x="0" y="55103"/>
                  </a:lnTo>
                  <a:lnTo>
                    <a:pt x="0" y="110206"/>
                  </a:lnTo>
                  <a:lnTo>
                    <a:pt x="0" y="165309"/>
                  </a:lnTo>
                  <a:lnTo>
                    <a:pt x="0" y="220413"/>
                  </a:lnTo>
                  <a:lnTo>
                    <a:pt x="0" y="275516"/>
                  </a:lnTo>
                  <a:lnTo>
                    <a:pt x="0" y="330619"/>
                  </a:lnTo>
                  <a:lnTo>
                    <a:pt x="0" y="385723"/>
                  </a:lnTo>
                  <a:lnTo>
                    <a:pt x="0" y="440826"/>
                  </a:lnTo>
                  <a:lnTo>
                    <a:pt x="0" y="495929"/>
                  </a:lnTo>
                  <a:lnTo>
                    <a:pt x="0" y="551033"/>
                  </a:lnTo>
                  <a:lnTo>
                    <a:pt x="0" y="606136"/>
                  </a:lnTo>
                  <a:lnTo>
                    <a:pt x="0" y="661239"/>
                  </a:lnTo>
                  <a:lnTo>
                    <a:pt x="0" y="716343"/>
                  </a:lnTo>
                  <a:lnTo>
                    <a:pt x="0" y="771446"/>
                  </a:lnTo>
                  <a:lnTo>
                    <a:pt x="0" y="826549"/>
                  </a:lnTo>
                  <a:lnTo>
                    <a:pt x="0" y="881653"/>
                  </a:lnTo>
                  <a:lnTo>
                    <a:pt x="0" y="936756"/>
                  </a:lnTo>
                  <a:lnTo>
                    <a:pt x="0" y="991859"/>
                  </a:lnTo>
                  <a:lnTo>
                    <a:pt x="0" y="1046963"/>
                  </a:lnTo>
                  <a:lnTo>
                    <a:pt x="0" y="1102066"/>
                  </a:lnTo>
                  <a:lnTo>
                    <a:pt x="0" y="1157169"/>
                  </a:lnTo>
                  <a:lnTo>
                    <a:pt x="54279" y="1160823"/>
                  </a:lnTo>
                  <a:lnTo>
                    <a:pt x="107578" y="1171718"/>
                  </a:lnTo>
                  <a:lnTo>
                    <a:pt x="158937" y="1189658"/>
                  </a:lnTo>
                  <a:lnTo>
                    <a:pt x="207428" y="1214319"/>
                  </a:lnTo>
                  <a:lnTo>
                    <a:pt x="252176" y="1245257"/>
                  </a:lnTo>
                  <a:lnTo>
                    <a:pt x="292375" y="1281912"/>
                  </a:lnTo>
                  <a:lnTo>
                    <a:pt x="327298" y="1323625"/>
                  </a:lnTo>
                  <a:lnTo>
                    <a:pt x="356317" y="1369641"/>
                  </a:lnTo>
                  <a:lnTo>
                    <a:pt x="378906" y="1419131"/>
                  </a:lnTo>
                  <a:lnTo>
                    <a:pt x="394659" y="1471202"/>
                  </a:lnTo>
                  <a:lnTo>
                    <a:pt x="403291" y="1524915"/>
                  </a:lnTo>
                  <a:lnTo>
                    <a:pt x="404647" y="1579300"/>
                  </a:lnTo>
                  <a:lnTo>
                    <a:pt x="398702" y="1633376"/>
                  </a:lnTo>
                  <a:lnTo>
                    <a:pt x="385563" y="1686167"/>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345496" y="4121322"/>
              <a:ext cx="1291211" cy="1319329"/>
            </a:xfrm>
            <a:custGeom>
              <a:avLst/>
              <a:pathLst>
                <a:path w="1291211" h="1319329">
                  <a:moveTo>
                    <a:pt x="0" y="212757"/>
                  </a:moveTo>
                  <a:lnTo>
                    <a:pt x="16116" y="265450"/>
                  </a:lnTo>
                  <a:lnTo>
                    <a:pt x="32232" y="318144"/>
                  </a:lnTo>
                  <a:lnTo>
                    <a:pt x="48348" y="370838"/>
                  </a:lnTo>
                  <a:lnTo>
                    <a:pt x="64464" y="423532"/>
                  </a:lnTo>
                  <a:lnTo>
                    <a:pt x="80580" y="476226"/>
                  </a:lnTo>
                  <a:lnTo>
                    <a:pt x="96696" y="528920"/>
                  </a:lnTo>
                  <a:lnTo>
                    <a:pt x="112812" y="581614"/>
                  </a:lnTo>
                  <a:lnTo>
                    <a:pt x="128928" y="634308"/>
                  </a:lnTo>
                  <a:lnTo>
                    <a:pt x="145044" y="687002"/>
                  </a:lnTo>
                  <a:lnTo>
                    <a:pt x="161160" y="739696"/>
                  </a:lnTo>
                  <a:lnTo>
                    <a:pt x="177276" y="792390"/>
                  </a:lnTo>
                  <a:lnTo>
                    <a:pt x="193392" y="845084"/>
                  </a:lnTo>
                  <a:lnTo>
                    <a:pt x="209508" y="897778"/>
                  </a:lnTo>
                  <a:lnTo>
                    <a:pt x="225624" y="950471"/>
                  </a:lnTo>
                  <a:lnTo>
                    <a:pt x="241740" y="1003165"/>
                  </a:lnTo>
                  <a:lnTo>
                    <a:pt x="257856" y="1055859"/>
                  </a:lnTo>
                  <a:lnTo>
                    <a:pt x="273972" y="1108553"/>
                  </a:lnTo>
                  <a:lnTo>
                    <a:pt x="290088" y="1161247"/>
                  </a:lnTo>
                  <a:lnTo>
                    <a:pt x="306204" y="1213941"/>
                  </a:lnTo>
                  <a:lnTo>
                    <a:pt x="322320" y="1266635"/>
                  </a:lnTo>
                  <a:lnTo>
                    <a:pt x="338436" y="1319329"/>
                  </a:lnTo>
                  <a:lnTo>
                    <a:pt x="389719" y="1302671"/>
                  </a:lnTo>
                  <a:lnTo>
                    <a:pt x="440396" y="1284254"/>
                  </a:lnTo>
                  <a:lnTo>
                    <a:pt x="490408" y="1264098"/>
                  </a:lnTo>
                  <a:lnTo>
                    <a:pt x="539695" y="1242229"/>
                  </a:lnTo>
                  <a:lnTo>
                    <a:pt x="588197" y="1218671"/>
                  </a:lnTo>
                  <a:lnTo>
                    <a:pt x="635857" y="1193454"/>
                  </a:lnTo>
                  <a:lnTo>
                    <a:pt x="682619" y="1166607"/>
                  </a:lnTo>
                  <a:lnTo>
                    <a:pt x="728427" y="1138162"/>
                  </a:lnTo>
                  <a:lnTo>
                    <a:pt x="773225" y="1108154"/>
                  </a:lnTo>
                  <a:lnTo>
                    <a:pt x="816961" y="1076617"/>
                  </a:lnTo>
                  <a:lnTo>
                    <a:pt x="859583" y="1043589"/>
                  </a:lnTo>
                  <a:lnTo>
                    <a:pt x="901040" y="1009111"/>
                  </a:lnTo>
                  <a:lnTo>
                    <a:pt x="941281" y="973222"/>
                  </a:lnTo>
                  <a:lnTo>
                    <a:pt x="980261" y="935965"/>
                  </a:lnTo>
                  <a:lnTo>
                    <a:pt x="1017931" y="897386"/>
                  </a:lnTo>
                  <a:lnTo>
                    <a:pt x="1054248" y="857530"/>
                  </a:lnTo>
                  <a:lnTo>
                    <a:pt x="1089167" y="816444"/>
                  </a:lnTo>
                  <a:lnTo>
                    <a:pt x="1122648" y="774177"/>
                  </a:lnTo>
                  <a:lnTo>
                    <a:pt x="1154650" y="730780"/>
                  </a:lnTo>
                  <a:lnTo>
                    <a:pt x="1185135" y="686305"/>
                  </a:lnTo>
                  <a:lnTo>
                    <a:pt x="1214068" y="640804"/>
                  </a:lnTo>
                  <a:lnTo>
                    <a:pt x="1241412" y="594331"/>
                  </a:lnTo>
                  <a:lnTo>
                    <a:pt x="1267137" y="546943"/>
                  </a:lnTo>
                  <a:lnTo>
                    <a:pt x="1291211" y="498695"/>
                  </a:lnTo>
                  <a:lnTo>
                    <a:pt x="1241487" y="474947"/>
                  </a:lnTo>
                  <a:lnTo>
                    <a:pt x="1191764" y="451200"/>
                  </a:lnTo>
                  <a:lnTo>
                    <a:pt x="1142040" y="427452"/>
                  </a:lnTo>
                  <a:lnTo>
                    <a:pt x="1092317" y="403705"/>
                  </a:lnTo>
                  <a:lnTo>
                    <a:pt x="1042593" y="379958"/>
                  </a:lnTo>
                  <a:lnTo>
                    <a:pt x="992869" y="356210"/>
                  </a:lnTo>
                  <a:lnTo>
                    <a:pt x="943146" y="332463"/>
                  </a:lnTo>
                  <a:lnTo>
                    <a:pt x="893422" y="308716"/>
                  </a:lnTo>
                  <a:lnTo>
                    <a:pt x="843699" y="284968"/>
                  </a:lnTo>
                  <a:lnTo>
                    <a:pt x="793975" y="261221"/>
                  </a:lnTo>
                  <a:lnTo>
                    <a:pt x="744251" y="237473"/>
                  </a:lnTo>
                  <a:lnTo>
                    <a:pt x="694528" y="213726"/>
                  </a:lnTo>
                  <a:lnTo>
                    <a:pt x="644804" y="189979"/>
                  </a:lnTo>
                  <a:lnTo>
                    <a:pt x="595081" y="166231"/>
                  </a:lnTo>
                  <a:lnTo>
                    <a:pt x="545357" y="142484"/>
                  </a:lnTo>
                  <a:lnTo>
                    <a:pt x="495633" y="118736"/>
                  </a:lnTo>
                  <a:lnTo>
                    <a:pt x="445910" y="94989"/>
                  </a:lnTo>
                  <a:lnTo>
                    <a:pt x="396186" y="71242"/>
                  </a:lnTo>
                  <a:lnTo>
                    <a:pt x="346463" y="47494"/>
                  </a:lnTo>
                  <a:lnTo>
                    <a:pt x="296739" y="23747"/>
                  </a:lnTo>
                  <a:lnTo>
                    <a:pt x="247015" y="0"/>
                  </a:lnTo>
                  <a:lnTo>
                    <a:pt x="219514" y="48639"/>
                  </a:lnTo>
                  <a:lnTo>
                    <a:pt x="185580" y="93031"/>
                  </a:lnTo>
                  <a:lnTo>
                    <a:pt x="145860" y="132330"/>
                  </a:lnTo>
                  <a:lnTo>
                    <a:pt x="101108" y="165787"/>
                  </a:lnTo>
                  <a:lnTo>
                    <a:pt x="52178" y="19276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641775" y="4322290"/>
              <a:ext cx="1042156" cy="1186596"/>
            </a:xfrm>
            <a:custGeom>
              <a:avLst/>
              <a:pathLst>
                <a:path w="1042156" h="1186596">
                  <a:moveTo>
                    <a:pt x="433531" y="0"/>
                  </a:moveTo>
                  <a:lnTo>
                    <a:pt x="412887" y="51089"/>
                  </a:lnTo>
                  <a:lnTo>
                    <a:pt x="392243" y="102179"/>
                  </a:lnTo>
                  <a:lnTo>
                    <a:pt x="371598" y="153269"/>
                  </a:lnTo>
                  <a:lnTo>
                    <a:pt x="350954" y="204359"/>
                  </a:lnTo>
                  <a:lnTo>
                    <a:pt x="330310" y="255449"/>
                  </a:lnTo>
                  <a:lnTo>
                    <a:pt x="309665" y="306539"/>
                  </a:lnTo>
                  <a:lnTo>
                    <a:pt x="289021" y="357629"/>
                  </a:lnTo>
                  <a:lnTo>
                    <a:pt x="268376" y="408719"/>
                  </a:lnTo>
                  <a:lnTo>
                    <a:pt x="247732" y="459809"/>
                  </a:lnTo>
                  <a:lnTo>
                    <a:pt x="227088" y="510899"/>
                  </a:lnTo>
                  <a:lnTo>
                    <a:pt x="206443" y="561989"/>
                  </a:lnTo>
                  <a:lnTo>
                    <a:pt x="185799" y="613079"/>
                  </a:lnTo>
                  <a:lnTo>
                    <a:pt x="165155" y="664169"/>
                  </a:lnTo>
                  <a:lnTo>
                    <a:pt x="144510" y="715259"/>
                  </a:lnTo>
                  <a:lnTo>
                    <a:pt x="123866" y="766349"/>
                  </a:lnTo>
                  <a:lnTo>
                    <a:pt x="103221" y="817439"/>
                  </a:lnTo>
                  <a:lnTo>
                    <a:pt x="82577" y="868529"/>
                  </a:lnTo>
                  <a:lnTo>
                    <a:pt x="61933" y="919619"/>
                  </a:lnTo>
                  <a:lnTo>
                    <a:pt x="41288" y="970709"/>
                  </a:lnTo>
                  <a:lnTo>
                    <a:pt x="20644" y="1021799"/>
                  </a:lnTo>
                  <a:lnTo>
                    <a:pt x="0" y="1072889"/>
                  </a:lnTo>
                  <a:lnTo>
                    <a:pt x="49634" y="1091969"/>
                  </a:lnTo>
                  <a:lnTo>
                    <a:pt x="99890" y="1109349"/>
                  </a:lnTo>
                  <a:lnTo>
                    <a:pt x="150708" y="1125009"/>
                  </a:lnTo>
                  <a:lnTo>
                    <a:pt x="202030" y="1138929"/>
                  </a:lnTo>
                  <a:lnTo>
                    <a:pt x="253795" y="1151095"/>
                  </a:lnTo>
                  <a:lnTo>
                    <a:pt x="305945" y="1161492"/>
                  </a:lnTo>
                  <a:lnTo>
                    <a:pt x="358418" y="1170109"/>
                  </a:lnTo>
                  <a:lnTo>
                    <a:pt x="411154" y="1176934"/>
                  </a:lnTo>
                  <a:lnTo>
                    <a:pt x="464092" y="1181960"/>
                  </a:lnTo>
                  <a:lnTo>
                    <a:pt x="517170" y="1185182"/>
                  </a:lnTo>
                  <a:lnTo>
                    <a:pt x="570328" y="1186596"/>
                  </a:lnTo>
                  <a:lnTo>
                    <a:pt x="623502" y="1186199"/>
                  </a:lnTo>
                  <a:lnTo>
                    <a:pt x="676632" y="1183993"/>
                  </a:lnTo>
                  <a:lnTo>
                    <a:pt x="729657" y="1179980"/>
                  </a:lnTo>
                  <a:lnTo>
                    <a:pt x="782514" y="1174165"/>
                  </a:lnTo>
                  <a:lnTo>
                    <a:pt x="835142" y="1166554"/>
                  </a:lnTo>
                  <a:lnTo>
                    <a:pt x="887481" y="1157156"/>
                  </a:lnTo>
                  <a:lnTo>
                    <a:pt x="939470" y="1145982"/>
                  </a:lnTo>
                  <a:lnTo>
                    <a:pt x="991048" y="1133046"/>
                  </a:lnTo>
                  <a:lnTo>
                    <a:pt x="1042156" y="1118361"/>
                  </a:lnTo>
                  <a:lnTo>
                    <a:pt x="1026040" y="1065667"/>
                  </a:lnTo>
                  <a:lnTo>
                    <a:pt x="1009924" y="1012973"/>
                  </a:lnTo>
                  <a:lnTo>
                    <a:pt x="993808" y="960279"/>
                  </a:lnTo>
                  <a:lnTo>
                    <a:pt x="977692" y="907585"/>
                  </a:lnTo>
                  <a:lnTo>
                    <a:pt x="961576" y="854891"/>
                  </a:lnTo>
                  <a:lnTo>
                    <a:pt x="945460" y="802197"/>
                  </a:lnTo>
                  <a:lnTo>
                    <a:pt x="929344" y="749503"/>
                  </a:lnTo>
                  <a:lnTo>
                    <a:pt x="913228" y="696810"/>
                  </a:lnTo>
                  <a:lnTo>
                    <a:pt x="897112" y="644116"/>
                  </a:lnTo>
                  <a:lnTo>
                    <a:pt x="880996" y="591422"/>
                  </a:lnTo>
                  <a:lnTo>
                    <a:pt x="864880" y="538728"/>
                  </a:lnTo>
                  <a:lnTo>
                    <a:pt x="848764" y="486034"/>
                  </a:lnTo>
                  <a:lnTo>
                    <a:pt x="832648" y="433340"/>
                  </a:lnTo>
                  <a:lnTo>
                    <a:pt x="816532" y="380646"/>
                  </a:lnTo>
                  <a:lnTo>
                    <a:pt x="800416" y="327952"/>
                  </a:lnTo>
                  <a:lnTo>
                    <a:pt x="784300" y="275258"/>
                  </a:lnTo>
                  <a:lnTo>
                    <a:pt x="768184" y="222564"/>
                  </a:lnTo>
                  <a:lnTo>
                    <a:pt x="752068" y="169870"/>
                  </a:lnTo>
                  <a:lnTo>
                    <a:pt x="735952" y="117176"/>
                  </a:lnTo>
                  <a:lnTo>
                    <a:pt x="719836" y="64482"/>
                  </a:lnTo>
                  <a:lnTo>
                    <a:pt x="703720" y="11789"/>
                  </a:lnTo>
                  <a:lnTo>
                    <a:pt x="650050" y="24283"/>
                  </a:lnTo>
                  <a:lnTo>
                    <a:pt x="595180" y="29376"/>
                  </a:lnTo>
                  <a:lnTo>
                    <a:pt x="540127" y="26974"/>
                  </a:lnTo>
                  <a:lnTo>
                    <a:pt x="485910" y="17121"/>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035554" y="4208715"/>
              <a:ext cx="1039752" cy="1186464"/>
            </a:xfrm>
            <a:custGeom>
              <a:avLst/>
              <a:pathLst>
                <a:path w="1039752" h="1186464">
                  <a:moveTo>
                    <a:pt x="882584" y="0"/>
                  </a:moveTo>
                  <a:lnTo>
                    <a:pt x="840556" y="35637"/>
                  </a:lnTo>
                  <a:lnTo>
                    <a:pt x="798528" y="71275"/>
                  </a:lnTo>
                  <a:lnTo>
                    <a:pt x="756500" y="106912"/>
                  </a:lnTo>
                  <a:lnTo>
                    <a:pt x="714473" y="142550"/>
                  </a:lnTo>
                  <a:lnTo>
                    <a:pt x="672445" y="178187"/>
                  </a:lnTo>
                  <a:lnTo>
                    <a:pt x="630417" y="213825"/>
                  </a:lnTo>
                  <a:lnTo>
                    <a:pt x="588389" y="249463"/>
                  </a:lnTo>
                  <a:lnTo>
                    <a:pt x="546361" y="285100"/>
                  </a:lnTo>
                  <a:lnTo>
                    <a:pt x="504333" y="320738"/>
                  </a:lnTo>
                  <a:lnTo>
                    <a:pt x="462306" y="356375"/>
                  </a:lnTo>
                  <a:lnTo>
                    <a:pt x="420278" y="392013"/>
                  </a:lnTo>
                  <a:lnTo>
                    <a:pt x="378250" y="427650"/>
                  </a:lnTo>
                  <a:lnTo>
                    <a:pt x="336222" y="463288"/>
                  </a:lnTo>
                  <a:lnTo>
                    <a:pt x="294194" y="498926"/>
                  </a:lnTo>
                  <a:lnTo>
                    <a:pt x="252166" y="534563"/>
                  </a:lnTo>
                  <a:lnTo>
                    <a:pt x="210139" y="570201"/>
                  </a:lnTo>
                  <a:lnTo>
                    <a:pt x="168111" y="605838"/>
                  </a:lnTo>
                  <a:lnTo>
                    <a:pt x="126083" y="641476"/>
                  </a:lnTo>
                  <a:lnTo>
                    <a:pt x="84055" y="677114"/>
                  </a:lnTo>
                  <a:lnTo>
                    <a:pt x="42027" y="712751"/>
                  </a:lnTo>
                  <a:lnTo>
                    <a:pt x="0" y="748389"/>
                  </a:lnTo>
                  <a:lnTo>
                    <a:pt x="35593" y="788925"/>
                  </a:lnTo>
                  <a:lnTo>
                    <a:pt x="72566" y="828208"/>
                  </a:lnTo>
                  <a:lnTo>
                    <a:pt x="110872" y="866191"/>
                  </a:lnTo>
                  <a:lnTo>
                    <a:pt x="150468" y="902829"/>
                  </a:lnTo>
                  <a:lnTo>
                    <a:pt x="191304" y="938078"/>
                  </a:lnTo>
                  <a:lnTo>
                    <a:pt x="233334" y="971896"/>
                  </a:lnTo>
                  <a:lnTo>
                    <a:pt x="276505" y="1004242"/>
                  </a:lnTo>
                  <a:lnTo>
                    <a:pt x="320768" y="1035079"/>
                  </a:lnTo>
                  <a:lnTo>
                    <a:pt x="366070" y="1064369"/>
                  </a:lnTo>
                  <a:lnTo>
                    <a:pt x="412355" y="1092078"/>
                  </a:lnTo>
                  <a:lnTo>
                    <a:pt x="459570" y="1118171"/>
                  </a:lnTo>
                  <a:lnTo>
                    <a:pt x="507657" y="1142620"/>
                  </a:lnTo>
                  <a:lnTo>
                    <a:pt x="556560" y="1165393"/>
                  </a:lnTo>
                  <a:lnTo>
                    <a:pt x="606220" y="1186464"/>
                  </a:lnTo>
                  <a:lnTo>
                    <a:pt x="626865" y="1135374"/>
                  </a:lnTo>
                  <a:lnTo>
                    <a:pt x="647509" y="1084284"/>
                  </a:lnTo>
                  <a:lnTo>
                    <a:pt x="668153" y="1033194"/>
                  </a:lnTo>
                  <a:lnTo>
                    <a:pt x="688798" y="982104"/>
                  </a:lnTo>
                  <a:lnTo>
                    <a:pt x="709442" y="931014"/>
                  </a:lnTo>
                  <a:lnTo>
                    <a:pt x="730087" y="879924"/>
                  </a:lnTo>
                  <a:lnTo>
                    <a:pt x="750731" y="828834"/>
                  </a:lnTo>
                  <a:lnTo>
                    <a:pt x="771375" y="777744"/>
                  </a:lnTo>
                  <a:lnTo>
                    <a:pt x="792020" y="726654"/>
                  </a:lnTo>
                  <a:lnTo>
                    <a:pt x="812664" y="675564"/>
                  </a:lnTo>
                  <a:lnTo>
                    <a:pt x="833308" y="624474"/>
                  </a:lnTo>
                  <a:lnTo>
                    <a:pt x="853953" y="573384"/>
                  </a:lnTo>
                  <a:lnTo>
                    <a:pt x="874597" y="522294"/>
                  </a:lnTo>
                  <a:lnTo>
                    <a:pt x="895242" y="471204"/>
                  </a:lnTo>
                  <a:lnTo>
                    <a:pt x="915886" y="420114"/>
                  </a:lnTo>
                  <a:lnTo>
                    <a:pt x="936530" y="369024"/>
                  </a:lnTo>
                  <a:lnTo>
                    <a:pt x="957175" y="317934"/>
                  </a:lnTo>
                  <a:lnTo>
                    <a:pt x="977819" y="266844"/>
                  </a:lnTo>
                  <a:lnTo>
                    <a:pt x="998463" y="215754"/>
                  </a:lnTo>
                  <a:lnTo>
                    <a:pt x="1019108" y="164665"/>
                  </a:lnTo>
                  <a:lnTo>
                    <a:pt x="1039752" y="113575"/>
                  </a:lnTo>
                  <a:lnTo>
                    <a:pt x="981463" y="84361"/>
                  </a:lnTo>
                  <a:lnTo>
                    <a:pt x="928617" y="46173"/>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793973" y="4108002"/>
              <a:ext cx="1124165" cy="849101"/>
            </a:xfrm>
            <a:custGeom>
              <a:avLst/>
              <a:pathLst>
                <a:path w="1124165" h="849101">
                  <a:moveTo>
                    <a:pt x="1061533" y="0"/>
                  </a:moveTo>
                  <a:lnTo>
                    <a:pt x="1010984" y="21935"/>
                  </a:lnTo>
                  <a:lnTo>
                    <a:pt x="960435" y="43870"/>
                  </a:lnTo>
                  <a:lnTo>
                    <a:pt x="909885" y="65805"/>
                  </a:lnTo>
                  <a:lnTo>
                    <a:pt x="859336" y="87740"/>
                  </a:lnTo>
                  <a:lnTo>
                    <a:pt x="808787" y="109675"/>
                  </a:lnTo>
                  <a:lnTo>
                    <a:pt x="758238" y="131611"/>
                  </a:lnTo>
                  <a:lnTo>
                    <a:pt x="707689" y="153546"/>
                  </a:lnTo>
                  <a:lnTo>
                    <a:pt x="657139" y="175481"/>
                  </a:lnTo>
                  <a:lnTo>
                    <a:pt x="606590" y="197416"/>
                  </a:lnTo>
                  <a:lnTo>
                    <a:pt x="556041" y="219351"/>
                  </a:lnTo>
                  <a:lnTo>
                    <a:pt x="505492" y="241286"/>
                  </a:lnTo>
                  <a:lnTo>
                    <a:pt x="454942" y="263222"/>
                  </a:lnTo>
                  <a:lnTo>
                    <a:pt x="404393" y="285157"/>
                  </a:lnTo>
                  <a:lnTo>
                    <a:pt x="353844" y="307092"/>
                  </a:lnTo>
                  <a:lnTo>
                    <a:pt x="303295" y="329027"/>
                  </a:lnTo>
                  <a:lnTo>
                    <a:pt x="252746" y="350962"/>
                  </a:lnTo>
                  <a:lnTo>
                    <a:pt x="202196" y="372897"/>
                  </a:lnTo>
                  <a:lnTo>
                    <a:pt x="151647" y="394833"/>
                  </a:lnTo>
                  <a:lnTo>
                    <a:pt x="101098" y="416768"/>
                  </a:lnTo>
                  <a:lnTo>
                    <a:pt x="50549" y="438703"/>
                  </a:lnTo>
                  <a:lnTo>
                    <a:pt x="0" y="460638"/>
                  </a:lnTo>
                  <a:lnTo>
                    <a:pt x="23806" y="512852"/>
                  </a:lnTo>
                  <a:lnTo>
                    <a:pt x="49514" y="564156"/>
                  </a:lnTo>
                  <a:lnTo>
                    <a:pt x="77089" y="614482"/>
                  </a:lnTo>
                  <a:lnTo>
                    <a:pt x="106494" y="663761"/>
                  </a:lnTo>
                  <a:lnTo>
                    <a:pt x="137689" y="711926"/>
                  </a:lnTo>
                  <a:lnTo>
                    <a:pt x="170632" y="758913"/>
                  </a:lnTo>
                  <a:lnTo>
                    <a:pt x="205278" y="804659"/>
                  </a:lnTo>
                  <a:lnTo>
                    <a:pt x="241581" y="849101"/>
                  </a:lnTo>
                  <a:lnTo>
                    <a:pt x="283609" y="813464"/>
                  </a:lnTo>
                  <a:lnTo>
                    <a:pt x="325637" y="777826"/>
                  </a:lnTo>
                  <a:lnTo>
                    <a:pt x="367664" y="742189"/>
                  </a:lnTo>
                  <a:lnTo>
                    <a:pt x="409692" y="706551"/>
                  </a:lnTo>
                  <a:lnTo>
                    <a:pt x="451720" y="670914"/>
                  </a:lnTo>
                  <a:lnTo>
                    <a:pt x="493748" y="635276"/>
                  </a:lnTo>
                  <a:lnTo>
                    <a:pt x="535776" y="599638"/>
                  </a:lnTo>
                  <a:lnTo>
                    <a:pt x="577804" y="564001"/>
                  </a:lnTo>
                  <a:lnTo>
                    <a:pt x="619831" y="528363"/>
                  </a:lnTo>
                  <a:lnTo>
                    <a:pt x="661859" y="492726"/>
                  </a:lnTo>
                  <a:lnTo>
                    <a:pt x="703887" y="457088"/>
                  </a:lnTo>
                  <a:lnTo>
                    <a:pt x="745915" y="421450"/>
                  </a:lnTo>
                  <a:lnTo>
                    <a:pt x="787943" y="385813"/>
                  </a:lnTo>
                  <a:lnTo>
                    <a:pt x="829971" y="350175"/>
                  </a:lnTo>
                  <a:lnTo>
                    <a:pt x="871998" y="314538"/>
                  </a:lnTo>
                  <a:lnTo>
                    <a:pt x="914026" y="278900"/>
                  </a:lnTo>
                  <a:lnTo>
                    <a:pt x="956054" y="243263"/>
                  </a:lnTo>
                  <a:lnTo>
                    <a:pt x="998082" y="207625"/>
                  </a:lnTo>
                  <a:lnTo>
                    <a:pt x="1040110" y="171987"/>
                  </a:lnTo>
                  <a:lnTo>
                    <a:pt x="1082137" y="136350"/>
                  </a:lnTo>
                  <a:lnTo>
                    <a:pt x="1124165" y="100712"/>
                  </a:lnTo>
                  <a:lnTo>
                    <a:pt x="1089143" y="52661"/>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694423" y="4025193"/>
              <a:ext cx="1161083" cy="543448"/>
            </a:xfrm>
            <a:custGeom>
              <a:avLst/>
              <a:pathLst>
                <a:path w="1161083" h="543448">
                  <a:moveTo>
                    <a:pt x="1135274" y="0"/>
                  </a:moveTo>
                  <a:lnTo>
                    <a:pt x="1081213" y="10668"/>
                  </a:lnTo>
                  <a:lnTo>
                    <a:pt x="1027152" y="21337"/>
                  </a:lnTo>
                  <a:lnTo>
                    <a:pt x="973092" y="32005"/>
                  </a:lnTo>
                  <a:lnTo>
                    <a:pt x="919031" y="42674"/>
                  </a:lnTo>
                  <a:lnTo>
                    <a:pt x="864970" y="53343"/>
                  </a:lnTo>
                  <a:lnTo>
                    <a:pt x="810910" y="64011"/>
                  </a:lnTo>
                  <a:lnTo>
                    <a:pt x="756849" y="74680"/>
                  </a:lnTo>
                  <a:lnTo>
                    <a:pt x="702788" y="85348"/>
                  </a:lnTo>
                  <a:lnTo>
                    <a:pt x="648728" y="96017"/>
                  </a:lnTo>
                  <a:lnTo>
                    <a:pt x="594667" y="106686"/>
                  </a:lnTo>
                  <a:lnTo>
                    <a:pt x="540606" y="117354"/>
                  </a:lnTo>
                  <a:lnTo>
                    <a:pt x="486546" y="128023"/>
                  </a:lnTo>
                  <a:lnTo>
                    <a:pt x="432485" y="138691"/>
                  </a:lnTo>
                  <a:lnTo>
                    <a:pt x="378424" y="149360"/>
                  </a:lnTo>
                  <a:lnTo>
                    <a:pt x="324364" y="160029"/>
                  </a:lnTo>
                  <a:lnTo>
                    <a:pt x="270303" y="170697"/>
                  </a:lnTo>
                  <a:lnTo>
                    <a:pt x="216242" y="181366"/>
                  </a:lnTo>
                  <a:lnTo>
                    <a:pt x="162182" y="192034"/>
                  </a:lnTo>
                  <a:lnTo>
                    <a:pt x="108121" y="202703"/>
                  </a:lnTo>
                  <a:lnTo>
                    <a:pt x="54060" y="213372"/>
                  </a:lnTo>
                  <a:lnTo>
                    <a:pt x="0" y="224040"/>
                  </a:lnTo>
                  <a:lnTo>
                    <a:pt x="11794" y="278645"/>
                  </a:lnTo>
                  <a:lnTo>
                    <a:pt x="25533" y="332794"/>
                  </a:lnTo>
                  <a:lnTo>
                    <a:pt x="41199" y="386417"/>
                  </a:lnTo>
                  <a:lnTo>
                    <a:pt x="58773" y="439445"/>
                  </a:lnTo>
                  <a:lnTo>
                    <a:pt x="78231" y="491811"/>
                  </a:lnTo>
                  <a:lnTo>
                    <a:pt x="99549" y="543448"/>
                  </a:lnTo>
                  <a:lnTo>
                    <a:pt x="150098" y="521512"/>
                  </a:lnTo>
                  <a:lnTo>
                    <a:pt x="200648" y="499577"/>
                  </a:lnTo>
                  <a:lnTo>
                    <a:pt x="251197" y="477642"/>
                  </a:lnTo>
                  <a:lnTo>
                    <a:pt x="301746" y="455707"/>
                  </a:lnTo>
                  <a:lnTo>
                    <a:pt x="352295" y="433772"/>
                  </a:lnTo>
                  <a:lnTo>
                    <a:pt x="402845" y="411836"/>
                  </a:lnTo>
                  <a:lnTo>
                    <a:pt x="453394" y="389901"/>
                  </a:lnTo>
                  <a:lnTo>
                    <a:pt x="503943" y="367966"/>
                  </a:lnTo>
                  <a:lnTo>
                    <a:pt x="554492" y="346031"/>
                  </a:lnTo>
                  <a:lnTo>
                    <a:pt x="605041" y="324096"/>
                  </a:lnTo>
                  <a:lnTo>
                    <a:pt x="655591" y="302161"/>
                  </a:lnTo>
                  <a:lnTo>
                    <a:pt x="706140" y="280225"/>
                  </a:lnTo>
                  <a:lnTo>
                    <a:pt x="756689" y="258290"/>
                  </a:lnTo>
                  <a:lnTo>
                    <a:pt x="807238" y="236355"/>
                  </a:lnTo>
                  <a:lnTo>
                    <a:pt x="857788" y="214420"/>
                  </a:lnTo>
                  <a:lnTo>
                    <a:pt x="908337" y="192485"/>
                  </a:lnTo>
                  <a:lnTo>
                    <a:pt x="958886" y="170550"/>
                  </a:lnTo>
                  <a:lnTo>
                    <a:pt x="1009435" y="148614"/>
                  </a:lnTo>
                  <a:lnTo>
                    <a:pt x="1059984" y="126679"/>
                  </a:lnTo>
                  <a:lnTo>
                    <a:pt x="1110534" y="104744"/>
                  </a:lnTo>
                  <a:lnTo>
                    <a:pt x="1161083" y="82809"/>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664876" y="3940687"/>
              <a:ext cx="1164821" cy="308546"/>
            </a:xfrm>
            <a:custGeom>
              <a:avLst/>
              <a:pathLst>
                <a:path w="1164821" h="308546">
                  <a:moveTo>
                    <a:pt x="1157160" y="4511"/>
                  </a:moveTo>
                  <a:lnTo>
                    <a:pt x="1102057" y="4297"/>
                  </a:lnTo>
                  <a:lnTo>
                    <a:pt x="1046955" y="4082"/>
                  </a:lnTo>
                  <a:lnTo>
                    <a:pt x="991852" y="3867"/>
                  </a:lnTo>
                  <a:lnTo>
                    <a:pt x="936749" y="3652"/>
                  </a:lnTo>
                  <a:lnTo>
                    <a:pt x="881646" y="3437"/>
                  </a:lnTo>
                  <a:lnTo>
                    <a:pt x="826543" y="3222"/>
                  </a:lnTo>
                  <a:lnTo>
                    <a:pt x="771440" y="3007"/>
                  </a:lnTo>
                  <a:lnTo>
                    <a:pt x="716337" y="2793"/>
                  </a:lnTo>
                  <a:lnTo>
                    <a:pt x="661234" y="2578"/>
                  </a:lnTo>
                  <a:lnTo>
                    <a:pt x="606131" y="2363"/>
                  </a:lnTo>
                  <a:lnTo>
                    <a:pt x="551028" y="2148"/>
                  </a:lnTo>
                  <a:lnTo>
                    <a:pt x="495926" y="1933"/>
                  </a:lnTo>
                  <a:lnTo>
                    <a:pt x="440823" y="1718"/>
                  </a:lnTo>
                  <a:lnTo>
                    <a:pt x="385720" y="1503"/>
                  </a:lnTo>
                  <a:lnTo>
                    <a:pt x="330617" y="1289"/>
                  </a:lnTo>
                  <a:lnTo>
                    <a:pt x="275514" y="1074"/>
                  </a:lnTo>
                  <a:lnTo>
                    <a:pt x="220411" y="859"/>
                  </a:lnTo>
                  <a:lnTo>
                    <a:pt x="165308" y="644"/>
                  </a:lnTo>
                  <a:lnTo>
                    <a:pt x="110205" y="429"/>
                  </a:lnTo>
                  <a:lnTo>
                    <a:pt x="55102" y="214"/>
                  </a:lnTo>
                  <a:lnTo>
                    <a:pt x="0" y="0"/>
                  </a:lnTo>
                  <a:lnTo>
                    <a:pt x="991" y="62081"/>
                  </a:lnTo>
                  <a:lnTo>
                    <a:pt x="4449" y="124074"/>
                  </a:lnTo>
                  <a:lnTo>
                    <a:pt x="10368" y="185881"/>
                  </a:lnTo>
                  <a:lnTo>
                    <a:pt x="18738" y="247404"/>
                  </a:lnTo>
                  <a:lnTo>
                    <a:pt x="29547" y="308546"/>
                  </a:lnTo>
                  <a:lnTo>
                    <a:pt x="83607" y="297877"/>
                  </a:lnTo>
                  <a:lnTo>
                    <a:pt x="137668" y="287208"/>
                  </a:lnTo>
                  <a:lnTo>
                    <a:pt x="191729" y="276540"/>
                  </a:lnTo>
                  <a:lnTo>
                    <a:pt x="245789" y="265871"/>
                  </a:lnTo>
                  <a:lnTo>
                    <a:pt x="299850" y="255203"/>
                  </a:lnTo>
                  <a:lnTo>
                    <a:pt x="353911" y="244534"/>
                  </a:lnTo>
                  <a:lnTo>
                    <a:pt x="407971" y="233865"/>
                  </a:lnTo>
                  <a:lnTo>
                    <a:pt x="462032" y="223197"/>
                  </a:lnTo>
                  <a:lnTo>
                    <a:pt x="516093" y="212528"/>
                  </a:lnTo>
                  <a:lnTo>
                    <a:pt x="570153" y="201860"/>
                  </a:lnTo>
                  <a:lnTo>
                    <a:pt x="624214" y="191191"/>
                  </a:lnTo>
                  <a:lnTo>
                    <a:pt x="678275" y="180522"/>
                  </a:lnTo>
                  <a:lnTo>
                    <a:pt x="732335" y="169854"/>
                  </a:lnTo>
                  <a:lnTo>
                    <a:pt x="786396" y="159185"/>
                  </a:lnTo>
                  <a:lnTo>
                    <a:pt x="840457" y="148517"/>
                  </a:lnTo>
                  <a:lnTo>
                    <a:pt x="894517" y="137848"/>
                  </a:lnTo>
                  <a:lnTo>
                    <a:pt x="948578" y="127179"/>
                  </a:lnTo>
                  <a:lnTo>
                    <a:pt x="1002639" y="116511"/>
                  </a:lnTo>
                  <a:lnTo>
                    <a:pt x="1056699" y="105842"/>
                  </a:lnTo>
                  <a:lnTo>
                    <a:pt x="1110760" y="95174"/>
                  </a:lnTo>
                  <a:lnTo>
                    <a:pt x="1164821" y="84505"/>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664876" y="3655952"/>
              <a:ext cx="1164238" cy="289247"/>
            </a:xfrm>
            <a:custGeom>
              <a:avLst/>
              <a:pathLst>
                <a:path w="1164238" h="289247">
                  <a:moveTo>
                    <a:pt x="1164238" y="215427"/>
                  </a:moveTo>
                  <a:lnTo>
                    <a:pt x="1110098" y="205168"/>
                  </a:lnTo>
                  <a:lnTo>
                    <a:pt x="1055958" y="194910"/>
                  </a:lnTo>
                  <a:lnTo>
                    <a:pt x="1001818" y="184651"/>
                  </a:lnTo>
                  <a:lnTo>
                    <a:pt x="947678" y="174393"/>
                  </a:lnTo>
                  <a:lnTo>
                    <a:pt x="893538" y="164134"/>
                  </a:lnTo>
                  <a:lnTo>
                    <a:pt x="839398" y="153876"/>
                  </a:lnTo>
                  <a:lnTo>
                    <a:pt x="785258" y="143618"/>
                  </a:lnTo>
                  <a:lnTo>
                    <a:pt x="731118" y="133359"/>
                  </a:lnTo>
                  <a:lnTo>
                    <a:pt x="676978" y="123101"/>
                  </a:lnTo>
                  <a:lnTo>
                    <a:pt x="622838" y="112842"/>
                  </a:lnTo>
                  <a:lnTo>
                    <a:pt x="568698" y="102584"/>
                  </a:lnTo>
                  <a:lnTo>
                    <a:pt x="514558" y="92325"/>
                  </a:lnTo>
                  <a:lnTo>
                    <a:pt x="460418" y="82067"/>
                  </a:lnTo>
                  <a:lnTo>
                    <a:pt x="406278" y="71809"/>
                  </a:lnTo>
                  <a:lnTo>
                    <a:pt x="352138" y="61550"/>
                  </a:lnTo>
                  <a:lnTo>
                    <a:pt x="297998" y="51292"/>
                  </a:lnTo>
                  <a:lnTo>
                    <a:pt x="243858" y="41033"/>
                  </a:lnTo>
                  <a:lnTo>
                    <a:pt x="189718" y="30775"/>
                  </a:lnTo>
                  <a:lnTo>
                    <a:pt x="135578" y="20516"/>
                  </a:lnTo>
                  <a:lnTo>
                    <a:pt x="81438" y="10258"/>
                  </a:lnTo>
                  <a:lnTo>
                    <a:pt x="27298" y="0"/>
                  </a:lnTo>
                  <a:lnTo>
                    <a:pt x="17667" y="56469"/>
                  </a:lnTo>
                  <a:lnTo>
                    <a:pt x="10113" y="113254"/>
                  </a:lnTo>
                  <a:lnTo>
                    <a:pt x="4646" y="170278"/>
                  </a:lnTo>
                  <a:lnTo>
                    <a:pt x="1273" y="227464"/>
                  </a:lnTo>
                  <a:lnTo>
                    <a:pt x="0" y="284735"/>
                  </a:lnTo>
                  <a:lnTo>
                    <a:pt x="55102" y="284950"/>
                  </a:lnTo>
                  <a:lnTo>
                    <a:pt x="110205" y="285165"/>
                  </a:lnTo>
                  <a:lnTo>
                    <a:pt x="165308" y="285380"/>
                  </a:lnTo>
                  <a:lnTo>
                    <a:pt x="220411" y="285594"/>
                  </a:lnTo>
                  <a:lnTo>
                    <a:pt x="275514" y="285809"/>
                  </a:lnTo>
                  <a:lnTo>
                    <a:pt x="330617" y="286024"/>
                  </a:lnTo>
                  <a:lnTo>
                    <a:pt x="385720" y="286239"/>
                  </a:lnTo>
                  <a:lnTo>
                    <a:pt x="440823" y="286454"/>
                  </a:lnTo>
                  <a:lnTo>
                    <a:pt x="495926" y="286669"/>
                  </a:lnTo>
                  <a:lnTo>
                    <a:pt x="551028" y="286884"/>
                  </a:lnTo>
                  <a:lnTo>
                    <a:pt x="606131" y="287098"/>
                  </a:lnTo>
                  <a:lnTo>
                    <a:pt x="661234" y="287313"/>
                  </a:lnTo>
                  <a:lnTo>
                    <a:pt x="716337" y="287528"/>
                  </a:lnTo>
                  <a:lnTo>
                    <a:pt x="771440" y="287743"/>
                  </a:lnTo>
                  <a:lnTo>
                    <a:pt x="826543" y="287958"/>
                  </a:lnTo>
                  <a:lnTo>
                    <a:pt x="881646" y="288173"/>
                  </a:lnTo>
                  <a:lnTo>
                    <a:pt x="936749" y="288388"/>
                  </a:lnTo>
                  <a:lnTo>
                    <a:pt x="991852" y="288602"/>
                  </a:lnTo>
                  <a:lnTo>
                    <a:pt x="1046955" y="288817"/>
                  </a:lnTo>
                  <a:lnTo>
                    <a:pt x="1102057" y="289032"/>
                  </a:lnTo>
                  <a:lnTo>
                    <a:pt x="1157160" y="289247"/>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92174" y="3418569"/>
              <a:ext cx="1153714" cy="452809"/>
            </a:xfrm>
            <a:custGeom>
              <a:avLst/>
              <a:pathLst>
                <a:path w="1153714" h="452809">
                  <a:moveTo>
                    <a:pt x="1153714" y="391266"/>
                  </a:moveTo>
                  <a:lnTo>
                    <a:pt x="1101856" y="372634"/>
                  </a:lnTo>
                  <a:lnTo>
                    <a:pt x="1049998" y="354002"/>
                  </a:lnTo>
                  <a:lnTo>
                    <a:pt x="998140" y="335371"/>
                  </a:lnTo>
                  <a:lnTo>
                    <a:pt x="946282" y="316739"/>
                  </a:lnTo>
                  <a:lnTo>
                    <a:pt x="894424" y="298107"/>
                  </a:lnTo>
                  <a:lnTo>
                    <a:pt x="842567" y="279475"/>
                  </a:lnTo>
                  <a:lnTo>
                    <a:pt x="790709" y="260844"/>
                  </a:lnTo>
                  <a:lnTo>
                    <a:pt x="738851" y="242212"/>
                  </a:lnTo>
                  <a:lnTo>
                    <a:pt x="686993" y="223580"/>
                  </a:lnTo>
                  <a:lnTo>
                    <a:pt x="635135" y="204948"/>
                  </a:lnTo>
                  <a:lnTo>
                    <a:pt x="583277" y="186317"/>
                  </a:lnTo>
                  <a:lnTo>
                    <a:pt x="531420" y="167685"/>
                  </a:lnTo>
                  <a:lnTo>
                    <a:pt x="479562" y="149053"/>
                  </a:lnTo>
                  <a:lnTo>
                    <a:pt x="427704" y="130422"/>
                  </a:lnTo>
                  <a:lnTo>
                    <a:pt x="375846" y="111790"/>
                  </a:lnTo>
                  <a:lnTo>
                    <a:pt x="323988" y="93158"/>
                  </a:lnTo>
                  <a:lnTo>
                    <a:pt x="272130" y="74526"/>
                  </a:lnTo>
                  <a:lnTo>
                    <a:pt x="220273" y="55895"/>
                  </a:lnTo>
                  <a:lnTo>
                    <a:pt x="168415" y="37263"/>
                  </a:lnTo>
                  <a:lnTo>
                    <a:pt x="116557" y="18631"/>
                  </a:lnTo>
                  <a:lnTo>
                    <a:pt x="64699" y="0"/>
                  </a:lnTo>
                  <a:lnTo>
                    <a:pt x="45027" y="58342"/>
                  </a:lnTo>
                  <a:lnTo>
                    <a:pt x="27669" y="117415"/>
                  </a:lnTo>
                  <a:lnTo>
                    <a:pt x="12652" y="177126"/>
                  </a:lnTo>
                  <a:lnTo>
                    <a:pt x="0" y="237382"/>
                  </a:lnTo>
                  <a:lnTo>
                    <a:pt x="54140" y="247641"/>
                  </a:lnTo>
                  <a:lnTo>
                    <a:pt x="108280" y="257899"/>
                  </a:lnTo>
                  <a:lnTo>
                    <a:pt x="162420" y="268158"/>
                  </a:lnTo>
                  <a:lnTo>
                    <a:pt x="216560" y="278416"/>
                  </a:lnTo>
                  <a:lnTo>
                    <a:pt x="270700" y="288674"/>
                  </a:lnTo>
                  <a:lnTo>
                    <a:pt x="324840" y="298933"/>
                  </a:lnTo>
                  <a:lnTo>
                    <a:pt x="378980" y="309191"/>
                  </a:lnTo>
                  <a:lnTo>
                    <a:pt x="433120" y="319450"/>
                  </a:lnTo>
                  <a:lnTo>
                    <a:pt x="487260" y="329708"/>
                  </a:lnTo>
                  <a:lnTo>
                    <a:pt x="541400" y="339967"/>
                  </a:lnTo>
                  <a:lnTo>
                    <a:pt x="595540" y="350225"/>
                  </a:lnTo>
                  <a:lnTo>
                    <a:pt x="649680" y="360484"/>
                  </a:lnTo>
                  <a:lnTo>
                    <a:pt x="703820" y="370742"/>
                  </a:lnTo>
                  <a:lnTo>
                    <a:pt x="757960" y="381000"/>
                  </a:lnTo>
                  <a:lnTo>
                    <a:pt x="812100" y="391259"/>
                  </a:lnTo>
                  <a:lnTo>
                    <a:pt x="866240" y="401517"/>
                  </a:lnTo>
                  <a:lnTo>
                    <a:pt x="920380" y="411776"/>
                  </a:lnTo>
                  <a:lnTo>
                    <a:pt x="974520" y="422034"/>
                  </a:lnTo>
                  <a:lnTo>
                    <a:pt x="1028660" y="432293"/>
                  </a:lnTo>
                  <a:lnTo>
                    <a:pt x="1082800" y="442551"/>
                  </a:lnTo>
                  <a:lnTo>
                    <a:pt x="1136940" y="452809"/>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56874" y="3229648"/>
              <a:ext cx="1110356" cy="580186"/>
            </a:xfrm>
            <a:custGeom>
              <a:avLst/>
              <a:pathLst>
                <a:path w="1110356" h="580186">
                  <a:moveTo>
                    <a:pt x="1110356" y="531207"/>
                  </a:moveTo>
                  <a:lnTo>
                    <a:pt x="1061402" y="505911"/>
                  </a:lnTo>
                  <a:lnTo>
                    <a:pt x="1012448" y="480616"/>
                  </a:lnTo>
                  <a:lnTo>
                    <a:pt x="963493" y="455320"/>
                  </a:lnTo>
                  <a:lnTo>
                    <a:pt x="914539" y="430025"/>
                  </a:lnTo>
                  <a:lnTo>
                    <a:pt x="865585" y="404729"/>
                  </a:lnTo>
                  <a:lnTo>
                    <a:pt x="816631" y="379433"/>
                  </a:lnTo>
                  <a:lnTo>
                    <a:pt x="767677" y="354138"/>
                  </a:lnTo>
                  <a:lnTo>
                    <a:pt x="718723" y="328842"/>
                  </a:lnTo>
                  <a:lnTo>
                    <a:pt x="669769" y="303547"/>
                  </a:lnTo>
                  <a:lnTo>
                    <a:pt x="620814" y="278251"/>
                  </a:lnTo>
                  <a:lnTo>
                    <a:pt x="571860" y="252955"/>
                  </a:lnTo>
                  <a:lnTo>
                    <a:pt x="522906" y="227660"/>
                  </a:lnTo>
                  <a:lnTo>
                    <a:pt x="473952" y="202364"/>
                  </a:lnTo>
                  <a:lnTo>
                    <a:pt x="424998" y="177069"/>
                  </a:lnTo>
                  <a:lnTo>
                    <a:pt x="376044" y="151773"/>
                  </a:lnTo>
                  <a:lnTo>
                    <a:pt x="327090" y="126477"/>
                  </a:lnTo>
                  <a:lnTo>
                    <a:pt x="278135" y="101182"/>
                  </a:lnTo>
                  <a:lnTo>
                    <a:pt x="229181" y="75886"/>
                  </a:lnTo>
                  <a:lnTo>
                    <a:pt x="180227" y="50591"/>
                  </a:lnTo>
                  <a:lnTo>
                    <a:pt x="131273" y="25295"/>
                  </a:lnTo>
                  <a:lnTo>
                    <a:pt x="82319" y="0"/>
                  </a:lnTo>
                  <a:lnTo>
                    <a:pt x="52116" y="61745"/>
                  </a:lnTo>
                  <a:lnTo>
                    <a:pt x="24658" y="124759"/>
                  </a:lnTo>
                  <a:lnTo>
                    <a:pt x="0" y="188920"/>
                  </a:lnTo>
                  <a:lnTo>
                    <a:pt x="51857" y="207552"/>
                  </a:lnTo>
                  <a:lnTo>
                    <a:pt x="103715" y="226184"/>
                  </a:lnTo>
                  <a:lnTo>
                    <a:pt x="155573" y="244815"/>
                  </a:lnTo>
                  <a:lnTo>
                    <a:pt x="207431" y="263447"/>
                  </a:lnTo>
                  <a:lnTo>
                    <a:pt x="259289" y="282079"/>
                  </a:lnTo>
                  <a:lnTo>
                    <a:pt x="311146" y="300711"/>
                  </a:lnTo>
                  <a:lnTo>
                    <a:pt x="363004" y="319342"/>
                  </a:lnTo>
                  <a:lnTo>
                    <a:pt x="414862" y="337974"/>
                  </a:lnTo>
                  <a:lnTo>
                    <a:pt x="466720" y="356606"/>
                  </a:lnTo>
                  <a:lnTo>
                    <a:pt x="518578" y="375237"/>
                  </a:lnTo>
                  <a:lnTo>
                    <a:pt x="570436" y="393869"/>
                  </a:lnTo>
                  <a:lnTo>
                    <a:pt x="622293" y="412501"/>
                  </a:lnTo>
                  <a:lnTo>
                    <a:pt x="674151" y="431133"/>
                  </a:lnTo>
                  <a:lnTo>
                    <a:pt x="726009" y="449764"/>
                  </a:lnTo>
                  <a:lnTo>
                    <a:pt x="777867" y="468396"/>
                  </a:lnTo>
                  <a:lnTo>
                    <a:pt x="829725" y="487028"/>
                  </a:lnTo>
                  <a:lnTo>
                    <a:pt x="881583" y="505660"/>
                  </a:lnTo>
                  <a:lnTo>
                    <a:pt x="933440" y="524291"/>
                  </a:lnTo>
                  <a:lnTo>
                    <a:pt x="985298" y="542923"/>
                  </a:lnTo>
                  <a:lnTo>
                    <a:pt x="1037156" y="561555"/>
                  </a:lnTo>
                  <a:lnTo>
                    <a:pt x="1089014" y="580186"/>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839193" y="3068027"/>
              <a:ext cx="1052993" cy="692829"/>
            </a:xfrm>
            <a:custGeom>
              <a:avLst/>
              <a:pathLst>
                <a:path w="1052993" h="692829">
                  <a:moveTo>
                    <a:pt x="1052993" y="650927"/>
                  </a:moveTo>
                  <a:lnTo>
                    <a:pt x="1007435" y="619930"/>
                  </a:lnTo>
                  <a:lnTo>
                    <a:pt x="961876" y="588934"/>
                  </a:lnTo>
                  <a:lnTo>
                    <a:pt x="916318" y="557937"/>
                  </a:lnTo>
                  <a:lnTo>
                    <a:pt x="870759" y="526941"/>
                  </a:lnTo>
                  <a:lnTo>
                    <a:pt x="825200" y="495944"/>
                  </a:lnTo>
                  <a:lnTo>
                    <a:pt x="779642" y="464948"/>
                  </a:lnTo>
                  <a:lnTo>
                    <a:pt x="734083" y="433951"/>
                  </a:lnTo>
                  <a:lnTo>
                    <a:pt x="688524" y="402955"/>
                  </a:lnTo>
                  <a:lnTo>
                    <a:pt x="642966" y="371958"/>
                  </a:lnTo>
                  <a:lnTo>
                    <a:pt x="597407" y="340961"/>
                  </a:lnTo>
                  <a:lnTo>
                    <a:pt x="551848" y="309965"/>
                  </a:lnTo>
                  <a:lnTo>
                    <a:pt x="506290" y="278968"/>
                  </a:lnTo>
                  <a:lnTo>
                    <a:pt x="460731" y="247972"/>
                  </a:lnTo>
                  <a:lnTo>
                    <a:pt x="415173" y="216975"/>
                  </a:lnTo>
                  <a:lnTo>
                    <a:pt x="369614" y="185979"/>
                  </a:lnTo>
                  <a:lnTo>
                    <a:pt x="324055" y="154982"/>
                  </a:lnTo>
                  <a:lnTo>
                    <a:pt x="278497" y="123986"/>
                  </a:lnTo>
                  <a:lnTo>
                    <a:pt x="232938" y="92989"/>
                  </a:lnTo>
                  <a:lnTo>
                    <a:pt x="187379" y="61993"/>
                  </a:lnTo>
                  <a:lnTo>
                    <a:pt x="141821" y="30996"/>
                  </a:lnTo>
                  <a:lnTo>
                    <a:pt x="96262" y="0"/>
                  </a:lnTo>
                  <a:lnTo>
                    <a:pt x="62019" y="52570"/>
                  </a:lnTo>
                  <a:lnTo>
                    <a:pt x="29914" y="106473"/>
                  </a:lnTo>
                  <a:lnTo>
                    <a:pt x="0" y="161621"/>
                  </a:lnTo>
                  <a:lnTo>
                    <a:pt x="48954" y="186917"/>
                  </a:lnTo>
                  <a:lnTo>
                    <a:pt x="97908" y="212213"/>
                  </a:lnTo>
                  <a:lnTo>
                    <a:pt x="146862" y="237508"/>
                  </a:lnTo>
                  <a:lnTo>
                    <a:pt x="195816" y="262804"/>
                  </a:lnTo>
                  <a:lnTo>
                    <a:pt x="244770" y="288099"/>
                  </a:lnTo>
                  <a:lnTo>
                    <a:pt x="293724" y="313395"/>
                  </a:lnTo>
                  <a:lnTo>
                    <a:pt x="342679" y="338690"/>
                  </a:lnTo>
                  <a:lnTo>
                    <a:pt x="391633" y="363986"/>
                  </a:lnTo>
                  <a:lnTo>
                    <a:pt x="440587" y="389282"/>
                  </a:lnTo>
                  <a:lnTo>
                    <a:pt x="489541" y="414577"/>
                  </a:lnTo>
                  <a:lnTo>
                    <a:pt x="538495" y="439873"/>
                  </a:lnTo>
                  <a:lnTo>
                    <a:pt x="587449" y="465168"/>
                  </a:lnTo>
                  <a:lnTo>
                    <a:pt x="636403" y="490464"/>
                  </a:lnTo>
                  <a:lnTo>
                    <a:pt x="685358" y="515760"/>
                  </a:lnTo>
                  <a:lnTo>
                    <a:pt x="734312" y="541055"/>
                  </a:lnTo>
                  <a:lnTo>
                    <a:pt x="783266" y="566351"/>
                  </a:lnTo>
                  <a:lnTo>
                    <a:pt x="832220" y="591646"/>
                  </a:lnTo>
                  <a:lnTo>
                    <a:pt x="881174" y="616942"/>
                  </a:lnTo>
                  <a:lnTo>
                    <a:pt x="930128" y="642238"/>
                  </a:lnTo>
                  <a:lnTo>
                    <a:pt x="979082" y="667533"/>
                  </a:lnTo>
                  <a:lnTo>
                    <a:pt x="1028037" y="692829"/>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935456" y="2922559"/>
              <a:ext cx="985773" cy="796395"/>
            </a:xfrm>
            <a:custGeom>
              <a:avLst/>
              <a:pathLst>
                <a:path w="985773" h="796395">
                  <a:moveTo>
                    <a:pt x="985773" y="758681"/>
                  </a:moveTo>
                  <a:lnTo>
                    <a:pt x="944166" y="722553"/>
                  </a:lnTo>
                  <a:lnTo>
                    <a:pt x="902559" y="686426"/>
                  </a:lnTo>
                  <a:lnTo>
                    <a:pt x="860952" y="650298"/>
                  </a:lnTo>
                  <a:lnTo>
                    <a:pt x="819344" y="614170"/>
                  </a:lnTo>
                  <a:lnTo>
                    <a:pt x="777737" y="578042"/>
                  </a:lnTo>
                  <a:lnTo>
                    <a:pt x="736130" y="541915"/>
                  </a:lnTo>
                  <a:lnTo>
                    <a:pt x="694523" y="505787"/>
                  </a:lnTo>
                  <a:lnTo>
                    <a:pt x="652915" y="469659"/>
                  </a:lnTo>
                  <a:lnTo>
                    <a:pt x="611308" y="433532"/>
                  </a:lnTo>
                  <a:lnTo>
                    <a:pt x="569701" y="397404"/>
                  </a:lnTo>
                  <a:lnTo>
                    <a:pt x="528093" y="361276"/>
                  </a:lnTo>
                  <a:lnTo>
                    <a:pt x="486486" y="325149"/>
                  </a:lnTo>
                  <a:lnTo>
                    <a:pt x="444879" y="289021"/>
                  </a:lnTo>
                  <a:lnTo>
                    <a:pt x="403272" y="252893"/>
                  </a:lnTo>
                  <a:lnTo>
                    <a:pt x="361664" y="216766"/>
                  </a:lnTo>
                  <a:lnTo>
                    <a:pt x="320057" y="180638"/>
                  </a:lnTo>
                  <a:lnTo>
                    <a:pt x="278450" y="144510"/>
                  </a:lnTo>
                  <a:lnTo>
                    <a:pt x="236842" y="108383"/>
                  </a:lnTo>
                  <a:lnTo>
                    <a:pt x="195235" y="72255"/>
                  </a:lnTo>
                  <a:lnTo>
                    <a:pt x="153628" y="36127"/>
                  </a:lnTo>
                  <a:lnTo>
                    <a:pt x="112021" y="0"/>
                  </a:lnTo>
                  <a:lnTo>
                    <a:pt x="72789" y="47012"/>
                  </a:lnTo>
                  <a:lnTo>
                    <a:pt x="35429" y="95526"/>
                  </a:lnTo>
                  <a:lnTo>
                    <a:pt x="0" y="145467"/>
                  </a:lnTo>
                  <a:lnTo>
                    <a:pt x="45558" y="176464"/>
                  </a:lnTo>
                  <a:lnTo>
                    <a:pt x="91117" y="207461"/>
                  </a:lnTo>
                  <a:lnTo>
                    <a:pt x="136675" y="238457"/>
                  </a:lnTo>
                  <a:lnTo>
                    <a:pt x="182234" y="269454"/>
                  </a:lnTo>
                  <a:lnTo>
                    <a:pt x="227793" y="300450"/>
                  </a:lnTo>
                  <a:lnTo>
                    <a:pt x="273351" y="331447"/>
                  </a:lnTo>
                  <a:lnTo>
                    <a:pt x="318910" y="362443"/>
                  </a:lnTo>
                  <a:lnTo>
                    <a:pt x="364469" y="393440"/>
                  </a:lnTo>
                  <a:lnTo>
                    <a:pt x="410027" y="424436"/>
                  </a:lnTo>
                  <a:lnTo>
                    <a:pt x="455586" y="455433"/>
                  </a:lnTo>
                  <a:lnTo>
                    <a:pt x="501145" y="486429"/>
                  </a:lnTo>
                  <a:lnTo>
                    <a:pt x="546703" y="517426"/>
                  </a:lnTo>
                  <a:lnTo>
                    <a:pt x="592262" y="548422"/>
                  </a:lnTo>
                  <a:lnTo>
                    <a:pt x="637820" y="579419"/>
                  </a:lnTo>
                  <a:lnTo>
                    <a:pt x="683379" y="610416"/>
                  </a:lnTo>
                  <a:lnTo>
                    <a:pt x="728938" y="641412"/>
                  </a:lnTo>
                  <a:lnTo>
                    <a:pt x="774496" y="672409"/>
                  </a:lnTo>
                  <a:lnTo>
                    <a:pt x="820055" y="703405"/>
                  </a:lnTo>
                  <a:lnTo>
                    <a:pt x="865614" y="734402"/>
                  </a:lnTo>
                  <a:lnTo>
                    <a:pt x="911172" y="765398"/>
                  </a:lnTo>
                  <a:lnTo>
                    <a:pt x="956731" y="796395"/>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047477" y="2802922"/>
              <a:ext cx="903726" cy="878318"/>
            </a:xfrm>
            <a:custGeom>
              <a:avLst/>
              <a:pathLst>
                <a:path w="903726" h="878318">
                  <a:moveTo>
                    <a:pt x="903726" y="847301"/>
                  </a:moveTo>
                  <a:lnTo>
                    <a:pt x="866197" y="806953"/>
                  </a:lnTo>
                  <a:lnTo>
                    <a:pt x="828668" y="766605"/>
                  </a:lnTo>
                  <a:lnTo>
                    <a:pt x="791139" y="726258"/>
                  </a:lnTo>
                  <a:lnTo>
                    <a:pt x="753610" y="685910"/>
                  </a:lnTo>
                  <a:lnTo>
                    <a:pt x="716080" y="645562"/>
                  </a:lnTo>
                  <a:lnTo>
                    <a:pt x="678551" y="605215"/>
                  </a:lnTo>
                  <a:lnTo>
                    <a:pt x="641022" y="564867"/>
                  </a:lnTo>
                  <a:lnTo>
                    <a:pt x="603493" y="524519"/>
                  </a:lnTo>
                  <a:lnTo>
                    <a:pt x="565964" y="484172"/>
                  </a:lnTo>
                  <a:lnTo>
                    <a:pt x="528434" y="443824"/>
                  </a:lnTo>
                  <a:lnTo>
                    <a:pt x="490905" y="403476"/>
                  </a:lnTo>
                  <a:lnTo>
                    <a:pt x="453376" y="363129"/>
                  </a:lnTo>
                  <a:lnTo>
                    <a:pt x="415847" y="322781"/>
                  </a:lnTo>
                  <a:lnTo>
                    <a:pt x="378318" y="282433"/>
                  </a:lnTo>
                  <a:lnTo>
                    <a:pt x="340789" y="242086"/>
                  </a:lnTo>
                  <a:lnTo>
                    <a:pt x="303259" y="201738"/>
                  </a:lnTo>
                  <a:lnTo>
                    <a:pt x="265730" y="161390"/>
                  </a:lnTo>
                  <a:lnTo>
                    <a:pt x="228201" y="121043"/>
                  </a:lnTo>
                  <a:lnTo>
                    <a:pt x="190672" y="80695"/>
                  </a:lnTo>
                  <a:lnTo>
                    <a:pt x="153143" y="40347"/>
                  </a:lnTo>
                  <a:lnTo>
                    <a:pt x="115613" y="0"/>
                  </a:lnTo>
                  <a:lnTo>
                    <a:pt x="75667" y="38501"/>
                  </a:lnTo>
                  <a:lnTo>
                    <a:pt x="37113" y="78397"/>
                  </a:lnTo>
                  <a:lnTo>
                    <a:pt x="0" y="119636"/>
                  </a:lnTo>
                  <a:lnTo>
                    <a:pt x="41607" y="155764"/>
                  </a:lnTo>
                  <a:lnTo>
                    <a:pt x="83214" y="191892"/>
                  </a:lnTo>
                  <a:lnTo>
                    <a:pt x="124821" y="228019"/>
                  </a:lnTo>
                  <a:lnTo>
                    <a:pt x="166429" y="264147"/>
                  </a:lnTo>
                  <a:lnTo>
                    <a:pt x="208036" y="300275"/>
                  </a:lnTo>
                  <a:lnTo>
                    <a:pt x="249643" y="336403"/>
                  </a:lnTo>
                  <a:lnTo>
                    <a:pt x="291250" y="372530"/>
                  </a:lnTo>
                  <a:lnTo>
                    <a:pt x="332858" y="408658"/>
                  </a:lnTo>
                  <a:lnTo>
                    <a:pt x="374465" y="444786"/>
                  </a:lnTo>
                  <a:lnTo>
                    <a:pt x="416072" y="480913"/>
                  </a:lnTo>
                  <a:lnTo>
                    <a:pt x="457680" y="517041"/>
                  </a:lnTo>
                  <a:lnTo>
                    <a:pt x="499287" y="553169"/>
                  </a:lnTo>
                  <a:lnTo>
                    <a:pt x="540894" y="589296"/>
                  </a:lnTo>
                  <a:lnTo>
                    <a:pt x="582501" y="625424"/>
                  </a:lnTo>
                  <a:lnTo>
                    <a:pt x="624109" y="661552"/>
                  </a:lnTo>
                  <a:lnTo>
                    <a:pt x="665716" y="697679"/>
                  </a:lnTo>
                  <a:lnTo>
                    <a:pt x="707323" y="733807"/>
                  </a:lnTo>
                  <a:lnTo>
                    <a:pt x="748931" y="769935"/>
                  </a:lnTo>
                  <a:lnTo>
                    <a:pt x="790538" y="806062"/>
                  </a:lnTo>
                  <a:lnTo>
                    <a:pt x="832145" y="842190"/>
                  </a:lnTo>
                  <a:lnTo>
                    <a:pt x="873752" y="878318"/>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163091" y="2698310"/>
              <a:ext cx="820506" cy="951913"/>
            </a:xfrm>
            <a:custGeom>
              <a:avLst/>
              <a:pathLst>
                <a:path w="820506" h="951913">
                  <a:moveTo>
                    <a:pt x="820506" y="924791"/>
                  </a:moveTo>
                  <a:lnTo>
                    <a:pt x="787385" y="880754"/>
                  </a:lnTo>
                  <a:lnTo>
                    <a:pt x="754263" y="836716"/>
                  </a:lnTo>
                  <a:lnTo>
                    <a:pt x="721141" y="792678"/>
                  </a:lnTo>
                  <a:lnTo>
                    <a:pt x="688019" y="748640"/>
                  </a:lnTo>
                  <a:lnTo>
                    <a:pt x="654897" y="704603"/>
                  </a:lnTo>
                  <a:lnTo>
                    <a:pt x="621775" y="660565"/>
                  </a:lnTo>
                  <a:lnTo>
                    <a:pt x="588654" y="616527"/>
                  </a:lnTo>
                  <a:lnTo>
                    <a:pt x="555532" y="572490"/>
                  </a:lnTo>
                  <a:lnTo>
                    <a:pt x="522410" y="528452"/>
                  </a:lnTo>
                  <a:lnTo>
                    <a:pt x="489288" y="484414"/>
                  </a:lnTo>
                  <a:lnTo>
                    <a:pt x="456166" y="440377"/>
                  </a:lnTo>
                  <a:lnTo>
                    <a:pt x="423044" y="396339"/>
                  </a:lnTo>
                  <a:lnTo>
                    <a:pt x="389923" y="352301"/>
                  </a:lnTo>
                  <a:lnTo>
                    <a:pt x="356801" y="308263"/>
                  </a:lnTo>
                  <a:lnTo>
                    <a:pt x="323679" y="264226"/>
                  </a:lnTo>
                  <a:lnTo>
                    <a:pt x="290557" y="220188"/>
                  </a:lnTo>
                  <a:lnTo>
                    <a:pt x="257435" y="176150"/>
                  </a:lnTo>
                  <a:lnTo>
                    <a:pt x="224313" y="132113"/>
                  </a:lnTo>
                  <a:lnTo>
                    <a:pt x="191192" y="88075"/>
                  </a:lnTo>
                  <a:lnTo>
                    <a:pt x="158070" y="44037"/>
                  </a:lnTo>
                  <a:lnTo>
                    <a:pt x="124948" y="0"/>
                  </a:lnTo>
                  <a:lnTo>
                    <a:pt x="82093" y="33414"/>
                  </a:lnTo>
                  <a:lnTo>
                    <a:pt x="40427" y="68299"/>
                  </a:lnTo>
                  <a:lnTo>
                    <a:pt x="0" y="104612"/>
                  </a:lnTo>
                  <a:lnTo>
                    <a:pt x="37529" y="144959"/>
                  </a:lnTo>
                  <a:lnTo>
                    <a:pt x="75058" y="185307"/>
                  </a:lnTo>
                  <a:lnTo>
                    <a:pt x="112587" y="225655"/>
                  </a:lnTo>
                  <a:lnTo>
                    <a:pt x="150116" y="266002"/>
                  </a:lnTo>
                  <a:lnTo>
                    <a:pt x="187645" y="306350"/>
                  </a:lnTo>
                  <a:lnTo>
                    <a:pt x="225175" y="346698"/>
                  </a:lnTo>
                  <a:lnTo>
                    <a:pt x="262704" y="387045"/>
                  </a:lnTo>
                  <a:lnTo>
                    <a:pt x="300233" y="427393"/>
                  </a:lnTo>
                  <a:lnTo>
                    <a:pt x="337762" y="467741"/>
                  </a:lnTo>
                  <a:lnTo>
                    <a:pt x="375291" y="508088"/>
                  </a:lnTo>
                  <a:lnTo>
                    <a:pt x="412821" y="548436"/>
                  </a:lnTo>
                  <a:lnTo>
                    <a:pt x="450350" y="588784"/>
                  </a:lnTo>
                  <a:lnTo>
                    <a:pt x="487879" y="629131"/>
                  </a:lnTo>
                  <a:lnTo>
                    <a:pt x="525408" y="669479"/>
                  </a:lnTo>
                  <a:lnTo>
                    <a:pt x="562937" y="709827"/>
                  </a:lnTo>
                  <a:lnTo>
                    <a:pt x="600467" y="750174"/>
                  </a:lnTo>
                  <a:lnTo>
                    <a:pt x="637996" y="790522"/>
                  </a:lnTo>
                  <a:lnTo>
                    <a:pt x="675525" y="830870"/>
                  </a:lnTo>
                  <a:lnTo>
                    <a:pt x="713054" y="871218"/>
                  </a:lnTo>
                  <a:lnTo>
                    <a:pt x="750583" y="911565"/>
                  </a:lnTo>
                  <a:lnTo>
                    <a:pt x="788112" y="951913"/>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288039" y="2630248"/>
              <a:ext cx="720987" cy="992852"/>
            </a:xfrm>
            <a:custGeom>
              <a:avLst/>
              <a:pathLst>
                <a:path w="720987" h="992852">
                  <a:moveTo>
                    <a:pt x="720987" y="975207"/>
                  </a:moveTo>
                  <a:lnTo>
                    <a:pt x="691324" y="928768"/>
                  </a:lnTo>
                  <a:lnTo>
                    <a:pt x="661662" y="882330"/>
                  </a:lnTo>
                  <a:lnTo>
                    <a:pt x="632000" y="835892"/>
                  </a:lnTo>
                  <a:lnTo>
                    <a:pt x="602338" y="789453"/>
                  </a:lnTo>
                  <a:lnTo>
                    <a:pt x="572676" y="743015"/>
                  </a:lnTo>
                  <a:lnTo>
                    <a:pt x="543013" y="696576"/>
                  </a:lnTo>
                  <a:lnTo>
                    <a:pt x="513351" y="650138"/>
                  </a:lnTo>
                  <a:lnTo>
                    <a:pt x="483689" y="603699"/>
                  </a:lnTo>
                  <a:lnTo>
                    <a:pt x="454027" y="557261"/>
                  </a:lnTo>
                  <a:lnTo>
                    <a:pt x="424365" y="510822"/>
                  </a:lnTo>
                  <a:lnTo>
                    <a:pt x="394702" y="464384"/>
                  </a:lnTo>
                  <a:lnTo>
                    <a:pt x="365040" y="417946"/>
                  </a:lnTo>
                  <a:lnTo>
                    <a:pt x="335378" y="371507"/>
                  </a:lnTo>
                  <a:lnTo>
                    <a:pt x="305716" y="325069"/>
                  </a:lnTo>
                  <a:lnTo>
                    <a:pt x="276054" y="278630"/>
                  </a:lnTo>
                  <a:lnTo>
                    <a:pt x="246391" y="232192"/>
                  </a:lnTo>
                  <a:lnTo>
                    <a:pt x="216729" y="185753"/>
                  </a:lnTo>
                  <a:lnTo>
                    <a:pt x="187067" y="139315"/>
                  </a:lnTo>
                  <a:lnTo>
                    <a:pt x="157405" y="92876"/>
                  </a:lnTo>
                  <a:lnTo>
                    <a:pt x="127743" y="46438"/>
                  </a:lnTo>
                  <a:lnTo>
                    <a:pt x="98080" y="0"/>
                  </a:lnTo>
                  <a:lnTo>
                    <a:pt x="48390" y="33093"/>
                  </a:lnTo>
                  <a:lnTo>
                    <a:pt x="0" y="68061"/>
                  </a:lnTo>
                  <a:lnTo>
                    <a:pt x="33121" y="112098"/>
                  </a:lnTo>
                  <a:lnTo>
                    <a:pt x="66243" y="156136"/>
                  </a:lnTo>
                  <a:lnTo>
                    <a:pt x="99365" y="200174"/>
                  </a:lnTo>
                  <a:lnTo>
                    <a:pt x="132487" y="244212"/>
                  </a:lnTo>
                  <a:lnTo>
                    <a:pt x="165609" y="288249"/>
                  </a:lnTo>
                  <a:lnTo>
                    <a:pt x="198731" y="332287"/>
                  </a:lnTo>
                  <a:lnTo>
                    <a:pt x="231852" y="376325"/>
                  </a:lnTo>
                  <a:lnTo>
                    <a:pt x="264974" y="420362"/>
                  </a:lnTo>
                  <a:lnTo>
                    <a:pt x="298096" y="464400"/>
                  </a:lnTo>
                  <a:lnTo>
                    <a:pt x="331218" y="508438"/>
                  </a:lnTo>
                  <a:lnTo>
                    <a:pt x="364340" y="552475"/>
                  </a:lnTo>
                  <a:lnTo>
                    <a:pt x="397462" y="596513"/>
                  </a:lnTo>
                  <a:lnTo>
                    <a:pt x="430583" y="640551"/>
                  </a:lnTo>
                  <a:lnTo>
                    <a:pt x="463705" y="684589"/>
                  </a:lnTo>
                  <a:lnTo>
                    <a:pt x="496827" y="728626"/>
                  </a:lnTo>
                  <a:lnTo>
                    <a:pt x="529949" y="772664"/>
                  </a:lnTo>
                  <a:lnTo>
                    <a:pt x="563071" y="816702"/>
                  </a:lnTo>
                  <a:lnTo>
                    <a:pt x="596193" y="860739"/>
                  </a:lnTo>
                  <a:lnTo>
                    <a:pt x="629314" y="904777"/>
                  </a:lnTo>
                  <a:lnTo>
                    <a:pt x="662436" y="948815"/>
                  </a:lnTo>
                  <a:lnTo>
                    <a:pt x="695558" y="992852"/>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386120" y="2569965"/>
              <a:ext cx="649564" cy="1035490"/>
            </a:xfrm>
            <a:custGeom>
              <a:avLst/>
              <a:pathLst>
                <a:path w="649564" h="1035490">
                  <a:moveTo>
                    <a:pt x="649564" y="1019861"/>
                  </a:moveTo>
                  <a:lnTo>
                    <a:pt x="623529" y="971296"/>
                  </a:lnTo>
                  <a:lnTo>
                    <a:pt x="597494" y="922732"/>
                  </a:lnTo>
                  <a:lnTo>
                    <a:pt x="571459" y="874167"/>
                  </a:lnTo>
                  <a:lnTo>
                    <a:pt x="545423" y="825602"/>
                  </a:lnTo>
                  <a:lnTo>
                    <a:pt x="519388" y="777037"/>
                  </a:lnTo>
                  <a:lnTo>
                    <a:pt x="493353" y="728472"/>
                  </a:lnTo>
                  <a:lnTo>
                    <a:pt x="467318" y="679907"/>
                  </a:lnTo>
                  <a:lnTo>
                    <a:pt x="441283" y="631343"/>
                  </a:lnTo>
                  <a:lnTo>
                    <a:pt x="415247" y="582778"/>
                  </a:lnTo>
                  <a:lnTo>
                    <a:pt x="389212" y="534213"/>
                  </a:lnTo>
                  <a:lnTo>
                    <a:pt x="363177" y="485648"/>
                  </a:lnTo>
                  <a:lnTo>
                    <a:pt x="337142" y="437083"/>
                  </a:lnTo>
                  <a:lnTo>
                    <a:pt x="311107" y="388518"/>
                  </a:lnTo>
                  <a:lnTo>
                    <a:pt x="285071" y="339953"/>
                  </a:lnTo>
                  <a:lnTo>
                    <a:pt x="259036" y="291389"/>
                  </a:lnTo>
                  <a:lnTo>
                    <a:pt x="233001" y="242824"/>
                  </a:lnTo>
                  <a:lnTo>
                    <a:pt x="206966" y="194259"/>
                  </a:lnTo>
                  <a:lnTo>
                    <a:pt x="180931" y="145694"/>
                  </a:lnTo>
                  <a:lnTo>
                    <a:pt x="154895" y="97129"/>
                  </a:lnTo>
                  <a:lnTo>
                    <a:pt x="128860" y="48564"/>
                  </a:lnTo>
                  <a:lnTo>
                    <a:pt x="102825" y="0"/>
                  </a:lnTo>
                  <a:lnTo>
                    <a:pt x="50837" y="29160"/>
                  </a:lnTo>
                  <a:lnTo>
                    <a:pt x="0" y="60283"/>
                  </a:lnTo>
                  <a:lnTo>
                    <a:pt x="29662" y="106721"/>
                  </a:lnTo>
                  <a:lnTo>
                    <a:pt x="59324" y="153160"/>
                  </a:lnTo>
                  <a:lnTo>
                    <a:pt x="88986" y="199598"/>
                  </a:lnTo>
                  <a:lnTo>
                    <a:pt x="118648" y="246037"/>
                  </a:lnTo>
                  <a:lnTo>
                    <a:pt x="148310" y="292475"/>
                  </a:lnTo>
                  <a:lnTo>
                    <a:pt x="177973" y="338914"/>
                  </a:lnTo>
                  <a:lnTo>
                    <a:pt x="207635" y="385352"/>
                  </a:lnTo>
                  <a:lnTo>
                    <a:pt x="237297" y="431790"/>
                  </a:lnTo>
                  <a:lnTo>
                    <a:pt x="266959" y="478229"/>
                  </a:lnTo>
                  <a:lnTo>
                    <a:pt x="296621" y="524667"/>
                  </a:lnTo>
                  <a:lnTo>
                    <a:pt x="326284" y="571106"/>
                  </a:lnTo>
                  <a:lnTo>
                    <a:pt x="355946" y="617544"/>
                  </a:lnTo>
                  <a:lnTo>
                    <a:pt x="385608" y="663983"/>
                  </a:lnTo>
                  <a:lnTo>
                    <a:pt x="415270" y="710421"/>
                  </a:lnTo>
                  <a:lnTo>
                    <a:pt x="444932" y="756860"/>
                  </a:lnTo>
                  <a:lnTo>
                    <a:pt x="474595" y="803298"/>
                  </a:lnTo>
                  <a:lnTo>
                    <a:pt x="504257" y="849736"/>
                  </a:lnTo>
                  <a:lnTo>
                    <a:pt x="533919" y="896175"/>
                  </a:lnTo>
                  <a:lnTo>
                    <a:pt x="563581" y="942613"/>
                  </a:lnTo>
                  <a:lnTo>
                    <a:pt x="593243" y="989052"/>
                  </a:lnTo>
                  <a:lnTo>
                    <a:pt x="622906" y="1035490"/>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488946" y="2535779"/>
              <a:ext cx="564280" cy="1054047"/>
            </a:xfrm>
            <a:custGeom>
              <a:avLst/>
              <a:pathLst>
                <a:path w="564280" h="1054047">
                  <a:moveTo>
                    <a:pt x="564280" y="1045184"/>
                  </a:moveTo>
                  <a:lnTo>
                    <a:pt x="540632" y="995413"/>
                  </a:lnTo>
                  <a:lnTo>
                    <a:pt x="516983" y="945643"/>
                  </a:lnTo>
                  <a:lnTo>
                    <a:pt x="493335" y="895872"/>
                  </a:lnTo>
                  <a:lnTo>
                    <a:pt x="469686" y="846101"/>
                  </a:lnTo>
                  <a:lnTo>
                    <a:pt x="446038" y="796331"/>
                  </a:lnTo>
                  <a:lnTo>
                    <a:pt x="422389" y="746560"/>
                  </a:lnTo>
                  <a:lnTo>
                    <a:pt x="398741" y="696789"/>
                  </a:lnTo>
                  <a:lnTo>
                    <a:pt x="375092" y="647019"/>
                  </a:lnTo>
                  <a:lnTo>
                    <a:pt x="351444" y="597248"/>
                  </a:lnTo>
                  <a:lnTo>
                    <a:pt x="327795" y="547477"/>
                  </a:lnTo>
                  <a:lnTo>
                    <a:pt x="304147" y="497706"/>
                  </a:lnTo>
                  <a:lnTo>
                    <a:pt x="280498" y="447936"/>
                  </a:lnTo>
                  <a:lnTo>
                    <a:pt x="256850" y="398165"/>
                  </a:lnTo>
                  <a:lnTo>
                    <a:pt x="233201" y="348394"/>
                  </a:lnTo>
                  <a:lnTo>
                    <a:pt x="209552" y="298624"/>
                  </a:lnTo>
                  <a:lnTo>
                    <a:pt x="185904" y="248853"/>
                  </a:lnTo>
                  <a:lnTo>
                    <a:pt x="162255" y="199082"/>
                  </a:lnTo>
                  <a:lnTo>
                    <a:pt x="138607" y="149312"/>
                  </a:lnTo>
                  <a:lnTo>
                    <a:pt x="114958" y="99541"/>
                  </a:lnTo>
                  <a:lnTo>
                    <a:pt x="91310" y="49770"/>
                  </a:lnTo>
                  <a:lnTo>
                    <a:pt x="67661" y="0"/>
                  </a:lnTo>
                  <a:lnTo>
                    <a:pt x="0" y="34185"/>
                  </a:lnTo>
                  <a:lnTo>
                    <a:pt x="26035" y="82750"/>
                  </a:lnTo>
                  <a:lnTo>
                    <a:pt x="52070" y="131315"/>
                  </a:lnTo>
                  <a:lnTo>
                    <a:pt x="78105" y="179880"/>
                  </a:lnTo>
                  <a:lnTo>
                    <a:pt x="104140" y="228445"/>
                  </a:lnTo>
                  <a:lnTo>
                    <a:pt x="130175" y="277010"/>
                  </a:lnTo>
                  <a:lnTo>
                    <a:pt x="156211" y="325574"/>
                  </a:lnTo>
                  <a:lnTo>
                    <a:pt x="182246" y="374139"/>
                  </a:lnTo>
                  <a:lnTo>
                    <a:pt x="208281" y="422704"/>
                  </a:lnTo>
                  <a:lnTo>
                    <a:pt x="234316" y="471269"/>
                  </a:lnTo>
                  <a:lnTo>
                    <a:pt x="260351" y="519834"/>
                  </a:lnTo>
                  <a:lnTo>
                    <a:pt x="286387" y="568399"/>
                  </a:lnTo>
                  <a:lnTo>
                    <a:pt x="312422" y="616964"/>
                  </a:lnTo>
                  <a:lnTo>
                    <a:pt x="338457" y="665528"/>
                  </a:lnTo>
                  <a:lnTo>
                    <a:pt x="364492" y="714093"/>
                  </a:lnTo>
                  <a:lnTo>
                    <a:pt x="390527" y="762658"/>
                  </a:lnTo>
                  <a:lnTo>
                    <a:pt x="416563" y="811223"/>
                  </a:lnTo>
                  <a:lnTo>
                    <a:pt x="442598" y="859788"/>
                  </a:lnTo>
                  <a:lnTo>
                    <a:pt x="468633" y="908353"/>
                  </a:lnTo>
                  <a:lnTo>
                    <a:pt x="494668" y="956917"/>
                  </a:lnTo>
                  <a:lnTo>
                    <a:pt x="520703" y="1005482"/>
                  </a:lnTo>
                  <a:lnTo>
                    <a:pt x="546738" y="1054047"/>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56607" y="2506882"/>
              <a:ext cx="513353" cy="1074081"/>
            </a:xfrm>
            <a:custGeom>
              <a:avLst/>
              <a:pathLst>
                <a:path w="513353" h="1074081">
                  <a:moveTo>
                    <a:pt x="513353" y="1066590"/>
                  </a:moveTo>
                  <a:lnTo>
                    <a:pt x="491981" y="1015800"/>
                  </a:lnTo>
                  <a:lnTo>
                    <a:pt x="470610" y="965010"/>
                  </a:lnTo>
                  <a:lnTo>
                    <a:pt x="449238" y="914220"/>
                  </a:lnTo>
                  <a:lnTo>
                    <a:pt x="427866" y="863430"/>
                  </a:lnTo>
                  <a:lnTo>
                    <a:pt x="406494" y="812640"/>
                  </a:lnTo>
                  <a:lnTo>
                    <a:pt x="385123" y="761850"/>
                  </a:lnTo>
                  <a:lnTo>
                    <a:pt x="363751" y="711060"/>
                  </a:lnTo>
                  <a:lnTo>
                    <a:pt x="342379" y="660270"/>
                  </a:lnTo>
                  <a:lnTo>
                    <a:pt x="321007" y="609480"/>
                  </a:lnTo>
                  <a:lnTo>
                    <a:pt x="299636" y="558690"/>
                  </a:lnTo>
                  <a:lnTo>
                    <a:pt x="278264" y="507900"/>
                  </a:lnTo>
                  <a:lnTo>
                    <a:pt x="256892" y="457110"/>
                  </a:lnTo>
                  <a:lnTo>
                    <a:pt x="235521" y="406320"/>
                  </a:lnTo>
                  <a:lnTo>
                    <a:pt x="214149" y="355530"/>
                  </a:lnTo>
                  <a:lnTo>
                    <a:pt x="192777" y="304740"/>
                  </a:lnTo>
                  <a:lnTo>
                    <a:pt x="171405" y="253950"/>
                  </a:lnTo>
                  <a:lnTo>
                    <a:pt x="150034" y="203160"/>
                  </a:lnTo>
                  <a:lnTo>
                    <a:pt x="128662" y="152370"/>
                  </a:lnTo>
                  <a:lnTo>
                    <a:pt x="107290" y="101580"/>
                  </a:lnTo>
                  <a:lnTo>
                    <a:pt x="85918" y="50790"/>
                  </a:lnTo>
                  <a:lnTo>
                    <a:pt x="64547" y="0"/>
                  </a:lnTo>
                  <a:lnTo>
                    <a:pt x="0" y="28897"/>
                  </a:lnTo>
                  <a:lnTo>
                    <a:pt x="23648" y="78667"/>
                  </a:lnTo>
                  <a:lnTo>
                    <a:pt x="47297" y="128438"/>
                  </a:lnTo>
                  <a:lnTo>
                    <a:pt x="70945" y="178209"/>
                  </a:lnTo>
                  <a:lnTo>
                    <a:pt x="94594" y="227980"/>
                  </a:lnTo>
                  <a:lnTo>
                    <a:pt x="118242" y="277750"/>
                  </a:lnTo>
                  <a:lnTo>
                    <a:pt x="141891" y="327521"/>
                  </a:lnTo>
                  <a:lnTo>
                    <a:pt x="165539" y="377292"/>
                  </a:lnTo>
                  <a:lnTo>
                    <a:pt x="189188" y="427062"/>
                  </a:lnTo>
                  <a:lnTo>
                    <a:pt x="212836" y="476833"/>
                  </a:lnTo>
                  <a:lnTo>
                    <a:pt x="236485" y="526604"/>
                  </a:lnTo>
                  <a:lnTo>
                    <a:pt x="260133" y="576374"/>
                  </a:lnTo>
                  <a:lnTo>
                    <a:pt x="283782" y="626145"/>
                  </a:lnTo>
                  <a:lnTo>
                    <a:pt x="307430" y="675916"/>
                  </a:lnTo>
                  <a:lnTo>
                    <a:pt x="331079" y="725687"/>
                  </a:lnTo>
                  <a:lnTo>
                    <a:pt x="354727" y="775457"/>
                  </a:lnTo>
                  <a:lnTo>
                    <a:pt x="378376" y="825228"/>
                  </a:lnTo>
                  <a:lnTo>
                    <a:pt x="402025" y="874999"/>
                  </a:lnTo>
                  <a:lnTo>
                    <a:pt x="425673" y="924769"/>
                  </a:lnTo>
                  <a:lnTo>
                    <a:pt x="449322" y="974540"/>
                  </a:lnTo>
                  <a:lnTo>
                    <a:pt x="472970" y="1024311"/>
                  </a:lnTo>
                  <a:lnTo>
                    <a:pt x="496619" y="1074081"/>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621154" y="2484898"/>
              <a:ext cx="463105" cy="1088573"/>
            </a:xfrm>
            <a:custGeom>
              <a:avLst/>
              <a:pathLst>
                <a:path w="463105" h="1088573">
                  <a:moveTo>
                    <a:pt x="463105" y="1082874"/>
                  </a:moveTo>
                  <a:lnTo>
                    <a:pt x="443679" y="1031308"/>
                  </a:lnTo>
                  <a:lnTo>
                    <a:pt x="424252" y="979743"/>
                  </a:lnTo>
                  <a:lnTo>
                    <a:pt x="404826" y="928177"/>
                  </a:lnTo>
                  <a:lnTo>
                    <a:pt x="385400" y="876612"/>
                  </a:lnTo>
                  <a:lnTo>
                    <a:pt x="365974" y="825047"/>
                  </a:lnTo>
                  <a:lnTo>
                    <a:pt x="346547" y="773481"/>
                  </a:lnTo>
                  <a:lnTo>
                    <a:pt x="327121" y="721916"/>
                  </a:lnTo>
                  <a:lnTo>
                    <a:pt x="307695" y="670350"/>
                  </a:lnTo>
                  <a:lnTo>
                    <a:pt x="288268" y="618785"/>
                  </a:lnTo>
                  <a:lnTo>
                    <a:pt x="268842" y="567219"/>
                  </a:lnTo>
                  <a:lnTo>
                    <a:pt x="249416" y="515654"/>
                  </a:lnTo>
                  <a:lnTo>
                    <a:pt x="229990" y="464088"/>
                  </a:lnTo>
                  <a:lnTo>
                    <a:pt x="210563" y="412523"/>
                  </a:lnTo>
                  <a:lnTo>
                    <a:pt x="191137" y="360958"/>
                  </a:lnTo>
                  <a:lnTo>
                    <a:pt x="171711" y="309392"/>
                  </a:lnTo>
                  <a:lnTo>
                    <a:pt x="152284" y="257827"/>
                  </a:lnTo>
                  <a:lnTo>
                    <a:pt x="132858" y="206261"/>
                  </a:lnTo>
                  <a:lnTo>
                    <a:pt x="113432" y="154696"/>
                  </a:lnTo>
                  <a:lnTo>
                    <a:pt x="94006" y="103130"/>
                  </a:lnTo>
                  <a:lnTo>
                    <a:pt x="74579" y="51565"/>
                  </a:lnTo>
                  <a:lnTo>
                    <a:pt x="55153" y="0"/>
                  </a:lnTo>
                  <a:lnTo>
                    <a:pt x="0" y="21983"/>
                  </a:lnTo>
                  <a:lnTo>
                    <a:pt x="21371" y="72773"/>
                  </a:lnTo>
                  <a:lnTo>
                    <a:pt x="42743" y="123563"/>
                  </a:lnTo>
                  <a:lnTo>
                    <a:pt x="64115" y="174353"/>
                  </a:lnTo>
                  <a:lnTo>
                    <a:pt x="85486" y="225143"/>
                  </a:lnTo>
                  <a:lnTo>
                    <a:pt x="106858" y="275933"/>
                  </a:lnTo>
                  <a:lnTo>
                    <a:pt x="128230" y="326723"/>
                  </a:lnTo>
                  <a:lnTo>
                    <a:pt x="149602" y="377513"/>
                  </a:lnTo>
                  <a:lnTo>
                    <a:pt x="170973" y="428303"/>
                  </a:lnTo>
                  <a:lnTo>
                    <a:pt x="192345" y="479093"/>
                  </a:lnTo>
                  <a:lnTo>
                    <a:pt x="213717" y="529883"/>
                  </a:lnTo>
                  <a:lnTo>
                    <a:pt x="235089" y="580673"/>
                  </a:lnTo>
                  <a:lnTo>
                    <a:pt x="256460" y="631463"/>
                  </a:lnTo>
                  <a:lnTo>
                    <a:pt x="277832" y="682253"/>
                  </a:lnTo>
                  <a:lnTo>
                    <a:pt x="299204" y="733043"/>
                  </a:lnTo>
                  <a:lnTo>
                    <a:pt x="320576" y="783833"/>
                  </a:lnTo>
                  <a:lnTo>
                    <a:pt x="341947" y="834623"/>
                  </a:lnTo>
                  <a:lnTo>
                    <a:pt x="363319" y="885413"/>
                  </a:lnTo>
                  <a:lnTo>
                    <a:pt x="384691" y="936203"/>
                  </a:lnTo>
                  <a:lnTo>
                    <a:pt x="406063" y="986993"/>
                  </a:lnTo>
                  <a:lnTo>
                    <a:pt x="427434" y="1037783"/>
                  </a:lnTo>
                  <a:lnTo>
                    <a:pt x="448806" y="1088573"/>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676308" y="2466278"/>
              <a:ext cx="421489" cy="1101494"/>
            </a:xfrm>
            <a:custGeom>
              <a:avLst/>
              <a:pathLst>
                <a:path w="421489" h="1101494">
                  <a:moveTo>
                    <a:pt x="421489" y="1096666"/>
                  </a:moveTo>
                  <a:lnTo>
                    <a:pt x="403904" y="1044444"/>
                  </a:lnTo>
                  <a:lnTo>
                    <a:pt x="386320" y="992222"/>
                  </a:lnTo>
                  <a:lnTo>
                    <a:pt x="368736" y="940000"/>
                  </a:lnTo>
                  <a:lnTo>
                    <a:pt x="351151" y="887778"/>
                  </a:lnTo>
                  <a:lnTo>
                    <a:pt x="333567" y="835555"/>
                  </a:lnTo>
                  <a:lnTo>
                    <a:pt x="315982" y="783333"/>
                  </a:lnTo>
                  <a:lnTo>
                    <a:pt x="298398" y="731111"/>
                  </a:lnTo>
                  <a:lnTo>
                    <a:pt x="280813" y="678889"/>
                  </a:lnTo>
                  <a:lnTo>
                    <a:pt x="263229" y="626666"/>
                  </a:lnTo>
                  <a:lnTo>
                    <a:pt x="245644" y="574444"/>
                  </a:lnTo>
                  <a:lnTo>
                    <a:pt x="228060" y="522222"/>
                  </a:lnTo>
                  <a:lnTo>
                    <a:pt x="210475" y="470000"/>
                  </a:lnTo>
                  <a:lnTo>
                    <a:pt x="192891" y="417777"/>
                  </a:lnTo>
                  <a:lnTo>
                    <a:pt x="175306" y="365555"/>
                  </a:lnTo>
                  <a:lnTo>
                    <a:pt x="157722" y="313333"/>
                  </a:lnTo>
                  <a:lnTo>
                    <a:pt x="140138" y="261111"/>
                  </a:lnTo>
                  <a:lnTo>
                    <a:pt x="122553" y="208888"/>
                  </a:lnTo>
                  <a:lnTo>
                    <a:pt x="104969" y="156666"/>
                  </a:lnTo>
                  <a:lnTo>
                    <a:pt x="87384" y="104444"/>
                  </a:lnTo>
                  <a:lnTo>
                    <a:pt x="69800" y="52222"/>
                  </a:lnTo>
                  <a:lnTo>
                    <a:pt x="52215" y="0"/>
                  </a:lnTo>
                  <a:lnTo>
                    <a:pt x="0" y="18620"/>
                  </a:lnTo>
                  <a:lnTo>
                    <a:pt x="19426" y="70185"/>
                  </a:lnTo>
                  <a:lnTo>
                    <a:pt x="38852" y="121751"/>
                  </a:lnTo>
                  <a:lnTo>
                    <a:pt x="58278" y="173316"/>
                  </a:lnTo>
                  <a:lnTo>
                    <a:pt x="77705" y="224881"/>
                  </a:lnTo>
                  <a:lnTo>
                    <a:pt x="97131" y="276447"/>
                  </a:lnTo>
                  <a:lnTo>
                    <a:pt x="116557" y="328012"/>
                  </a:lnTo>
                  <a:lnTo>
                    <a:pt x="135984" y="379578"/>
                  </a:lnTo>
                  <a:lnTo>
                    <a:pt x="155410" y="431143"/>
                  </a:lnTo>
                  <a:lnTo>
                    <a:pt x="174836" y="482709"/>
                  </a:lnTo>
                  <a:lnTo>
                    <a:pt x="194262" y="534274"/>
                  </a:lnTo>
                  <a:lnTo>
                    <a:pt x="213689" y="585840"/>
                  </a:lnTo>
                  <a:lnTo>
                    <a:pt x="233115" y="637405"/>
                  </a:lnTo>
                  <a:lnTo>
                    <a:pt x="252541" y="688970"/>
                  </a:lnTo>
                  <a:lnTo>
                    <a:pt x="271968" y="740536"/>
                  </a:lnTo>
                  <a:lnTo>
                    <a:pt x="291394" y="792101"/>
                  </a:lnTo>
                  <a:lnTo>
                    <a:pt x="310820" y="843667"/>
                  </a:lnTo>
                  <a:lnTo>
                    <a:pt x="330246" y="895232"/>
                  </a:lnTo>
                  <a:lnTo>
                    <a:pt x="349673" y="946798"/>
                  </a:lnTo>
                  <a:lnTo>
                    <a:pt x="369099" y="998363"/>
                  </a:lnTo>
                  <a:lnTo>
                    <a:pt x="388525" y="1049928"/>
                  </a:lnTo>
                  <a:lnTo>
                    <a:pt x="407952" y="1101494"/>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728524" y="2449570"/>
              <a:ext cx="382932" cy="1113374"/>
            </a:xfrm>
            <a:custGeom>
              <a:avLst/>
              <a:pathLst>
                <a:path w="382932" h="1113374">
                  <a:moveTo>
                    <a:pt x="382932" y="1109043"/>
                  </a:moveTo>
                  <a:lnTo>
                    <a:pt x="367205" y="1056231"/>
                  </a:lnTo>
                  <a:lnTo>
                    <a:pt x="351479" y="1003419"/>
                  </a:lnTo>
                  <a:lnTo>
                    <a:pt x="335753" y="950608"/>
                  </a:lnTo>
                  <a:lnTo>
                    <a:pt x="320027" y="897796"/>
                  </a:lnTo>
                  <a:lnTo>
                    <a:pt x="304301" y="844985"/>
                  </a:lnTo>
                  <a:lnTo>
                    <a:pt x="288575" y="792173"/>
                  </a:lnTo>
                  <a:lnTo>
                    <a:pt x="272848" y="739362"/>
                  </a:lnTo>
                  <a:lnTo>
                    <a:pt x="257122" y="686550"/>
                  </a:lnTo>
                  <a:lnTo>
                    <a:pt x="241396" y="633738"/>
                  </a:lnTo>
                  <a:lnTo>
                    <a:pt x="225670" y="580927"/>
                  </a:lnTo>
                  <a:lnTo>
                    <a:pt x="209944" y="528115"/>
                  </a:lnTo>
                  <a:lnTo>
                    <a:pt x="194217" y="475304"/>
                  </a:lnTo>
                  <a:lnTo>
                    <a:pt x="178491" y="422492"/>
                  </a:lnTo>
                  <a:lnTo>
                    <a:pt x="162765" y="369681"/>
                  </a:lnTo>
                  <a:lnTo>
                    <a:pt x="147039" y="316869"/>
                  </a:lnTo>
                  <a:lnTo>
                    <a:pt x="131313" y="264057"/>
                  </a:lnTo>
                  <a:lnTo>
                    <a:pt x="115587" y="211246"/>
                  </a:lnTo>
                  <a:lnTo>
                    <a:pt x="99860" y="158434"/>
                  </a:lnTo>
                  <a:lnTo>
                    <a:pt x="84134" y="105623"/>
                  </a:lnTo>
                  <a:lnTo>
                    <a:pt x="68408" y="52811"/>
                  </a:lnTo>
                  <a:lnTo>
                    <a:pt x="52682" y="0"/>
                  </a:lnTo>
                  <a:lnTo>
                    <a:pt x="0" y="16707"/>
                  </a:lnTo>
                  <a:lnTo>
                    <a:pt x="17584" y="68930"/>
                  </a:lnTo>
                  <a:lnTo>
                    <a:pt x="35168" y="121152"/>
                  </a:lnTo>
                  <a:lnTo>
                    <a:pt x="52753" y="173374"/>
                  </a:lnTo>
                  <a:lnTo>
                    <a:pt x="70337" y="225596"/>
                  </a:lnTo>
                  <a:lnTo>
                    <a:pt x="87922" y="277818"/>
                  </a:lnTo>
                  <a:lnTo>
                    <a:pt x="105506" y="330041"/>
                  </a:lnTo>
                  <a:lnTo>
                    <a:pt x="123091" y="382263"/>
                  </a:lnTo>
                  <a:lnTo>
                    <a:pt x="140675" y="434485"/>
                  </a:lnTo>
                  <a:lnTo>
                    <a:pt x="158260" y="486707"/>
                  </a:lnTo>
                  <a:lnTo>
                    <a:pt x="175844" y="538930"/>
                  </a:lnTo>
                  <a:lnTo>
                    <a:pt x="193429" y="591152"/>
                  </a:lnTo>
                  <a:lnTo>
                    <a:pt x="211013" y="643374"/>
                  </a:lnTo>
                  <a:lnTo>
                    <a:pt x="228598" y="695596"/>
                  </a:lnTo>
                  <a:lnTo>
                    <a:pt x="246182" y="747819"/>
                  </a:lnTo>
                  <a:lnTo>
                    <a:pt x="263766" y="800041"/>
                  </a:lnTo>
                  <a:lnTo>
                    <a:pt x="281351" y="852263"/>
                  </a:lnTo>
                  <a:lnTo>
                    <a:pt x="298935" y="904485"/>
                  </a:lnTo>
                  <a:lnTo>
                    <a:pt x="316520" y="956708"/>
                  </a:lnTo>
                  <a:lnTo>
                    <a:pt x="334104" y="1008930"/>
                  </a:lnTo>
                  <a:lnTo>
                    <a:pt x="351689" y="1061152"/>
                  </a:lnTo>
                  <a:lnTo>
                    <a:pt x="369273" y="1113374"/>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781206" y="2436031"/>
              <a:ext cx="342769" cy="1122582"/>
            </a:xfrm>
            <a:custGeom>
              <a:avLst/>
              <a:pathLst>
                <a:path w="342769" h="1122582">
                  <a:moveTo>
                    <a:pt x="342769" y="1119072"/>
                  </a:moveTo>
                  <a:lnTo>
                    <a:pt x="328746" y="1065783"/>
                  </a:lnTo>
                  <a:lnTo>
                    <a:pt x="314723" y="1012494"/>
                  </a:lnTo>
                  <a:lnTo>
                    <a:pt x="300700" y="959204"/>
                  </a:lnTo>
                  <a:lnTo>
                    <a:pt x="286677" y="905915"/>
                  </a:lnTo>
                  <a:lnTo>
                    <a:pt x="272655" y="852626"/>
                  </a:lnTo>
                  <a:lnTo>
                    <a:pt x="258632" y="799337"/>
                  </a:lnTo>
                  <a:lnTo>
                    <a:pt x="244609" y="746048"/>
                  </a:lnTo>
                  <a:lnTo>
                    <a:pt x="230586" y="692759"/>
                  </a:lnTo>
                  <a:lnTo>
                    <a:pt x="216563" y="639469"/>
                  </a:lnTo>
                  <a:lnTo>
                    <a:pt x="202540" y="586180"/>
                  </a:lnTo>
                  <a:lnTo>
                    <a:pt x="188518" y="532891"/>
                  </a:lnTo>
                  <a:lnTo>
                    <a:pt x="174495" y="479602"/>
                  </a:lnTo>
                  <a:lnTo>
                    <a:pt x="160472" y="426313"/>
                  </a:lnTo>
                  <a:lnTo>
                    <a:pt x="146449" y="373024"/>
                  </a:lnTo>
                  <a:lnTo>
                    <a:pt x="132426" y="319734"/>
                  </a:lnTo>
                  <a:lnTo>
                    <a:pt x="118403" y="266445"/>
                  </a:lnTo>
                  <a:lnTo>
                    <a:pt x="104380" y="213156"/>
                  </a:lnTo>
                  <a:lnTo>
                    <a:pt x="90358" y="159867"/>
                  </a:lnTo>
                  <a:lnTo>
                    <a:pt x="76335" y="106578"/>
                  </a:lnTo>
                  <a:lnTo>
                    <a:pt x="62312" y="53289"/>
                  </a:lnTo>
                  <a:lnTo>
                    <a:pt x="48289" y="0"/>
                  </a:lnTo>
                  <a:lnTo>
                    <a:pt x="0" y="13539"/>
                  </a:lnTo>
                  <a:lnTo>
                    <a:pt x="15726" y="66351"/>
                  </a:lnTo>
                  <a:lnTo>
                    <a:pt x="31452" y="119162"/>
                  </a:lnTo>
                  <a:lnTo>
                    <a:pt x="47178" y="171974"/>
                  </a:lnTo>
                  <a:lnTo>
                    <a:pt x="62904" y="224785"/>
                  </a:lnTo>
                  <a:lnTo>
                    <a:pt x="78630" y="277597"/>
                  </a:lnTo>
                  <a:lnTo>
                    <a:pt x="94357" y="330409"/>
                  </a:lnTo>
                  <a:lnTo>
                    <a:pt x="110083" y="383220"/>
                  </a:lnTo>
                  <a:lnTo>
                    <a:pt x="125809" y="436032"/>
                  </a:lnTo>
                  <a:lnTo>
                    <a:pt x="141535" y="488843"/>
                  </a:lnTo>
                  <a:lnTo>
                    <a:pt x="157261" y="541655"/>
                  </a:lnTo>
                  <a:lnTo>
                    <a:pt x="172987" y="594467"/>
                  </a:lnTo>
                  <a:lnTo>
                    <a:pt x="188714" y="647278"/>
                  </a:lnTo>
                  <a:lnTo>
                    <a:pt x="204440" y="700090"/>
                  </a:lnTo>
                  <a:lnTo>
                    <a:pt x="220166" y="752901"/>
                  </a:lnTo>
                  <a:lnTo>
                    <a:pt x="235892" y="805713"/>
                  </a:lnTo>
                  <a:lnTo>
                    <a:pt x="251618" y="858524"/>
                  </a:lnTo>
                  <a:lnTo>
                    <a:pt x="267345" y="911336"/>
                  </a:lnTo>
                  <a:lnTo>
                    <a:pt x="283071" y="964148"/>
                  </a:lnTo>
                  <a:lnTo>
                    <a:pt x="298797" y="1016959"/>
                  </a:lnTo>
                  <a:lnTo>
                    <a:pt x="314523" y="1069771"/>
                  </a:lnTo>
                  <a:lnTo>
                    <a:pt x="330249" y="1122582"/>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829496" y="2424055"/>
              <a:ext cx="307097" cy="1131047"/>
            </a:xfrm>
            <a:custGeom>
              <a:avLst/>
              <a:pathLst>
                <a:path w="307097" h="1131047">
                  <a:moveTo>
                    <a:pt x="307097" y="1127943"/>
                  </a:moveTo>
                  <a:lnTo>
                    <a:pt x="294790" y="1074231"/>
                  </a:lnTo>
                  <a:lnTo>
                    <a:pt x="282484" y="1020519"/>
                  </a:lnTo>
                  <a:lnTo>
                    <a:pt x="270178" y="966808"/>
                  </a:lnTo>
                  <a:lnTo>
                    <a:pt x="257872" y="913096"/>
                  </a:lnTo>
                  <a:lnTo>
                    <a:pt x="245566" y="859385"/>
                  </a:lnTo>
                  <a:lnTo>
                    <a:pt x="233259" y="805673"/>
                  </a:lnTo>
                  <a:lnTo>
                    <a:pt x="220953" y="751962"/>
                  </a:lnTo>
                  <a:lnTo>
                    <a:pt x="208647" y="698250"/>
                  </a:lnTo>
                  <a:lnTo>
                    <a:pt x="196341" y="644538"/>
                  </a:lnTo>
                  <a:lnTo>
                    <a:pt x="184035" y="590827"/>
                  </a:lnTo>
                  <a:lnTo>
                    <a:pt x="171728" y="537115"/>
                  </a:lnTo>
                  <a:lnTo>
                    <a:pt x="159422" y="483404"/>
                  </a:lnTo>
                  <a:lnTo>
                    <a:pt x="147116" y="429692"/>
                  </a:lnTo>
                  <a:lnTo>
                    <a:pt x="134810" y="375981"/>
                  </a:lnTo>
                  <a:lnTo>
                    <a:pt x="122504" y="322269"/>
                  </a:lnTo>
                  <a:lnTo>
                    <a:pt x="110197" y="268557"/>
                  </a:lnTo>
                  <a:lnTo>
                    <a:pt x="97891" y="214846"/>
                  </a:lnTo>
                  <a:lnTo>
                    <a:pt x="85585" y="161134"/>
                  </a:lnTo>
                  <a:lnTo>
                    <a:pt x="73279" y="107423"/>
                  </a:lnTo>
                  <a:lnTo>
                    <a:pt x="60973" y="53711"/>
                  </a:lnTo>
                  <a:lnTo>
                    <a:pt x="48666" y="0"/>
                  </a:lnTo>
                  <a:lnTo>
                    <a:pt x="0" y="11975"/>
                  </a:lnTo>
                  <a:lnTo>
                    <a:pt x="14022" y="65264"/>
                  </a:lnTo>
                  <a:lnTo>
                    <a:pt x="28045" y="118553"/>
                  </a:lnTo>
                  <a:lnTo>
                    <a:pt x="42068" y="171842"/>
                  </a:lnTo>
                  <a:lnTo>
                    <a:pt x="56091" y="225131"/>
                  </a:lnTo>
                  <a:lnTo>
                    <a:pt x="70114" y="278421"/>
                  </a:lnTo>
                  <a:lnTo>
                    <a:pt x="84137" y="331710"/>
                  </a:lnTo>
                  <a:lnTo>
                    <a:pt x="98159" y="384999"/>
                  </a:lnTo>
                  <a:lnTo>
                    <a:pt x="112182" y="438288"/>
                  </a:lnTo>
                  <a:lnTo>
                    <a:pt x="126205" y="491577"/>
                  </a:lnTo>
                  <a:lnTo>
                    <a:pt x="140228" y="544866"/>
                  </a:lnTo>
                  <a:lnTo>
                    <a:pt x="154251" y="598156"/>
                  </a:lnTo>
                  <a:lnTo>
                    <a:pt x="168274" y="651445"/>
                  </a:lnTo>
                  <a:lnTo>
                    <a:pt x="182296" y="704734"/>
                  </a:lnTo>
                  <a:lnTo>
                    <a:pt x="196319" y="758023"/>
                  </a:lnTo>
                  <a:lnTo>
                    <a:pt x="210342" y="811312"/>
                  </a:lnTo>
                  <a:lnTo>
                    <a:pt x="224365" y="864601"/>
                  </a:lnTo>
                  <a:lnTo>
                    <a:pt x="238388" y="917891"/>
                  </a:lnTo>
                  <a:lnTo>
                    <a:pt x="252411" y="971180"/>
                  </a:lnTo>
                  <a:lnTo>
                    <a:pt x="266434" y="1024469"/>
                  </a:lnTo>
                  <a:lnTo>
                    <a:pt x="280456" y="1077758"/>
                  </a:lnTo>
                  <a:lnTo>
                    <a:pt x="294479" y="1131047"/>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878163" y="2415307"/>
              <a:ext cx="268972" cy="1136691"/>
            </a:xfrm>
            <a:custGeom>
              <a:avLst/>
              <a:pathLst>
                <a:path w="268972" h="1136691">
                  <a:moveTo>
                    <a:pt x="268972" y="1134423"/>
                  </a:moveTo>
                  <a:lnTo>
                    <a:pt x="258100" y="1080403"/>
                  </a:lnTo>
                  <a:lnTo>
                    <a:pt x="247228" y="1026383"/>
                  </a:lnTo>
                  <a:lnTo>
                    <a:pt x="236356" y="972362"/>
                  </a:lnTo>
                  <a:lnTo>
                    <a:pt x="225484" y="918342"/>
                  </a:lnTo>
                  <a:lnTo>
                    <a:pt x="214612" y="864322"/>
                  </a:lnTo>
                  <a:lnTo>
                    <a:pt x="203741" y="810302"/>
                  </a:lnTo>
                  <a:lnTo>
                    <a:pt x="192869" y="756282"/>
                  </a:lnTo>
                  <a:lnTo>
                    <a:pt x="181997" y="702262"/>
                  </a:lnTo>
                  <a:lnTo>
                    <a:pt x="171125" y="648241"/>
                  </a:lnTo>
                  <a:lnTo>
                    <a:pt x="160253" y="594221"/>
                  </a:lnTo>
                  <a:lnTo>
                    <a:pt x="149381" y="540201"/>
                  </a:lnTo>
                  <a:lnTo>
                    <a:pt x="138509" y="486181"/>
                  </a:lnTo>
                  <a:lnTo>
                    <a:pt x="127637" y="432161"/>
                  </a:lnTo>
                  <a:lnTo>
                    <a:pt x="116766" y="378141"/>
                  </a:lnTo>
                  <a:lnTo>
                    <a:pt x="105894" y="324120"/>
                  </a:lnTo>
                  <a:lnTo>
                    <a:pt x="95022" y="270100"/>
                  </a:lnTo>
                  <a:lnTo>
                    <a:pt x="84150" y="216080"/>
                  </a:lnTo>
                  <a:lnTo>
                    <a:pt x="73278" y="162060"/>
                  </a:lnTo>
                  <a:lnTo>
                    <a:pt x="62406" y="108040"/>
                  </a:lnTo>
                  <a:lnTo>
                    <a:pt x="51534" y="54020"/>
                  </a:lnTo>
                  <a:lnTo>
                    <a:pt x="40662" y="0"/>
                  </a:lnTo>
                  <a:lnTo>
                    <a:pt x="0" y="8748"/>
                  </a:lnTo>
                  <a:lnTo>
                    <a:pt x="12306" y="62460"/>
                  </a:lnTo>
                  <a:lnTo>
                    <a:pt x="24612" y="116171"/>
                  </a:lnTo>
                  <a:lnTo>
                    <a:pt x="36918" y="169883"/>
                  </a:lnTo>
                  <a:lnTo>
                    <a:pt x="49224" y="223594"/>
                  </a:lnTo>
                  <a:lnTo>
                    <a:pt x="61530" y="277306"/>
                  </a:lnTo>
                  <a:lnTo>
                    <a:pt x="73837" y="331017"/>
                  </a:lnTo>
                  <a:lnTo>
                    <a:pt x="86143" y="384729"/>
                  </a:lnTo>
                  <a:lnTo>
                    <a:pt x="98449" y="438441"/>
                  </a:lnTo>
                  <a:lnTo>
                    <a:pt x="110755" y="492152"/>
                  </a:lnTo>
                  <a:lnTo>
                    <a:pt x="123061" y="545864"/>
                  </a:lnTo>
                  <a:lnTo>
                    <a:pt x="135368" y="599575"/>
                  </a:lnTo>
                  <a:lnTo>
                    <a:pt x="147674" y="653287"/>
                  </a:lnTo>
                  <a:lnTo>
                    <a:pt x="159980" y="706998"/>
                  </a:lnTo>
                  <a:lnTo>
                    <a:pt x="172286" y="760710"/>
                  </a:lnTo>
                  <a:lnTo>
                    <a:pt x="184592" y="814422"/>
                  </a:lnTo>
                  <a:lnTo>
                    <a:pt x="196899" y="868133"/>
                  </a:lnTo>
                  <a:lnTo>
                    <a:pt x="209205" y="921845"/>
                  </a:lnTo>
                  <a:lnTo>
                    <a:pt x="221511" y="975556"/>
                  </a:lnTo>
                  <a:lnTo>
                    <a:pt x="233817" y="1029268"/>
                  </a:lnTo>
                  <a:lnTo>
                    <a:pt x="246123" y="1082979"/>
                  </a:lnTo>
                  <a:lnTo>
                    <a:pt x="258430" y="1136691"/>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918826" y="2408407"/>
              <a:ext cx="237778" cy="1141322"/>
            </a:xfrm>
            <a:custGeom>
              <a:avLst/>
              <a:pathLst>
                <a:path w="237778" h="1141322">
                  <a:moveTo>
                    <a:pt x="237778" y="1139534"/>
                  </a:moveTo>
                  <a:lnTo>
                    <a:pt x="228195" y="1085270"/>
                  </a:lnTo>
                  <a:lnTo>
                    <a:pt x="218611" y="1031007"/>
                  </a:lnTo>
                  <a:lnTo>
                    <a:pt x="209027" y="976743"/>
                  </a:lnTo>
                  <a:lnTo>
                    <a:pt x="199444" y="922480"/>
                  </a:lnTo>
                  <a:lnTo>
                    <a:pt x="189860" y="868216"/>
                  </a:lnTo>
                  <a:lnTo>
                    <a:pt x="180277" y="813952"/>
                  </a:lnTo>
                  <a:lnTo>
                    <a:pt x="170693" y="759689"/>
                  </a:lnTo>
                  <a:lnTo>
                    <a:pt x="161110" y="705425"/>
                  </a:lnTo>
                  <a:lnTo>
                    <a:pt x="151526" y="651162"/>
                  </a:lnTo>
                  <a:lnTo>
                    <a:pt x="141943" y="596898"/>
                  </a:lnTo>
                  <a:lnTo>
                    <a:pt x="132359" y="542635"/>
                  </a:lnTo>
                  <a:lnTo>
                    <a:pt x="122775" y="488371"/>
                  </a:lnTo>
                  <a:lnTo>
                    <a:pt x="113192" y="434108"/>
                  </a:lnTo>
                  <a:lnTo>
                    <a:pt x="103608" y="379844"/>
                  </a:lnTo>
                  <a:lnTo>
                    <a:pt x="94025" y="325581"/>
                  </a:lnTo>
                  <a:lnTo>
                    <a:pt x="84441" y="271317"/>
                  </a:lnTo>
                  <a:lnTo>
                    <a:pt x="74858" y="217054"/>
                  </a:lnTo>
                  <a:lnTo>
                    <a:pt x="65274" y="162790"/>
                  </a:lnTo>
                  <a:lnTo>
                    <a:pt x="55691" y="108527"/>
                  </a:lnTo>
                  <a:lnTo>
                    <a:pt x="46107" y="54263"/>
                  </a:lnTo>
                  <a:lnTo>
                    <a:pt x="36523" y="0"/>
                  </a:lnTo>
                  <a:lnTo>
                    <a:pt x="0" y="6899"/>
                  </a:lnTo>
                  <a:lnTo>
                    <a:pt x="10871" y="60919"/>
                  </a:lnTo>
                  <a:lnTo>
                    <a:pt x="21743" y="114939"/>
                  </a:lnTo>
                  <a:lnTo>
                    <a:pt x="32615" y="168960"/>
                  </a:lnTo>
                  <a:lnTo>
                    <a:pt x="43487" y="222980"/>
                  </a:lnTo>
                  <a:lnTo>
                    <a:pt x="54359" y="277000"/>
                  </a:lnTo>
                  <a:lnTo>
                    <a:pt x="65231" y="331020"/>
                  </a:lnTo>
                  <a:lnTo>
                    <a:pt x="76103" y="385040"/>
                  </a:lnTo>
                  <a:lnTo>
                    <a:pt x="86975" y="439060"/>
                  </a:lnTo>
                  <a:lnTo>
                    <a:pt x="97846" y="493081"/>
                  </a:lnTo>
                  <a:lnTo>
                    <a:pt x="108718" y="547101"/>
                  </a:lnTo>
                  <a:lnTo>
                    <a:pt x="119590" y="601121"/>
                  </a:lnTo>
                  <a:lnTo>
                    <a:pt x="130462" y="655141"/>
                  </a:lnTo>
                  <a:lnTo>
                    <a:pt x="141334" y="709161"/>
                  </a:lnTo>
                  <a:lnTo>
                    <a:pt x="152206" y="763181"/>
                  </a:lnTo>
                  <a:lnTo>
                    <a:pt x="163078" y="817201"/>
                  </a:lnTo>
                  <a:lnTo>
                    <a:pt x="173950" y="871222"/>
                  </a:lnTo>
                  <a:lnTo>
                    <a:pt x="184821" y="925242"/>
                  </a:lnTo>
                  <a:lnTo>
                    <a:pt x="195693" y="979262"/>
                  </a:lnTo>
                  <a:lnTo>
                    <a:pt x="206565" y="1033282"/>
                  </a:lnTo>
                  <a:lnTo>
                    <a:pt x="217437" y="1087302"/>
                  </a:lnTo>
                  <a:lnTo>
                    <a:pt x="228309" y="1141322"/>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955349" y="2403051"/>
              <a:ext cx="209629" cy="1144890"/>
            </a:xfrm>
            <a:custGeom>
              <a:avLst/>
              <a:pathLst>
                <a:path w="209629" h="1144890">
                  <a:moveTo>
                    <a:pt x="209629" y="1143502"/>
                  </a:moveTo>
                  <a:lnTo>
                    <a:pt x="201185" y="1089049"/>
                  </a:lnTo>
                  <a:lnTo>
                    <a:pt x="192741" y="1034597"/>
                  </a:lnTo>
                  <a:lnTo>
                    <a:pt x="184297" y="980144"/>
                  </a:lnTo>
                  <a:lnTo>
                    <a:pt x="175853" y="925692"/>
                  </a:lnTo>
                  <a:lnTo>
                    <a:pt x="167409" y="871239"/>
                  </a:lnTo>
                  <a:lnTo>
                    <a:pt x="158965" y="816787"/>
                  </a:lnTo>
                  <a:lnTo>
                    <a:pt x="150521" y="762334"/>
                  </a:lnTo>
                  <a:lnTo>
                    <a:pt x="142077" y="707882"/>
                  </a:lnTo>
                  <a:lnTo>
                    <a:pt x="133633" y="653429"/>
                  </a:lnTo>
                  <a:lnTo>
                    <a:pt x="125188" y="598977"/>
                  </a:lnTo>
                  <a:lnTo>
                    <a:pt x="116744" y="544524"/>
                  </a:lnTo>
                  <a:lnTo>
                    <a:pt x="108300" y="490072"/>
                  </a:lnTo>
                  <a:lnTo>
                    <a:pt x="99856" y="435619"/>
                  </a:lnTo>
                  <a:lnTo>
                    <a:pt x="91412" y="381167"/>
                  </a:lnTo>
                  <a:lnTo>
                    <a:pt x="82968" y="326714"/>
                  </a:lnTo>
                  <a:lnTo>
                    <a:pt x="74524" y="272262"/>
                  </a:lnTo>
                  <a:lnTo>
                    <a:pt x="66080" y="217809"/>
                  </a:lnTo>
                  <a:lnTo>
                    <a:pt x="57636" y="163357"/>
                  </a:lnTo>
                  <a:lnTo>
                    <a:pt x="49192" y="108904"/>
                  </a:lnTo>
                  <a:lnTo>
                    <a:pt x="40748" y="54452"/>
                  </a:lnTo>
                  <a:lnTo>
                    <a:pt x="32304" y="0"/>
                  </a:lnTo>
                  <a:lnTo>
                    <a:pt x="0" y="5356"/>
                  </a:lnTo>
                  <a:lnTo>
                    <a:pt x="9583" y="59620"/>
                  </a:lnTo>
                  <a:lnTo>
                    <a:pt x="19167" y="113883"/>
                  </a:lnTo>
                  <a:lnTo>
                    <a:pt x="28750" y="168147"/>
                  </a:lnTo>
                  <a:lnTo>
                    <a:pt x="38334" y="222410"/>
                  </a:lnTo>
                  <a:lnTo>
                    <a:pt x="47917" y="276674"/>
                  </a:lnTo>
                  <a:lnTo>
                    <a:pt x="57501" y="330937"/>
                  </a:lnTo>
                  <a:lnTo>
                    <a:pt x="67084" y="385201"/>
                  </a:lnTo>
                  <a:lnTo>
                    <a:pt x="76668" y="439465"/>
                  </a:lnTo>
                  <a:lnTo>
                    <a:pt x="86252" y="493728"/>
                  </a:lnTo>
                  <a:lnTo>
                    <a:pt x="95835" y="547992"/>
                  </a:lnTo>
                  <a:lnTo>
                    <a:pt x="105419" y="602255"/>
                  </a:lnTo>
                  <a:lnTo>
                    <a:pt x="115002" y="656519"/>
                  </a:lnTo>
                  <a:lnTo>
                    <a:pt x="124586" y="710782"/>
                  </a:lnTo>
                  <a:lnTo>
                    <a:pt x="134169" y="765046"/>
                  </a:lnTo>
                  <a:lnTo>
                    <a:pt x="143753" y="819309"/>
                  </a:lnTo>
                  <a:lnTo>
                    <a:pt x="153336" y="873573"/>
                  </a:lnTo>
                  <a:lnTo>
                    <a:pt x="162920" y="927836"/>
                  </a:lnTo>
                  <a:lnTo>
                    <a:pt x="172504" y="982100"/>
                  </a:lnTo>
                  <a:lnTo>
                    <a:pt x="182087" y="1036363"/>
                  </a:lnTo>
                  <a:lnTo>
                    <a:pt x="191671" y="1090627"/>
                  </a:lnTo>
                  <a:lnTo>
                    <a:pt x="201254" y="1144890"/>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987653" y="2398374"/>
              <a:ext cx="185724" cy="1148178"/>
            </a:xfrm>
            <a:custGeom>
              <a:avLst/>
              <a:pathLst>
                <a:path w="185724" h="1148178">
                  <a:moveTo>
                    <a:pt x="185724" y="1146966"/>
                  </a:moveTo>
                  <a:lnTo>
                    <a:pt x="178422" y="1092348"/>
                  </a:lnTo>
                  <a:lnTo>
                    <a:pt x="171121" y="1037731"/>
                  </a:lnTo>
                  <a:lnTo>
                    <a:pt x="163820" y="983113"/>
                  </a:lnTo>
                  <a:lnTo>
                    <a:pt x="156518" y="928496"/>
                  </a:lnTo>
                  <a:lnTo>
                    <a:pt x="149217" y="873879"/>
                  </a:lnTo>
                  <a:lnTo>
                    <a:pt x="141915" y="819261"/>
                  </a:lnTo>
                  <a:lnTo>
                    <a:pt x="134614" y="764644"/>
                  </a:lnTo>
                  <a:lnTo>
                    <a:pt x="127312" y="710026"/>
                  </a:lnTo>
                  <a:lnTo>
                    <a:pt x="120011" y="655409"/>
                  </a:lnTo>
                  <a:lnTo>
                    <a:pt x="112710" y="600791"/>
                  </a:lnTo>
                  <a:lnTo>
                    <a:pt x="105408" y="546174"/>
                  </a:lnTo>
                  <a:lnTo>
                    <a:pt x="98107" y="491556"/>
                  </a:lnTo>
                  <a:lnTo>
                    <a:pt x="90805" y="436939"/>
                  </a:lnTo>
                  <a:lnTo>
                    <a:pt x="83504" y="382322"/>
                  </a:lnTo>
                  <a:lnTo>
                    <a:pt x="76203" y="327704"/>
                  </a:lnTo>
                  <a:lnTo>
                    <a:pt x="68901" y="273087"/>
                  </a:lnTo>
                  <a:lnTo>
                    <a:pt x="61600" y="218469"/>
                  </a:lnTo>
                  <a:lnTo>
                    <a:pt x="54298" y="163852"/>
                  </a:lnTo>
                  <a:lnTo>
                    <a:pt x="46997" y="109234"/>
                  </a:lnTo>
                  <a:lnTo>
                    <a:pt x="39695" y="54617"/>
                  </a:lnTo>
                  <a:lnTo>
                    <a:pt x="32394" y="0"/>
                  </a:lnTo>
                  <a:lnTo>
                    <a:pt x="0" y="4676"/>
                  </a:lnTo>
                  <a:lnTo>
                    <a:pt x="8444" y="59129"/>
                  </a:lnTo>
                  <a:lnTo>
                    <a:pt x="16888" y="113581"/>
                  </a:lnTo>
                  <a:lnTo>
                    <a:pt x="25332" y="168033"/>
                  </a:lnTo>
                  <a:lnTo>
                    <a:pt x="33776" y="222486"/>
                  </a:lnTo>
                  <a:lnTo>
                    <a:pt x="42220" y="276938"/>
                  </a:lnTo>
                  <a:lnTo>
                    <a:pt x="50664" y="331391"/>
                  </a:lnTo>
                  <a:lnTo>
                    <a:pt x="59108" y="385843"/>
                  </a:lnTo>
                  <a:lnTo>
                    <a:pt x="67552" y="440296"/>
                  </a:lnTo>
                  <a:lnTo>
                    <a:pt x="75996" y="494748"/>
                  </a:lnTo>
                  <a:lnTo>
                    <a:pt x="84440" y="549201"/>
                  </a:lnTo>
                  <a:lnTo>
                    <a:pt x="92884" y="603653"/>
                  </a:lnTo>
                  <a:lnTo>
                    <a:pt x="101329" y="658106"/>
                  </a:lnTo>
                  <a:lnTo>
                    <a:pt x="109773" y="712558"/>
                  </a:lnTo>
                  <a:lnTo>
                    <a:pt x="118217" y="767011"/>
                  </a:lnTo>
                  <a:lnTo>
                    <a:pt x="126661" y="821463"/>
                  </a:lnTo>
                  <a:lnTo>
                    <a:pt x="135105" y="875916"/>
                  </a:lnTo>
                  <a:lnTo>
                    <a:pt x="143549" y="930368"/>
                  </a:lnTo>
                  <a:lnTo>
                    <a:pt x="151993" y="984821"/>
                  </a:lnTo>
                  <a:lnTo>
                    <a:pt x="160437" y="1039273"/>
                  </a:lnTo>
                  <a:lnTo>
                    <a:pt x="168881" y="1093726"/>
                  </a:lnTo>
                  <a:lnTo>
                    <a:pt x="177325" y="1148178"/>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020048" y="2394632"/>
              <a:ext cx="161168" cy="1150708"/>
            </a:xfrm>
            <a:custGeom>
              <a:avLst/>
              <a:pathLst>
                <a:path w="161168" h="1150708">
                  <a:moveTo>
                    <a:pt x="161168" y="1149738"/>
                  </a:moveTo>
                  <a:lnTo>
                    <a:pt x="154933" y="1094988"/>
                  </a:lnTo>
                  <a:lnTo>
                    <a:pt x="148698" y="1040239"/>
                  </a:lnTo>
                  <a:lnTo>
                    <a:pt x="142464" y="985489"/>
                  </a:lnTo>
                  <a:lnTo>
                    <a:pt x="136229" y="930740"/>
                  </a:lnTo>
                  <a:lnTo>
                    <a:pt x="129994" y="875991"/>
                  </a:lnTo>
                  <a:lnTo>
                    <a:pt x="123759" y="821241"/>
                  </a:lnTo>
                  <a:lnTo>
                    <a:pt x="117524" y="766492"/>
                  </a:lnTo>
                  <a:lnTo>
                    <a:pt x="111289" y="711742"/>
                  </a:lnTo>
                  <a:lnTo>
                    <a:pt x="105054" y="656993"/>
                  </a:lnTo>
                  <a:lnTo>
                    <a:pt x="98819" y="602243"/>
                  </a:lnTo>
                  <a:lnTo>
                    <a:pt x="92584" y="547494"/>
                  </a:lnTo>
                  <a:lnTo>
                    <a:pt x="86349" y="492744"/>
                  </a:lnTo>
                  <a:lnTo>
                    <a:pt x="80114" y="437995"/>
                  </a:lnTo>
                  <a:lnTo>
                    <a:pt x="73880" y="383246"/>
                  </a:lnTo>
                  <a:lnTo>
                    <a:pt x="67645" y="328496"/>
                  </a:lnTo>
                  <a:lnTo>
                    <a:pt x="61410" y="273747"/>
                  </a:lnTo>
                  <a:lnTo>
                    <a:pt x="55175" y="218997"/>
                  </a:lnTo>
                  <a:lnTo>
                    <a:pt x="48940" y="164248"/>
                  </a:lnTo>
                  <a:lnTo>
                    <a:pt x="42705" y="109498"/>
                  </a:lnTo>
                  <a:lnTo>
                    <a:pt x="36470" y="54749"/>
                  </a:lnTo>
                  <a:lnTo>
                    <a:pt x="30235" y="0"/>
                  </a:lnTo>
                  <a:lnTo>
                    <a:pt x="0" y="3742"/>
                  </a:lnTo>
                  <a:lnTo>
                    <a:pt x="7301" y="58359"/>
                  </a:lnTo>
                  <a:lnTo>
                    <a:pt x="14602" y="112977"/>
                  </a:lnTo>
                  <a:lnTo>
                    <a:pt x="21904" y="167594"/>
                  </a:lnTo>
                  <a:lnTo>
                    <a:pt x="29205" y="222212"/>
                  </a:lnTo>
                  <a:lnTo>
                    <a:pt x="36507" y="276829"/>
                  </a:lnTo>
                  <a:lnTo>
                    <a:pt x="43808" y="331446"/>
                  </a:lnTo>
                  <a:lnTo>
                    <a:pt x="51109" y="386064"/>
                  </a:lnTo>
                  <a:lnTo>
                    <a:pt x="58411" y="440681"/>
                  </a:lnTo>
                  <a:lnTo>
                    <a:pt x="65712" y="495299"/>
                  </a:lnTo>
                  <a:lnTo>
                    <a:pt x="73014" y="549916"/>
                  </a:lnTo>
                  <a:lnTo>
                    <a:pt x="80315" y="604534"/>
                  </a:lnTo>
                  <a:lnTo>
                    <a:pt x="87617" y="659151"/>
                  </a:lnTo>
                  <a:lnTo>
                    <a:pt x="94918" y="713768"/>
                  </a:lnTo>
                  <a:lnTo>
                    <a:pt x="102219" y="768386"/>
                  </a:lnTo>
                  <a:lnTo>
                    <a:pt x="109521" y="823003"/>
                  </a:lnTo>
                  <a:lnTo>
                    <a:pt x="116822" y="877621"/>
                  </a:lnTo>
                  <a:lnTo>
                    <a:pt x="124124" y="932238"/>
                  </a:lnTo>
                  <a:lnTo>
                    <a:pt x="131425" y="986856"/>
                  </a:lnTo>
                  <a:lnTo>
                    <a:pt x="138726" y="1041473"/>
                  </a:lnTo>
                  <a:lnTo>
                    <a:pt x="146028" y="1096091"/>
                  </a:lnTo>
                  <a:lnTo>
                    <a:pt x="153329" y="1150708"/>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050284" y="2391715"/>
              <a:ext cx="138147" cy="1152655"/>
            </a:xfrm>
            <a:custGeom>
              <a:avLst/>
              <a:pathLst>
                <a:path w="138147" h="1152655">
                  <a:moveTo>
                    <a:pt x="138147" y="1151899"/>
                  </a:moveTo>
                  <a:lnTo>
                    <a:pt x="132894" y="1097046"/>
                  </a:lnTo>
                  <a:lnTo>
                    <a:pt x="127641" y="1042194"/>
                  </a:lnTo>
                  <a:lnTo>
                    <a:pt x="122388" y="987342"/>
                  </a:lnTo>
                  <a:lnTo>
                    <a:pt x="117134" y="932489"/>
                  </a:lnTo>
                  <a:lnTo>
                    <a:pt x="111881" y="877637"/>
                  </a:lnTo>
                  <a:lnTo>
                    <a:pt x="106628" y="822785"/>
                  </a:lnTo>
                  <a:lnTo>
                    <a:pt x="101375" y="767932"/>
                  </a:lnTo>
                  <a:lnTo>
                    <a:pt x="96121" y="713080"/>
                  </a:lnTo>
                  <a:lnTo>
                    <a:pt x="90868" y="658228"/>
                  </a:lnTo>
                  <a:lnTo>
                    <a:pt x="85615" y="603375"/>
                  </a:lnTo>
                  <a:lnTo>
                    <a:pt x="80362" y="548523"/>
                  </a:lnTo>
                  <a:lnTo>
                    <a:pt x="75108" y="493671"/>
                  </a:lnTo>
                  <a:lnTo>
                    <a:pt x="69855" y="438818"/>
                  </a:lnTo>
                  <a:lnTo>
                    <a:pt x="64602" y="383966"/>
                  </a:lnTo>
                  <a:lnTo>
                    <a:pt x="59348" y="329114"/>
                  </a:lnTo>
                  <a:lnTo>
                    <a:pt x="54095" y="274261"/>
                  </a:lnTo>
                  <a:lnTo>
                    <a:pt x="48842" y="219409"/>
                  </a:lnTo>
                  <a:lnTo>
                    <a:pt x="43589" y="164557"/>
                  </a:lnTo>
                  <a:lnTo>
                    <a:pt x="38335" y="109704"/>
                  </a:lnTo>
                  <a:lnTo>
                    <a:pt x="33082" y="54852"/>
                  </a:lnTo>
                  <a:lnTo>
                    <a:pt x="27829" y="0"/>
                  </a:lnTo>
                  <a:lnTo>
                    <a:pt x="0" y="2916"/>
                  </a:lnTo>
                  <a:lnTo>
                    <a:pt x="6234" y="57666"/>
                  </a:lnTo>
                  <a:lnTo>
                    <a:pt x="12469" y="112415"/>
                  </a:lnTo>
                  <a:lnTo>
                    <a:pt x="18704" y="167165"/>
                  </a:lnTo>
                  <a:lnTo>
                    <a:pt x="24939" y="221914"/>
                  </a:lnTo>
                  <a:lnTo>
                    <a:pt x="31174" y="276664"/>
                  </a:lnTo>
                  <a:lnTo>
                    <a:pt x="37409" y="331413"/>
                  </a:lnTo>
                  <a:lnTo>
                    <a:pt x="43644" y="386163"/>
                  </a:lnTo>
                  <a:lnTo>
                    <a:pt x="49879" y="440912"/>
                  </a:lnTo>
                  <a:lnTo>
                    <a:pt x="56114" y="495661"/>
                  </a:lnTo>
                  <a:lnTo>
                    <a:pt x="62349" y="550411"/>
                  </a:lnTo>
                  <a:lnTo>
                    <a:pt x="68583" y="605160"/>
                  </a:lnTo>
                  <a:lnTo>
                    <a:pt x="74818" y="659910"/>
                  </a:lnTo>
                  <a:lnTo>
                    <a:pt x="81053" y="714659"/>
                  </a:lnTo>
                  <a:lnTo>
                    <a:pt x="87288" y="769409"/>
                  </a:lnTo>
                  <a:lnTo>
                    <a:pt x="93523" y="824158"/>
                  </a:lnTo>
                  <a:lnTo>
                    <a:pt x="99758" y="878908"/>
                  </a:lnTo>
                  <a:lnTo>
                    <a:pt x="105993" y="933657"/>
                  </a:lnTo>
                  <a:lnTo>
                    <a:pt x="112228" y="988406"/>
                  </a:lnTo>
                  <a:lnTo>
                    <a:pt x="118463" y="1043156"/>
                  </a:lnTo>
                  <a:lnTo>
                    <a:pt x="124698" y="1097905"/>
                  </a:lnTo>
                  <a:lnTo>
                    <a:pt x="130932" y="1152655"/>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078113" y="2389300"/>
              <a:ext cx="117534" cy="1154313"/>
            </a:xfrm>
            <a:custGeom>
              <a:avLst/>
              <a:pathLst>
                <a:path w="117534" h="1154313">
                  <a:moveTo>
                    <a:pt x="117534" y="1153687"/>
                  </a:moveTo>
                  <a:lnTo>
                    <a:pt x="113262" y="1098750"/>
                  </a:lnTo>
                  <a:lnTo>
                    <a:pt x="108991" y="1043812"/>
                  </a:lnTo>
                  <a:lnTo>
                    <a:pt x="104719" y="988875"/>
                  </a:lnTo>
                  <a:lnTo>
                    <a:pt x="100447" y="933937"/>
                  </a:lnTo>
                  <a:lnTo>
                    <a:pt x="96176" y="879000"/>
                  </a:lnTo>
                  <a:lnTo>
                    <a:pt x="91904" y="824062"/>
                  </a:lnTo>
                  <a:lnTo>
                    <a:pt x="87633" y="769125"/>
                  </a:lnTo>
                  <a:lnTo>
                    <a:pt x="83361" y="714187"/>
                  </a:lnTo>
                  <a:lnTo>
                    <a:pt x="79090" y="659250"/>
                  </a:lnTo>
                  <a:lnTo>
                    <a:pt x="74818" y="604312"/>
                  </a:lnTo>
                  <a:lnTo>
                    <a:pt x="70547" y="549375"/>
                  </a:lnTo>
                  <a:lnTo>
                    <a:pt x="66275" y="494437"/>
                  </a:lnTo>
                  <a:lnTo>
                    <a:pt x="62003" y="439500"/>
                  </a:lnTo>
                  <a:lnTo>
                    <a:pt x="57732" y="384562"/>
                  </a:lnTo>
                  <a:lnTo>
                    <a:pt x="53460" y="329625"/>
                  </a:lnTo>
                  <a:lnTo>
                    <a:pt x="49189" y="274687"/>
                  </a:lnTo>
                  <a:lnTo>
                    <a:pt x="44917" y="219750"/>
                  </a:lnTo>
                  <a:lnTo>
                    <a:pt x="40646" y="164812"/>
                  </a:lnTo>
                  <a:lnTo>
                    <a:pt x="36374" y="109875"/>
                  </a:lnTo>
                  <a:lnTo>
                    <a:pt x="32103" y="54937"/>
                  </a:lnTo>
                  <a:lnTo>
                    <a:pt x="27831" y="0"/>
                  </a:lnTo>
                  <a:lnTo>
                    <a:pt x="0" y="2414"/>
                  </a:lnTo>
                  <a:lnTo>
                    <a:pt x="5253" y="57266"/>
                  </a:lnTo>
                  <a:lnTo>
                    <a:pt x="10506" y="112119"/>
                  </a:lnTo>
                  <a:lnTo>
                    <a:pt x="15759" y="166971"/>
                  </a:lnTo>
                  <a:lnTo>
                    <a:pt x="21013" y="221823"/>
                  </a:lnTo>
                  <a:lnTo>
                    <a:pt x="26266" y="276676"/>
                  </a:lnTo>
                  <a:lnTo>
                    <a:pt x="31519" y="331528"/>
                  </a:lnTo>
                  <a:lnTo>
                    <a:pt x="36772" y="386380"/>
                  </a:lnTo>
                  <a:lnTo>
                    <a:pt x="42026" y="441233"/>
                  </a:lnTo>
                  <a:lnTo>
                    <a:pt x="47279" y="496085"/>
                  </a:lnTo>
                  <a:lnTo>
                    <a:pt x="52532" y="550937"/>
                  </a:lnTo>
                  <a:lnTo>
                    <a:pt x="57785" y="605790"/>
                  </a:lnTo>
                  <a:lnTo>
                    <a:pt x="63039" y="660642"/>
                  </a:lnTo>
                  <a:lnTo>
                    <a:pt x="68292" y="715494"/>
                  </a:lnTo>
                  <a:lnTo>
                    <a:pt x="73545" y="770347"/>
                  </a:lnTo>
                  <a:lnTo>
                    <a:pt x="78799" y="825199"/>
                  </a:lnTo>
                  <a:lnTo>
                    <a:pt x="84052" y="880051"/>
                  </a:lnTo>
                  <a:lnTo>
                    <a:pt x="89305" y="934904"/>
                  </a:lnTo>
                  <a:lnTo>
                    <a:pt x="94558" y="989756"/>
                  </a:lnTo>
                  <a:lnTo>
                    <a:pt x="99812" y="1044608"/>
                  </a:lnTo>
                  <a:lnTo>
                    <a:pt x="105065" y="1099461"/>
                  </a:lnTo>
                  <a:lnTo>
                    <a:pt x="110318" y="115431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105945" y="2384599"/>
              <a:ext cx="121098" cy="1158388"/>
            </a:xfrm>
            <a:custGeom>
              <a:avLst/>
              <a:pathLst>
                <a:path w="121098" h="1158388">
                  <a:moveTo>
                    <a:pt x="121098" y="1157169"/>
                  </a:moveTo>
                  <a:lnTo>
                    <a:pt x="121098" y="1102066"/>
                  </a:lnTo>
                  <a:lnTo>
                    <a:pt x="121098" y="1046963"/>
                  </a:lnTo>
                  <a:lnTo>
                    <a:pt x="121098" y="991859"/>
                  </a:lnTo>
                  <a:lnTo>
                    <a:pt x="121098" y="936756"/>
                  </a:lnTo>
                  <a:lnTo>
                    <a:pt x="121098" y="881653"/>
                  </a:lnTo>
                  <a:lnTo>
                    <a:pt x="121098" y="826549"/>
                  </a:lnTo>
                  <a:lnTo>
                    <a:pt x="121098" y="771446"/>
                  </a:lnTo>
                  <a:lnTo>
                    <a:pt x="121098" y="716343"/>
                  </a:lnTo>
                  <a:lnTo>
                    <a:pt x="121098" y="661239"/>
                  </a:lnTo>
                  <a:lnTo>
                    <a:pt x="121098" y="606136"/>
                  </a:lnTo>
                  <a:lnTo>
                    <a:pt x="121098" y="551033"/>
                  </a:lnTo>
                  <a:lnTo>
                    <a:pt x="121098" y="495929"/>
                  </a:lnTo>
                  <a:lnTo>
                    <a:pt x="121098" y="440826"/>
                  </a:lnTo>
                  <a:lnTo>
                    <a:pt x="121098" y="385723"/>
                  </a:lnTo>
                  <a:lnTo>
                    <a:pt x="121098" y="330619"/>
                  </a:lnTo>
                  <a:lnTo>
                    <a:pt x="121098" y="275516"/>
                  </a:lnTo>
                  <a:lnTo>
                    <a:pt x="121098" y="220413"/>
                  </a:lnTo>
                  <a:lnTo>
                    <a:pt x="121098" y="165309"/>
                  </a:lnTo>
                  <a:lnTo>
                    <a:pt x="121098" y="110206"/>
                  </a:lnTo>
                  <a:lnTo>
                    <a:pt x="121098" y="55103"/>
                  </a:lnTo>
                  <a:lnTo>
                    <a:pt x="121098" y="0"/>
                  </a:lnTo>
                  <a:lnTo>
                    <a:pt x="60503" y="1175"/>
                  </a:lnTo>
                  <a:lnTo>
                    <a:pt x="0" y="4700"/>
                  </a:lnTo>
                  <a:lnTo>
                    <a:pt x="4271" y="59638"/>
                  </a:lnTo>
                  <a:lnTo>
                    <a:pt x="8543" y="114575"/>
                  </a:lnTo>
                  <a:lnTo>
                    <a:pt x="12814" y="169513"/>
                  </a:lnTo>
                  <a:lnTo>
                    <a:pt x="17086" y="224450"/>
                  </a:lnTo>
                  <a:lnTo>
                    <a:pt x="21357" y="279388"/>
                  </a:lnTo>
                  <a:lnTo>
                    <a:pt x="25629" y="334325"/>
                  </a:lnTo>
                  <a:lnTo>
                    <a:pt x="29900" y="389263"/>
                  </a:lnTo>
                  <a:lnTo>
                    <a:pt x="34172" y="444200"/>
                  </a:lnTo>
                  <a:lnTo>
                    <a:pt x="38444" y="499138"/>
                  </a:lnTo>
                  <a:lnTo>
                    <a:pt x="42715" y="554075"/>
                  </a:lnTo>
                  <a:lnTo>
                    <a:pt x="46987" y="609013"/>
                  </a:lnTo>
                  <a:lnTo>
                    <a:pt x="51258" y="663950"/>
                  </a:lnTo>
                  <a:lnTo>
                    <a:pt x="55530" y="718888"/>
                  </a:lnTo>
                  <a:lnTo>
                    <a:pt x="59801" y="773825"/>
                  </a:lnTo>
                  <a:lnTo>
                    <a:pt x="64073" y="828763"/>
                  </a:lnTo>
                  <a:lnTo>
                    <a:pt x="68344" y="883700"/>
                  </a:lnTo>
                  <a:lnTo>
                    <a:pt x="72616" y="938638"/>
                  </a:lnTo>
                  <a:lnTo>
                    <a:pt x="76888" y="993575"/>
                  </a:lnTo>
                  <a:lnTo>
                    <a:pt x="81159" y="1048513"/>
                  </a:lnTo>
                  <a:lnTo>
                    <a:pt x="85431" y="1103450"/>
                  </a:lnTo>
                  <a:lnTo>
                    <a:pt x="89702" y="1158388"/>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1980110"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8.6m</a:t>
              </a:r>
            </a:p>
          </p:txBody>
        </p:sp>
        <p:sp>
          <p:nvSpPr>
            <p:cNvPr id="36" name="tx36"/>
            <p:cNvSpPr/>
            <p:nvPr/>
          </p:nvSpPr>
          <p:spPr>
            <a:xfrm>
              <a:off x="4251767"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260767"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260767"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260767"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260767"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260767"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260767"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260767"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260767"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260767"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260767"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260767"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260767"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260767"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260767"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260767"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260767"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639219"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639219"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639219"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639219"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639219"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639219"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639219"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639219"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639219"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639219"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639219"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639219"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639219"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639219"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639219"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540812" y="2360388"/>
              <a:ext cx="15033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Nigeria: 2.8 million (32.1%) </a:t>
              </a:r>
            </a:p>
          </p:txBody>
        </p:sp>
        <p:sp>
          <p:nvSpPr>
            <p:cNvPr id="69" name="tx69"/>
            <p:cNvSpPr/>
            <p:nvPr/>
          </p:nvSpPr>
          <p:spPr>
            <a:xfrm>
              <a:off x="4540812" y="2579844"/>
              <a:ext cx="13918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India: 1.1 million (13.2%) </a:t>
              </a:r>
            </a:p>
          </p:txBody>
        </p:sp>
        <p:sp>
          <p:nvSpPr>
            <p:cNvPr id="70" name="tx70"/>
            <p:cNvSpPr/>
            <p:nvPr/>
          </p:nvSpPr>
          <p:spPr>
            <a:xfrm>
              <a:off x="4540812" y="2799300"/>
              <a:ext cx="1479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Pakistan: 930,000 (10.8%) </a:t>
              </a:r>
            </a:p>
          </p:txBody>
        </p:sp>
        <p:sp>
          <p:nvSpPr>
            <p:cNvPr id="71" name="tx71"/>
            <p:cNvSpPr/>
            <p:nvPr/>
          </p:nvSpPr>
          <p:spPr>
            <a:xfrm>
              <a:off x="4540812" y="3018756"/>
              <a:ext cx="13301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Angola: 660,000 (7.7%) </a:t>
              </a:r>
            </a:p>
          </p:txBody>
        </p:sp>
        <p:sp>
          <p:nvSpPr>
            <p:cNvPr id="72" name="tx72"/>
            <p:cNvSpPr/>
            <p:nvPr/>
          </p:nvSpPr>
          <p:spPr>
            <a:xfrm>
              <a:off x="4540812" y="3238212"/>
              <a:ext cx="14336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Tanzania: 401,000 (4.7%) </a:t>
              </a:r>
            </a:p>
          </p:txBody>
        </p:sp>
        <p:sp>
          <p:nvSpPr>
            <p:cNvPr id="73" name="tx73"/>
            <p:cNvSpPr/>
            <p:nvPr/>
          </p:nvSpPr>
          <p:spPr>
            <a:xfrm>
              <a:off x="4540812" y="3457668"/>
              <a:ext cx="16122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Cote d'Ivoire: 293,000 (3.4%) </a:t>
              </a:r>
            </a:p>
          </p:txBody>
        </p:sp>
        <p:sp>
          <p:nvSpPr>
            <p:cNvPr id="74" name="tx74"/>
            <p:cNvSpPr/>
            <p:nvPr/>
          </p:nvSpPr>
          <p:spPr>
            <a:xfrm>
              <a:off x="4540812" y="3677124"/>
              <a:ext cx="1578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Bangladesh: 271,000 (3.2%) </a:t>
              </a:r>
            </a:p>
          </p:txBody>
        </p:sp>
        <p:sp>
          <p:nvSpPr>
            <p:cNvPr id="75" name="tx75"/>
            <p:cNvSpPr/>
            <p:nvPr/>
          </p:nvSpPr>
          <p:spPr>
            <a:xfrm>
              <a:off x="4540812" y="3896580"/>
              <a:ext cx="1454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Myanmar: 250,000 (2.9%) </a:t>
              </a:r>
            </a:p>
          </p:txBody>
        </p:sp>
        <p:sp>
          <p:nvSpPr>
            <p:cNvPr id="76" name="tx76"/>
            <p:cNvSpPr/>
            <p:nvPr/>
          </p:nvSpPr>
          <p:spPr>
            <a:xfrm>
              <a:off x="4540812" y="4116036"/>
              <a:ext cx="15104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Venezuela: 215,000 (2.5%) </a:t>
              </a:r>
            </a:p>
          </p:txBody>
        </p:sp>
        <p:sp>
          <p:nvSpPr>
            <p:cNvPr id="77" name="tx77"/>
            <p:cNvSpPr/>
            <p:nvPr/>
          </p:nvSpPr>
          <p:spPr>
            <a:xfrm>
              <a:off x="4540812" y="4335492"/>
              <a:ext cx="13673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Kenya: 180,000 (2.1%) </a:t>
              </a:r>
            </a:p>
          </p:txBody>
        </p:sp>
        <p:sp>
          <p:nvSpPr>
            <p:cNvPr id="78" name="tx78"/>
            <p:cNvSpPr/>
            <p:nvPr/>
          </p:nvSpPr>
          <p:spPr>
            <a:xfrm>
              <a:off x="4540812" y="4554948"/>
              <a:ext cx="14025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Guinea: 165,000 (1.9%) </a:t>
              </a:r>
            </a:p>
          </p:txBody>
        </p:sp>
        <p:sp>
          <p:nvSpPr>
            <p:cNvPr id="79" name="tx79"/>
            <p:cNvSpPr/>
            <p:nvPr/>
          </p:nvSpPr>
          <p:spPr>
            <a:xfrm>
              <a:off x="4540812" y="4774404"/>
              <a:ext cx="15723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Cameroon: 161,000 (1.9%) </a:t>
              </a:r>
            </a:p>
          </p:txBody>
        </p:sp>
        <p:sp>
          <p:nvSpPr>
            <p:cNvPr id="80" name="tx80"/>
            <p:cNvSpPr/>
            <p:nvPr/>
          </p:nvSpPr>
          <p:spPr>
            <a:xfrm>
              <a:off x="4540812" y="4993860"/>
              <a:ext cx="13363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Benin: 145,000 (1.7%) </a:t>
              </a:r>
            </a:p>
          </p:txBody>
        </p:sp>
        <p:sp>
          <p:nvSpPr>
            <p:cNvPr id="81" name="tx81"/>
            <p:cNvSpPr/>
            <p:nvPr/>
          </p:nvSpPr>
          <p:spPr>
            <a:xfrm>
              <a:off x="4540812" y="5213316"/>
              <a:ext cx="20198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Papua New Guinea: 143,000 (1.7%) </a:t>
              </a:r>
            </a:p>
          </p:txBody>
        </p:sp>
        <p:sp>
          <p:nvSpPr>
            <p:cNvPr id="82" name="tx82"/>
            <p:cNvSpPr/>
            <p:nvPr/>
          </p:nvSpPr>
          <p:spPr>
            <a:xfrm>
              <a:off x="4540812" y="5432772"/>
              <a:ext cx="13795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Bolivia: 104,000 (1.2%) </a:t>
              </a:r>
            </a:p>
          </p:txBody>
        </p:sp>
        <p:sp>
          <p:nvSpPr>
            <p:cNvPr id="83" name="tx83"/>
            <p:cNvSpPr/>
            <p:nvPr/>
          </p:nvSpPr>
          <p:spPr>
            <a:xfrm>
              <a:off x="4540812" y="5652228"/>
              <a:ext cx="1273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Haiti: 104,000 (1.2%) </a:t>
              </a:r>
            </a:p>
          </p:txBody>
        </p:sp>
        <p:sp>
          <p:nvSpPr>
            <p:cNvPr id="84" name="tx84"/>
            <p:cNvSpPr/>
            <p:nvPr/>
          </p:nvSpPr>
          <p:spPr>
            <a:xfrm>
              <a:off x="6919264" y="2360388"/>
              <a:ext cx="14697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Cambodia: 66,000 (&lt;1%) </a:t>
              </a:r>
            </a:p>
          </p:txBody>
        </p:sp>
        <p:sp>
          <p:nvSpPr>
            <p:cNvPr id="85" name="tx85"/>
            <p:cNvSpPr/>
            <p:nvPr/>
          </p:nvSpPr>
          <p:spPr>
            <a:xfrm>
              <a:off x="6919264" y="2579844"/>
              <a:ext cx="13329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Zambia: 62,000 (&lt;1%) </a:t>
              </a:r>
            </a:p>
          </p:txBody>
        </p:sp>
        <p:sp>
          <p:nvSpPr>
            <p:cNvPr id="86" name="tx86"/>
            <p:cNvSpPr/>
            <p:nvPr/>
          </p:nvSpPr>
          <p:spPr>
            <a:xfrm>
              <a:off x="6919264" y="2799300"/>
              <a:ext cx="12027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Laos: 52,000 (&lt;1%) </a:t>
              </a:r>
            </a:p>
          </p:txBody>
        </p:sp>
        <p:sp>
          <p:nvSpPr>
            <p:cNvPr id="87" name="tx87"/>
            <p:cNvSpPr/>
            <p:nvPr/>
          </p:nvSpPr>
          <p:spPr>
            <a:xfrm>
              <a:off x="6919264" y="3018756"/>
              <a:ext cx="12461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Egypt: 48,000 (&lt;1%) </a:t>
              </a:r>
            </a:p>
          </p:txBody>
        </p:sp>
        <p:sp>
          <p:nvSpPr>
            <p:cNvPr id="88" name="tx88"/>
            <p:cNvSpPr/>
            <p:nvPr/>
          </p:nvSpPr>
          <p:spPr>
            <a:xfrm>
              <a:off x="6919264" y="3238212"/>
              <a:ext cx="13705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Senegal: 48,000 (&lt;1%) </a:t>
              </a:r>
            </a:p>
          </p:txBody>
        </p:sp>
        <p:sp>
          <p:nvSpPr>
            <p:cNvPr id="89" name="tx89"/>
            <p:cNvSpPr/>
            <p:nvPr/>
          </p:nvSpPr>
          <p:spPr>
            <a:xfrm>
              <a:off x="6919264" y="3457668"/>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Zimbabwe: 44,000 (&lt;1%) </a:t>
              </a:r>
            </a:p>
          </p:txBody>
        </p:sp>
        <p:sp>
          <p:nvSpPr>
            <p:cNvPr id="90" name="tx90"/>
            <p:cNvSpPr/>
            <p:nvPr/>
          </p:nvSpPr>
          <p:spPr>
            <a:xfrm>
              <a:off x="6919264" y="3677124"/>
              <a:ext cx="13955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Lebanon: 44,000 (&lt;1%) </a:t>
              </a:r>
            </a:p>
          </p:txBody>
        </p:sp>
        <p:sp>
          <p:nvSpPr>
            <p:cNvPr id="91" name="tx91"/>
            <p:cNvSpPr/>
            <p:nvPr/>
          </p:nvSpPr>
          <p:spPr>
            <a:xfrm>
              <a:off x="6919264" y="3896580"/>
              <a:ext cx="14178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Tajikistan: 36,000 (&lt;1%) </a:t>
              </a:r>
            </a:p>
          </p:txBody>
        </p:sp>
        <p:sp>
          <p:nvSpPr>
            <p:cNvPr id="92" name="tx92"/>
            <p:cNvSpPr/>
            <p:nvPr/>
          </p:nvSpPr>
          <p:spPr>
            <a:xfrm>
              <a:off x="6919264" y="4116036"/>
              <a:ext cx="144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Honduras: 32,000 (&lt;1%) </a:t>
              </a:r>
            </a:p>
          </p:txBody>
        </p:sp>
        <p:sp>
          <p:nvSpPr>
            <p:cNvPr id="93" name="tx93"/>
            <p:cNvSpPr/>
            <p:nvPr/>
          </p:nvSpPr>
          <p:spPr>
            <a:xfrm>
              <a:off x="6919264" y="4335492"/>
              <a:ext cx="12896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Congo: 29,000 (&lt;1%) </a:t>
              </a:r>
            </a:p>
          </p:txBody>
        </p:sp>
        <p:sp>
          <p:nvSpPr>
            <p:cNvPr id="94" name="tx94"/>
            <p:cNvSpPr/>
            <p:nvPr/>
          </p:nvSpPr>
          <p:spPr>
            <a:xfrm>
              <a:off x="6919264" y="4554948"/>
              <a:ext cx="1200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Togo: 29,000 (&lt;1%) </a:t>
              </a:r>
            </a:p>
          </p:txBody>
        </p:sp>
        <p:sp>
          <p:nvSpPr>
            <p:cNvPr id="95" name="tx95"/>
            <p:cNvSpPr/>
            <p:nvPr/>
          </p:nvSpPr>
          <p:spPr>
            <a:xfrm>
              <a:off x="6919264" y="4774404"/>
              <a:ext cx="15131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Kyrgyzstan: 27,000 (&lt;1%) </a:t>
              </a:r>
            </a:p>
          </p:txBody>
        </p:sp>
        <p:sp>
          <p:nvSpPr>
            <p:cNvPr id="96" name="tx96"/>
            <p:cNvSpPr/>
            <p:nvPr/>
          </p:nvSpPr>
          <p:spPr>
            <a:xfrm>
              <a:off x="6919264" y="4993860"/>
              <a:ext cx="138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Morocco: 24,000 (&lt;1%) </a:t>
              </a:r>
            </a:p>
          </p:txBody>
        </p:sp>
        <p:sp>
          <p:nvSpPr>
            <p:cNvPr id="97" name="tx97"/>
            <p:cNvSpPr/>
            <p:nvPr/>
          </p:nvSpPr>
          <p:spPr>
            <a:xfrm>
              <a:off x="6919264" y="5213316"/>
              <a:ext cx="14821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Mauritania: 24,000 (&lt;1%) </a:t>
              </a:r>
            </a:p>
          </p:txBody>
        </p:sp>
        <p:sp>
          <p:nvSpPr>
            <p:cNvPr id="98" name="tx98"/>
            <p:cNvSpPr/>
            <p:nvPr/>
          </p:nvSpPr>
          <p:spPr>
            <a:xfrm>
              <a:off x="6919264" y="5432772"/>
              <a:ext cx="22247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17 countries: 106,000 (1.2%) </a:t>
              </a:r>
            </a:p>
          </p:txBody>
        </p:sp>
        <p:sp>
          <p:nvSpPr>
            <p:cNvPr id="99" name="tx99"/>
            <p:cNvSpPr/>
            <p:nvPr/>
          </p:nvSpPr>
          <p:spPr>
            <a:xfrm>
              <a:off x="274320" y="1838881"/>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17784" y="5969091"/>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159059" y="6089792"/>
              <a:ext cx="40207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group ranking based on highest to lowest</a:t>
              </a:r>
            </a:p>
          </p:txBody>
        </p:sp>
        <p:sp>
          <p:nvSpPr>
            <p:cNvPr id="102" name="tx102"/>
            <p:cNvSpPr/>
            <p:nvPr/>
          </p:nvSpPr>
          <p:spPr>
            <a:xfrm>
              <a:off x="563224" y="6210493"/>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(56.1%) of all un- and under-vaccinated children in LMICs.
Nigeria had the highest number of children who did not receive DTP3 (n=2.8 million), which is approximately 32.1% of all un- and under-vaccinated children in LMICs (n=8.6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un- and under-vaccinated children in LMICs, with Nigeria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63002" y="3726472"/>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6" name="pl6"/>
            <p:cNvSpPr/>
            <p:nvPr/>
          </p:nvSpPr>
          <p:spPr>
            <a:xfrm>
              <a:off x="963002" y="2893485"/>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7" name="pl7"/>
            <p:cNvSpPr/>
            <p:nvPr/>
          </p:nvSpPr>
          <p:spPr>
            <a:xfrm>
              <a:off x="963002" y="2060498"/>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8" name="pl8"/>
            <p:cNvSpPr/>
            <p:nvPr/>
          </p:nvSpPr>
          <p:spPr>
            <a:xfrm>
              <a:off x="963002" y="414296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9" name="pl9"/>
            <p:cNvSpPr/>
            <p:nvPr/>
          </p:nvSpPr>
          <p:spPr>
            <a:xfrm>
              <a:off x="963002" y="3309979"/>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0" name="pl10"/>
            <p:cNvSpPr/>
            <p:nvPr/>
          </p:nvSpPr>
          <p:spPr>
            <a:xfrm>
              <a:off x="963002" y="2476992"/>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1" name="pl11"/>
            <p:cNvSpPr/>
            <p:nvPr/>
          </p:nvSpPr>
          <p:spPr>
            <a:xfrm>
              <a:off x="142536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75020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407504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539987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4597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724715"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98968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25464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51961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784584"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049551"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rc22"/>
            <p:cNvSpPr/>
            <p:nvPr/>
          </p:nvSpPr>
          <p:spPr>
            <a:xfrm>
              <a:off x="1306134" y="3210546"/>
              <a:ext cx="238470" cy="932420"/>
            </a:xfrm>
            <a:prstGeom prst="rect">
              <a:avLst/>
            </a:prstGeom>
            <a:solidFill>
              <a:srgbClr val="E2231A">
                <a:alpha val="100000"/>
              </a:srgbClr>
            </a:solidFill>
          </p:spPr>
          <p:txBody>
            <a:bodyPr/>
            <a:lstStyle/>
            <a:p/>
          </p:txBody>
        </p:sp>
        <p:sp>
          <p:nvSpPr>
            <p:cNvPr id="23" name="rc23"/>
            <p:cNvSpPr/>
            <p:nvPr/>
          </p:nvSpPr>
          <p:spPr>
            <a:xfrm>
              <a:off x="1571101" y="3226047"/>
              <a:ext cx="238470" cy="916919"/>
            </a:xfrm>
            <a:prstGeom prst="rect">
              <a:avLst/>
            </a:prstGeom>
            <a:solidFill>
              <a:srgbClr val="E2231A">
                <a:alpha val="100000"/>
              </a:srgbClr>
            </a:solidFill>
          </p:spPr>
          <p:txBody>
            <a:bodyPr/>
            <a:lstStyle/>
            <a:p/>
          </p:txBody>
        </p:sp>
        <p:sp>
          <p:nvSpPr>
            <p:cNvPr id="24" name="rc24"/>
            <p:cNvSpPr/>
            <p:nvPr/>
          </p:nvSpPr>
          <p:spPr>
            <a:xfrm>
              <a:off x="1836069" y="3208280"/>
              <a:ext cx="238470" cy="934686"/>
            </a:xfrm>
            <a:prstGeom prst="rect">
              <a:avLst/>
            </a:prstGeom>
            <a:solidFill>
              <a:srgbClr val="E2231A">
                <a:alpha val="100000"/>
              </a:srgbClr>
            </a:solidFill>
          </p:spPr>
          <p:txBody>
            <a:bodyPr/>
            <a:lstStyle/>
            <a:p/>
          </p:txBody>
        </p:sp>
        <p:sp>
          <p:nvSpPr>
            <p:cNvPr id="25" name="rc25"/>
            <p:cNvSpPr/>
            <p:nvPr/>
          </p:nvSpPr>
          <p:spPr>
            <a:xfrm>
              <a:off x="2101036" y="3275268"/>
              <a:ext cx="238470" cy="867697"/>
            </a:xfrm>
            <a:prstGeom prst="rect">
              <a:avLst/>
            </a:prstGeom>
            <a:solidFill>
              <a:srgbClr val="E2231A">
                <a:alpha val="100000"/>
              </a:srgbClr>
            </a:solidFill>
          </p:spPr>
          <p:txBody>
            <a:bodyPr/>
            <a:lstStyle/>
            <a:p/>
          </p:txBody>
        </p:sp>
        <p:sp>
          <p:nvSpPr>
            <p:cNvPr id="26" name="rc26"/>
            <p:cNvSpPr/>
            <p:nvPr/>
          </p:nvSpPr>
          <p:spPr>
            <a:xfrm>
              <a:off x="2366003" y="3342305"/>
              <a:ext cx="238470" cy="800661"/>
            </a:xfrm>
            <a:prstGeom prst="rect">
              <a:avLst/>
            </a:prstGeom>
            <a:solidFill>
              <a:srgbClr val="E2231A">
                <a:alpha val="100000"/>
              </a:srgbClr>
            </a:solidFill>
          </p:spPr>
          <p:txBody>
            <a:bodyPr/>
            <a:lstStyle/>
            <a:p/>
          </p:txBody>
        </p:sp>
        <p:sp>
          <p:nvSpPr>
            <p:cNvPr id="27" name="rc27"/>
            <p:cNvSpPr/>
            <p:nvPr/>
          </p:nvSpPr>
          <p:spPr>
            <a:xfrm>
              <a:off x="2630970" y="3398264"/>
              <a:ext cx="238470" cy="744702"/>
            </a:xfrm>
            <a:prstGeom prst="rect">
              <a:avLst/>
            </a:prstGeom>
            <a:solidFill>
              <a:srgbClr val="E2231A">
                <a:alpha val="100000"/>
              </a:srgbClr>
            </a:solidFill>
          </p:spPr>
          <p:txBody>
            <a:bodyPr/>
            <a:lstStyle/>
            <a:p/>
          </p:txBody>
        </p:sp>
        <p:sp>
          <p:nvSpPr>
            <p:cNvPr id="28" name="rc28"/>
            <p:cNvSpPr/>
            <p:nvPr/>
          </p:nvSpPr>
          <p:spPr>
            <a:xfrm>
              <a:off x="2895938" y="3411100"/>
              <a:ext cx="238470" cy="731866"/>
            </a:xfrm>
            <a:prstGeom prst="rect">
              <a:avLst/>
            </a:prstGeom>
            <a:solidFill>
              <a:srgbClr val="E2231A">
                <a:alpha val="100000"/>
              </a:srgbClr>
            </a:solidFill>
          </p:spPr>
          <p:txBody>
            <a:bodyPr/>
            <a:lstStyle/>
            <a:p/>
          </p:txBody>
        </p:sp>
        <p:sp>
          <p:nvSpPr>
            <p:cNvPr id="29" name="rc29"/>
            <p:cNvSpPr/>
            <p:nvPr/>
          </p:nvSpPr>
          <p:spPr>
            <a:xfrm>
              <a:off x="3160905" y="3422026"/>
              <a:ext cx="238470" cy="720940"/>
            </a:xfrm>
            <a:prstGeom prst="rect">
              <a:avLst/>
            </a:prstGeom>
            <a:solidFill>
              <a:srgbClr val="E2231A">
                <a:alpha val="100000"/>
              </a:srgbClr>
            </a:solidFill>
          </p:spPr>
          <p:txBody>
            <a:bodyPr/>
            <a:lstStyle/>
            <a:p/>
          </p:txBody>
        </p:sp>
        <p:sp>
          <p:nvSpPr>
            <p:cNvPr id="30" name="rc30"/>
            <p:cNvSpPr/>
            <p:nvPr/>
          </p:nvSpPr>
          <p:spPr>
            <a:xfrm>
              <a:off x="3425872" y="3466586"/>
              <a:ext cx="238470" cy="676379"/>
            </a:xfrm>
            <a:prstGeom prst="rect">
              <a:avLst/>
            </a:prstGeom>
            <a:solidFill>
              <a:srgbClr val="E2231A">
                <a:alpha val="100000"/>
              </a:srgbClr>
            </a:solidFill>
          </p:spPr>
          <p:txBody>
            <a:bodyPr/>
            <a:lstStyle/>
            <a:p/>
          </p:txBody>
        </p:sp>
        <p:sp>
          <p:nvSpPr>
            <p:cNvPr id="31" name="rc31"/>
            <p:cNvSpPr/>
            <p:nvPr/>
          </p:nvSpPr>
          <p:spPr>
            <a:xfrm>
              <a:off x="3690840" y="3567132"/>
              <a:ext cx="238470" cy="575834"/>
            </a:xfrm>
            <a:prstGeom prst="rect">
              <a:avLst/>
            </a:prstGeom>
            <a:solidFill>
              <a:srgbClr val="E2231A">
                <a:alpha val="100000"/>
              </a:srgbClr>
            </a:solidFill>
          </p:spPr>
          <p:txBody>
            <a:bodyPr/>
            <a:lstStyle/>
            <a:p/>
          </p:txBody>
        </p:sp>
        <p:sp>
          <p:nvSpPr>
            <p:cNvPr id="32" name="rc32"/>
            <p:cNvSpPr/>
            <p:nvPr/>
          </p:nvSpPr>
          <p:spPr>
            <a:xfrm>
              <a:off x="3955807" y="3585802"/>
              <a:ext cx="238470" cy="557163"/>
            </a:xfrm>
            <a:prstGeom prst="rect">
              <a:avLst/>
            </a:prstGeom>
            <a:solidFill>
              <a:srgbClr val="E2231A">
                <a:alpha val="100000"/>
              </a:srgbClr>
            </a:solidFill>
          </p:spPr>
          <p:txBody>
            <a:bodyPr/>
            <a:lstStyle/>
            <a:p/>
          </p:txBody>
        </p:sp>
        <p:sp>
          <p:nvSpPr>
            <p:cNvPr id="33" name="rc33"/>
            <p:cNvSpPr/>
            <p:nvPr/>
          </p:nvSpPr>
          <p:spPr>
            <a:xfrm>
              <a:off x="4220774" y="3593905"/>
              <a:ext cx="238470" cy="549060"/>
            </a:xfrm>
            <a:prstGeom prst="rect">
              <a:avLst/>
            </a:prstGeom>
            <a:solidFill>
              <a:srgbClr val="E2231A">
                <a:alpha val="100000"/>
              </a:srgbClr>
            </a:solidFill>
          </p:spPr>
          <p:txBody>
            <a:bodyPr/>
            <a:lstStyle/>
            <a:p/>
          </p:txBody>
        </p:sp>
        <p:sp>
          <p:nvSpPr>
            <p:cNvPr id="34" name="rc34"/>
            <p:cNvSpPr/>
            <p:nvPr/>
          </p:nvSpPr>
          <p:spPr>
            <a:xfrm>
              <a:off x="4485741" y="3575243"/>
              <a:ext cx="238470" cy="567723"/>
            </a:xfrm>
            <a:prstGeom prst="rect">
              <a:avLst/>
            </a:prstGeom>
            <a:solidFill>
              <a:srgbClr val="E2231A">
                <a:alpha val="100000"/>
              </a:srgbClr>
            </a:solidFill>
          </p:spPr>
          <p:txBody>
            <a:bodyPr/>
            <a:lstStyle/>
            <a:p/>
          </p:txBody>
        </p:sp>
        <p:sp>
          <p:nvSpPr>
            <p:cNvPr id="35" name="rc35"/>
            <p:cNvSpPr/>
            <p:nvPr/>
          </p:nvSpPr>
          <p:spPr>
            <a:xfrm>
              <a:off x="4750709" y="3594877"/>
              <a:ext cx="238470" cy="548088"/>
            </a:xfrm>
            <a:prstGeom prst="rect">
              <a:avLst/>
            </a:prstGeom>
            <a:solidFill>
              <a:srgbClr val="E2231A">
                <a:alpha val="100000"/>
              </a:srgbClr>
            </a:solidFill>
          </p:spPr>
          <p:txBody>
            <a:bodyPr/>
            <a:lstStyle/>
            <a:p/>
          </p:txBody>
        </p:sp>
        <p:sp>
          <p:nvSpPr>
            <p:cNvPr id="36" name="rc36"/>
            <p:cNvSpPr/>
            <p:nvPr/>
          </p:nvSpPr>
          <p:spPr>
            <a:xfrm>
              <a:off x="5015676" y="3625877"/>
              <a:ext cx="238470" cy="517089"/>
            </a:xfrm>
            <a:prstGeom prst="rect">
              <a:avLst/>
            </a:prstGeom>
            <a:solidFill>
              <a:srgbClr val="E2231A">
                <a:alpha val="100000"/>
              </a:srgbClr>
            </a:solidFill>
          </p:spPr>
          <p:txBody>
            <a:bodyPr/>
            <a:lstStyle/>
            <a:p/>
          </p:txBody>
        </p:sp>
        <p:sp>
          <p:nvSpPr>
            <p:cNvPr id="37" name="rc37"/>
            <p:cNvSpPr/>
            <p:nvPr/>
          </p:nvSpPr>
          <p:spPr>
            <a:xfrm>
              <a:off x="5280643" y="3648140"/>
              <a:ext cx="238470" cy="494826"/>
            </a:xfrm>
            <a:prstGeom prst="rect">
              <a:avLst/>
            </a:prstGeom>
            <a:solidFill>
              <a:srgbClr val="E2231A">
                <a:alpha val="100000"/>
              </a:srgbClr>
            </a:solidFill>
          </p:spPr>
          <p:txBody>
            <a:bodyPr/>
            <a:lstStyle/>
            <a:p/>
          </p:txBody>
        </p:sp>
        <p:sp>
          <p:nvSpPr>
            <p:cNvPr id="38" name="rc38"/>
            <p:cNvSpPr/>
            <p:nvPr/>
          </p:nvSpPr>
          <p:spPr>
            <a:xfrm>
              <a:off x="5545610" y="3673316"/>
              <a:ext cx="238470" cy="469650"/>
            </a:xfrm>
            <a:prstGeom prst="rect">
              <a:avLst/>
            </a:prstGeom>
            <a:solidFill>
              <a:srgbClr val="E2231A">
                <a:alpha val="100000"/>
              </a:srgbClr>
            </a:solidFill>
          </p:spPr>
          <p:txBody>
            <a:bodyPr/>
            <a:lstStyle/>
            <a:p/>
          </p:txBody>
        </p:sp>
        <p:sp>
          <p:nvSpPr>
            <p:cNvPr id="39" name="rc39"/>
            <p:cNvSpPr/>
            <p:nvPr/>
          </p:nvSpPr>
          <p:spPr>
            <a:xfrm>
              <a:off x="5810578" y="3710672"/>
              <a:ext cx="238470" cy="432293"/>
            </a:xfrm>
            <a:prstGeom prst="rect">
              <a:avLst/>
            </a:prstGeom>
            <a:solidFill>
              <a:srgbClr val="E2231A">
                <a:alpha val="100000"/>
              </a:srgbClr>
            </a:solidFill>
          </p:spPr>
          <p:txBody>
            <a:bodyPr/>
            <a:lstStyle/>
            <a:p/>
          </p:txBody>
        </p:sp>
        <p:sp>
          <p:nvSpPr>
            <p:cNvPr id="40" name="rc40"/>
            <p:cNvSpPr/>
            <p:nvPr/>
          </p:nvSpPr>
          <p:spPr>
            <a:xfrm>
              <a:off x="6075545" y="3755006"/>
              <a:ext cx="238470" cy="387960"/>
            </a:xfrm>
            <a:prstGeom prst="rect">
              <a:avLst/>
            </a:prstGeom>
            <a:solidFill>
              <a:srgbClr val="E2231A">
                <a:alpha val="100000"/>
              </a:srgbClr>
            </a:solidFill>
          </p:spPr>
          <p:txBody>
            <a:bodyPr/>
            <a:lstStyle/>
            <a:p/>
          </p:txBody>
        </p:sp>
        <p:sp>
          <p:nvSpPr>
            <p:cNvPr id="41" name="rc41"/>
            <p:cNvSpPr/>
            <p:nvPr/>
          </p:nvSpPr>
          <p:spPr>
            <a:xfrm>
              <a:off x="6340512" y="3789116"/>
              <a:ext cx="238470" cy="353850"/>
            </a:xfrm>
            <a:prstGeom prst="rect">
              <a:avLst/>
            </a:prstGeom>
            <a:solidFill>
              <a:srgbClr val="E2231A">
                <a:alpha val="100000"/>
              </a:srgbClr>
            </a:solidFill>
          </p:spPr>
          <p:txBody>
            <a:bodyPr/>
            <a:lstStyle/>
            <a:p/>
          </p:txBody>
        </p:sp>
        <p:sp>
          <p:nvSpPr>
            <p:cNvPr id="42" name="rc42"/>
            <p:cNvSpPr/>
            <p:nvPr/>
          </p:nvSpPr>
          <p:spPr>
            <a:xfrm>
              <a:off x="6605479" y="3727805"/>
              <a:ext cx="238470" cy="415160"/>
            </a:xfrm>
            <a:prstGeom prst="rect">
              <a:avLst/>
            </a:prstGeom>
            <a:solidFill>
              <a:srgbClr val="E2231A">
                <a:alpha val="100000"/>
              </a:srgbClr>
            </a:solidFill>
          </p:spPr>
          <p:txBody>
            <a:bodyPr/>
            <a:lstStyle/>
            <a:p/>
          </p:txBody>
        </p:sp>
        <p:sp>
          <p:nvSpPr>
            <p:cNvPr id="43" name="rc43"/>
            <p:cNvSpPr/>
            <p:nvPr/>
          </p:nvSpPr>
          <p:spPr>
            <a:xfrm>
              <a:off x="6870447" y="3657828"/>
              <a:ext cx="238470" cy="485137"/>
            </a:xfrm>
            <a:prstGeom prst="rect">
              <a:avLst/>
            </a:prstGeom>
            <a:solidFill>
              <a:srgbClr val="E2231A">
                <a:alpha val="100000"/>
              </a:srgbClr>
            </a:solidFill>
          </p:spPr>
          <p:txBody>
            <a:bodyPr/>
            <a:lstStyle/>
            <a:p/>
          </p:txBody>
        </p:sp>
        <p:sp>
          <p:nvSpPr>
            <p:cNvPr id="44" name="rc44"/>
            <p:cNvSpPr/>
            <p:nvPr/>
          </p:nvSpPr>
          <p:spPr>
            <a:xfrm>
              <a:off x="7135414" y="3732759"/>
              <a:ext cx="238470" cy="410207"/>
            </a:xfrm>
            <a:prstGeom prst="rect">
              <a:avLst/>
            </a:prstGeom>
            <a:solidFill>
              <a:srgbClr val="E2231A">
                <a:alpha val="100000"/>
              </a:srgbClr>
            </a:solidFill>
          </p:spPr>
          <p:txBody>
            <a:bodyPr/>
            <a:lstStyle/>
            <a:p/>
          </p:txBody>
        </p:sp>
        <p:sp>
          <p:nvSpPr>
            <p:cNvPr id="45" name="rc45"/>
            <p:cNvSpPr/>
            <p:nvPr/>
          </p:nvSpPr>
          <p:spPr>
            <a:xfrm>
              <a:off x="7400381" y="3736323"/>
              <a:ext cx="238470" cy="406642"/>
            </a:xfrm>
            <a:prstGeom prst="rect">
              <a:avLst/>
            </a:prstGeom>
            <a:solidFill>
              <a:srgbClr val="E2231A">
                <a:alpha val="100000"/>
              </a:srgbClr>
            </a:solidFill>
          </p:spPr>
          <p:txBody>
            <a:bodyPr/>
            <a:lstStyle/>
            <a:p/>
          </p:txBody>
        </p:sp>
        <p:sp>
          <p:nvSpPr>
            <p:cNvPr id="46" name="rc46"/>
            <p:cNvSpPr/>
            <p:nvPr/>
          </p:nvSpPr>
          <p:spPr>
            <a:xfrm>
              <a:off x="7665348" y="3787260"/>
              <a:ext cx="238470" cy="355706"/>
            </a:xfrm>
            <a:prstGeom prst="rect">
              <a:avLst/>
            </a:prstGeom>
            <a:solidFill>
              <a:srgbClr val="E2231A">
                <a:alpha val="100000"/>
              </a:srgbClr>
            </a:solidFill>
          </p:spPr>
          <p:txBody>
            <a:bodyPr/>
            <a:lstStyle/>
            <a:p/>
          </p:txBody>
        </p:sp>
        <p:sp>
          <p:nvSpPr>
            <p:cNvPr id="47" name="rc47"/>
            <p:cNvSpPr/>
            <p:nvPr/>
          </p:nvSpPr>
          <p:spPr>
            <a:xfrm>
              <a:off x="7930316" y="3781312"/>
              <a:ext cx="238470" cy="361654"/>
            </a:xfrm>
            <a:prstGeom prst="rect">
              <a:avLst/>
            </a:prstGeom>
            <a:solidFill>
              <a:srgbClr val="E2231A">
                <a:alpha val="100000"/>
              </a:srgbClr>
            </a:solidFill>
          </p:spPr>
          <p:txBody>
            <a:bodyPr/>
            <a:lstStyle/>
            <a:p/>
          </p:txBody>
        </p:sp>
        <p:sp>
          <p:nvSpPr>
            <p:cNvPr id="48" name="rc48"/>
            <p:cNvSpPr/>
            <p:nvPr/>
          </p:nvSpPr>
          <p:spPr>
            <a:xfrm>
              <a:off x="1306134" y="2050026"/>
              <a:ext cx="238470" cy="1160519"/>
            </a:xfrm>
            <a:prstGeom prst="rect">
              <a:avLst/>
            </a:prstGeom>
            <a:solidFill>
              <a:srgbClr val="B3B3B3">
                <a:alpha val="100000"/>
              </a:srgbClr>
            </a:solidFill>
          </p:spPr>
          <p:txBody>
            <a:bodyPr/>
            <a:lstStyle/>
            <a:p/>
          </p:txBody>
        </p:sp>
        <p:sp>
          <p:nvSpPr>
            <p:cNvPr id="49" name="rc49"/>
            <p:cNvSpPr/>
            <p:nvPr/>
          </p:nvSpPr>
          <p:spPr>
            <a:xfrm>
              <a:off x="1571101" y="2027801"/>
              <a:ext cx="238470" cy="1198245"/>
            </a:xfrm>
            <a:prstGeom prst="rect">
              <a:avLst/>
            </a:prstGeom>
            <a:solidFill>
              <a:srgbClr val="B3B3B3">
                <a:alpha val="100000"/>
              </a:srgbClr>
            </a:solidFill>
          </p:spPr>
          <p:txBody>
            <a:bodyPr/>
            <a:lstStyle/>
            <a:p/>
          </p:txBody>
        </p:sp>
        <p:sp>
          <p:nvSpPr>
            <p:cNvPr id="50" name="rc50"/>
            <p:cNvSpPr/>
            <p:nvPr/>
          </p:nvSpPr>
          <p:spPr>
            <a:xfrm>
              <a:off x="1836069" y="1994144"/>
              <a:ext cx="238470" cy="1214135"/>
            </a:xfrm>
            <a:prstGeom prst="rect">
              <a:avLst/>
            </a:prstGeom>
            <a:solidFill>
              <a:srgbClr val="B3B3B3">
                <a:alpha val="100000"/>
              </a:srgbClr>
            </a:solidFill>
          </p:spPr>
          <p:txBody>
            <a:bodyPr/>
            <a:lstStyle/>
            <a:p/>
          </p:txBody>
        </p:sp>
        <p:sp>
          <p:nvSpPr>
            <p:cNvPr id="51" name="rc51"/>
            <p:cNvSpPr/>
            <p:nvPr/>
          </p:nvSpPr>
          <p:spPr>
            <a:xfrm>
              <a:off x="2101036" y="1961966"/>
              <a:ext cx="238470" cy="1313302"/>
            </a:xfrm>
            <a:prstGeom prst="rect">
              <a:avLst/>
            </a:prstGeom>
            <a:solidFill>
              <a:srgbClr val="B3B3B3">
                <a:alpha val="100000"/>
              </a:srgbClr>
            </a:solidFill>
          </p:spPr>
          <p:txBody>
            <a:bodyPr/>
            <a:lstStyle/>
            <a:p/>
          </p:txBody>
        </p:sp>
        <p:sp>
          <p:nvSpPr>
            <p:cNvPr id="52" name="rc52"/>
            <p:cNvSpPr/>
            <p:nvPr/>
          </p:nvSpPr>
          <p:spPr>
            <a:xfrm>
              <a:off x="2366003" y="1966532"/>
              <a:ext cx="238470" cy="1375772"/>
            </a:xfrm>
            <a:prstGeom prst="rect">
              <a:avLst/>
            </a:prstGeom>
            <a:solidFill>
              <a:srgbClr val="B3B3B3">
                <a:alpha val="100000"/>
              </a:srgbClr>
            </a:solidFill>
          </p:spPr>
          <p:txBody>
            <a:bodyPr/>
            <a:lstStyle/>
            <a:p/>
          </p:txBody>
        </p:sp>
        <p:sp>
          <p:nvSpPr>
            <p:cNvPr id="53" name="rc53"/>
            <p:cNvSpPr/>
            <p:nvPr/>
          </p:nvSpPr>
          <p:spPr>
            <a:xfrm>
              <a:off x="2630970" y="1956322"/>
              <a:ext cx="238470" cy="1441941"/>
            </a:xfrm>
            <a:prstGeom prst="rect">
              <a:avLst/>
            </a:prstGeom>
            <a:solidFill>
              <a:srgbClr val="B3B3B3">
                <a:alpha val="100000"/>
              </a:srgbClr>
            </a:solidFill>
          </p:spPr>
          <p:txBody>
            <a:bodyPr/>
            <a:lstStyle/>
            <a:p/>
          </p:txBody>
        </p:sp>
        <p:sp>
          <p:nvSpPr>
            <p:cNvPr id="54" name="rc54"/>
            <p:cNvSpPr/>
            <p:nvPr/>
          </p:nvSpPr>
          <p:spPr>
            <a:xfrm>
              <a:off x="2895938" y="1948396"/>
              <a:ext cx="238470" cy="1462703"/>
            </a:xfrm>
            <a:prstGeom prst="rect">
              <a:avLst/>
            </a:prstGeom>
            <a:solidFill>
              <a:srgbClr val="B3B3B3">
                <a:alpha val="100000"/>
              </a:srgbClr>
            </a:solidFill>
          </p:spPr>
          <p:txBody>
            <a:bodyPr/>
            <a:lstStyle/>
            <a:p/>
          </p:txBody>
        </p:sp>
        <p:sp>
          <p:nvSpPr>
            <p:cNvPr id="55" name="rc55"/>
            <p:cNvSpPr/>
            <p:nvPr/>
          </p:nvSpPr>
          <p:spPr>
            <a:xfrm>
              <a:off x="3160905" y="1941549"/>
              <a:ext cx="238470" cy="1480476"/>
            </a:xfrm>
            <a:prstGeom prst="rect">
              <a:avLst/>
            </a:prstGeom>
            <a:solidFill>
              <a:srgbClr val="B3B3B3">
                <a:alpha val="100000"/>
              </a:srgbClr>
            </a:solidFill>
          </p:spPr>
          <p:txBody>
            <a:bodyPr/>
            <a:lstStyle/>
            <a:p/>
          </p:txBody>
        </p:sp>
        <p:sp>
          <p:nvSpPr>
            <p:cNvPr id="56" name="rc56"/>
            <p:cNvSpPr/>
            <p:nvPr/>
          </p:nvSpPr>
          <p:spPr>
            <a:xfrm>
              <a:off x="3425872" y="1932924"/>
              <a:ext cx="238470" cy="1533661"/>
            </a:xfrm>
            <a:prstGeom prst="rect">
              <a:avLst/>
            </a:prstGeom>
            <a:solidFill>
              <a:srgbClr val="B3B3B3">
                <a:alpha val="100000"/>
              </a:srgbClr>
            </a:solidFill>
          </p:spPr>
          <p:txBody>
            <a:bodyPr/>
            <a:lstStyle/>
            <a:p/>
          </p:txBody>
        </p:sp>
        <p:sp>
          <p:nvSpPr>
            <p:cNvPr id="57" name="rc57"/>
            <p:cNvSpPr/>
            <p:nvPr/>
          </p:nvSpPr>
          <p:spPr>
            <a:xfrm>
              <a:off x="3690840" y="1995099"/>
              <a:ext cx="238470" cy="1572032"/>
            </a:xfrm>
            <a:prstGeom prst="rect">
              <a:avLst/>
            </a:prstGeom>
            <a:solidFill>
              <a:srgbClr val="B3B3B3">
                <a:alpha val="100000"/>
              </a:srgbClr>
            </a:solidFill>
          </p:spPr>
          <p:txBody>
            <a:bodyPr/>
            <a:lstStyle/>
            <a:p/>
          </p:txBody>
        </p:sp>
        <p:sp>
          <p:nvSpPr>
            <p:cNvPr id="58" name="rc58"/>
            <p:cNvSpPr/>
            <p:nvPr/>
          </p:nvSpPr>
          <p:spPr>
            <a:xfrm>
              <a:off x="3955807" y="2011966"/>
              <a:ext cx="238470" cy="1573836"/>
            </a:xfrm>
            <a:prstGeom prst="rect">
              <a:avLst/>
            </a:prstGeom>
            <a:solidFill>
              <a:srgbClr val="B3B3B3">
                <a:alpha val="100000"/>
              </a:srgbClr>
            </a:solidFill>
          </p:spPr>
          <p:txBody>
            <a:bodyPr/>
            <a:lstStyle/>
            <a:p/>
          </p:txBody>
        </p:sp>
        <p:sp>
          <p:nvSpPr>
            <p:cNvPr id="59" name="rc59"/>
            <p:cNvSpPr/>
            <p:nvPr/>
          </p:nvSpPr>
          <p:spPr>
            <a:xfrm>
              <a:off x="4220774" y="2300962"/>
              <a:ext cx="238470" cy="1292943"/>
            </a:xfrm>
            <a:prstGeom prst="rect">
              <a:avLst/>
            </a:prstGeom>
            <a:solidFill>
              <a:srgbClr val="B3B3B3">
                <a:alpha val="100000"/>
              </a:srgbClr>
            </a:solidFill>
          </p:spPr>
          <p:txBody>
            <a:bodyPr/>
            <a:lstStyle/>
            <a:p/>
          </p:txBody>
        </p:sp>
        <p:sp>
          <p:nvSpPr>
            <p:cNvPr id="60" name="rc60"/>
            <p:cNvSpPr/>
            <p:nvPr/>
          </p:nvSpPr>
          <p:spPr>
            <a:xfrm>
              <a:off x="4485741" y="2467552"/>
              <a:ext cx="238470" cy="1107690"/>
            </a:xfrm>
            <a:prstGeom prst="rect">
              <a:avLst/>
            </a:prstGeom>
            <a:solidFill>
              <a:srgbClr val="B3B3B3">
                <a:alpha val="100000"/>
              </a:srgbClr>
            </a:solidFill>
          </p:spPr>
          <p:txBody>
            <a:bodyPr/>
            <a:lstStyle/>
            <a:p/>
          </p:txBody>
        </p:sp>
        <p:sp>
          <p:nvSpPr>
            <p:cNvPr id="61" name="rc61"/>
            <p:cNvSpPr/>
            <p:nvPr/>
          </p:nvSpPr>
          <p:spPr>
            <a:xfrm>
              <a:off x="4750709" y="2684259"/>
              <a:ext cx="238470" cy="910617"/>
            </a:xfrm>
            <a:prstGeom prst="rect">
              <a:avLst/>
            </a:prstGeom>
            <a:solidFill>
              <a:srgbClr val="B3B3B3">
                <a:alpha val="100000"/>
              </a:srgbClr>
            </a:solidFill>
          </p:spPr>
          <p:txBody>
            <a:bodyPr/>
            <a:lstStyle/>
            <a:p/>
          </p:txBody>
        </p:sp>
        <p:sp>
          <p:nvSpPr>
            <p:cNvPr id="62" name="rc62"/>
            <p:cNvSpPr/>
            <p:nvPr/>
          </p:nvSpPr>
          <p:spPr>
            <a:xfrm>
              <a:off x="5015676" y="2844616"/>
              <a:ext cx="238470" cy="781260"/>
            </a:xfrm>
            <a:prstGeom prst="rect">
              <a:avLst/>
            </a:prstGeom>
            <a:solidFill>
              <a:srgbClr val="B3B3B3">
                <a:alpha val="100000"/>
              </a:srgbClr>
            </a:solidFill>
          </p:spPr>
          <p:txBody>
            <a:bodyPr/>
            <a:lstStyle/>
            <a:p/>
          </p:txBody>
        </p:sp>
        <p:sp>
          <p:nvSpPr>
            <p:cNvPr id="63" name="rc63"/>
            <p:cNvSpPr/>
            <p:nvPr/>
          </p:nvSpPr>
          <p:spPr>
            <a:xfrm>
              <a:off x="5280643" y="3010066"/>
              <a:ext cx="238470" cy="638073"/>
            </a:xfrm>
            <a:prstGeom prst="rect">
              <a:avLst/>
            </a:prstGeom>
            <a:solidFill>
              <a:srgbClr val="B3B3B3">
                <a:alpha val="100000"/>
              </a:srgbClr>
            </a:solidFill>
          </p:spPr>
          <p:txBody>
            <a:bodyPr/>
            <a:lstStyle/>
            <a:p/>
          </p:txBody>
        </p:sp>
        <p:sp>
          <p:nvSpPr>
            <p:cNvPr id="64" name="rc64"/>
            <p:cNvSpPr/>
            <p:nvPr/>
          </p:nvSpPr>
          <p:spPr>
            <a:xfrm>
              <a:off x="5545610" y="3164421"/>
              <a:ext cx="238470" cy="508895"/>
            </a:xfrm>
            <a:prstGeom prst="rect">
              <a:avLst/>
            </a:prstGeom>
            <a:solidFill>
              <a:srgbClr val="B3B3B3">
                <a:alpha val="100000"/>
              </a:srgbClr>
            </a:solidFill>
          </p:spPr>
          <p:txBody>
            <a:bodyPr/>
            <a:lstStyle/>
            <a:p/>
          </p:txBody>
        </p:sp>
        <p:sp>
          <p:nvSpPr>
            <p:cNvPr id="65" name="rc65"/>
            <p:cNvSpPr/>
            <p:nvPr/>
          </p:nvSpPr>
          <p:spPr>
            <a:xfrm>
              <a:off x="5810578" y="3229246"/>
              <a:ext cx="238470" cy="481426"/>
            </a:xfrm>
            <a:prstGeom prst="rect">
              <a:avLst/>
            </a:prstGeom>
            <a:solidFill>
              <a:srgbClr val="B3B3B3">
                <a:alpha val="100000"/>
              </a:srgbClr>
            </a:solidFill>
          </p:spPr>
          <p:txBody>
            <a:bodyPr/>
            <a:lstStyle/>
            <a:p/>
          </p:txBody>
        </p:sp>
        <p:sp>
          <p:nvSpPr>
            <p:cNvPr id="66" name="rc66"/>
            <p:cNvSpPr/>
            <p:nvPr/>
          </p:nvSpPr>
          <p:spPr>
            <a:xfrm>
              <a:off x="6075545" y="3275578"/>
              <a:ext cx="238470" cy="479427"/>
            </a:xfrm>
            <a:prstGeom prst="rect">
              <a:avLst/>
            </a:prstGeom>
            <a:solidFill>
              <a:srgbClr val="B3B3B3">
                <a:alpha val="100000"/>
              </a:srgbClr>
            </a:solidFill>
          </p:spPr>
          <p:txBody>
            <a:bodyPr/>
            <a:lstStyle/>
            <a:p/>
          </p:txBody>
        </p:sp>
        <p:sp>
          <p:nvSpPr>
            <p:cNvPr id="67" name="rc67"/>
            <p:cNvSpPr/>
            <p:nvPr/>
          </p:nvSpPr>
          <p:spPr>
            <a:xfrm>
              <a:off x="6340512" y="3355481"/>
              <a:ext cx="238470" cy="433634"/>
            </a:xfrm>
            <a:prstGeom prst="rect">
              <a:avLst/>
            </a:prstGeom>
            <a:solidFill>
              <a:srgbClr val="B3B3B3">
                <a:alpha val="100000"/>
              </a:srgbClr>
            </a:solidFill>
          </p:spPr>
          <p:txBody>
            <a:bodyPr/>
            <a:lstStyle/>
            <a:p/>
          </p:txBody>
        </p:sp>
        <p:sp>
          <p:nvSpPr>
            <p:cNvPr id="68" name="rc68"/>
            <p:cNvSpPr/>
            <p:nvPr/>
          </p:nvSpPr>
          <p:spPr>
            <a:xfrm>
              <a:off x="6605479" y="3362277"/>
              <a:ext cx="238470" cy="365528"/>
            </a:xfrm>
            <a:prstGeom prst="rect">
              <a:avLst/>
            </a:prstGeom>
            <a:solidFill>
              <a:srgbClr val="B3B3B3">
                <a:alpha val="100000"/>
              </a:srgbClr>
            </a:solidFill>
          </p:spPr>
          <p:txBody>
            <a:bodyPr/>
            <a:lstStyle/>
            <a:p/>
          </p:txBody>
        </p:sp>
        <p:sp>
          <p:nvSpPr>
            <p:cNvPr id="69" name="rc69"/>
            <p:cNvSpPr/>
            <p:nvPr/>
          </p:nvSpPr>
          <p:spPr>
            <a:xfrm>
              <a:off x="6870447" y="3383097"/>
              <a:ext cx="238470" cy="274731"/>
            </a:xfrm>
            <a:prstGeom prst="rect">
              <a:avLst/>
            </a:prstGeom>
            <a:solidFill>
              <a:srgbClr val="B3B3B3">
                <a:alpha val="100000"/>
              </a:srgbClr>
            </a:solidFill>
          </p:spPr>
          <p:txBody>
            <a:bodyPr/>
            <a:lstStyle/>
            <a:p/>
          </p:txBody>
        </p:sp>
        <p:sp>
          <p:nvSpPr>
            <p:cNvPr id="70" name="rc70"/>
            <p:cNvSpPr/>
            <p:nvPr/>
          </p:nvSpPr>
          <p:spPr>
            <a:xfrm>
              <a:off x="7135414" y="3515710"/>
              <a:ext cx="238470" cy="217048"/>
            </a:xfrm>
            <a:prstGeom prst="rect">
              <a:avLst/>
            </a:prstGeom>
            <a:solidFill>
              <a:srgbClr val="B3B3B3">
                <a:alpha val="100000"/>
              </a:srgbClr>
            </a:solidFill>
          </p:spPr>
          <p:txBody>
            <a:bodyPr/>
            <a:lstStyle/>
            <a:p/>
          </p:txBody>
        </p:sp>
        <p:sp>
          <p:nvSpPr>
            <p:cNvPr id="71" name="rc71"/>
            <p:cNvSpPr/>
            <p:nvPr/>
          </p:nvSpPr>
          <p:spPr>
            <a:xfrm>
              <a:off x="7400381" y="3551784"/>
              <a:ext cx="238470" cy="184539"/>
            </a:xfrm>
            <a:prstGeom prst="rect">
              <a:avLst/>
            </a:prstGeom>
            <a:solidFill>
              <a:srgbClr val="B3B3B3">
                <a:alpha val="100000"/>
              </a:srgbClr>
            </a:solidFill>
          </p:spPr>
          <p:txBody>
            <a:bodyPr/>
            <a:lstStyle/>
            <a:p/>
          </p:txBody>
        </p:sp>
        <p:sp>
          <p:nvSpPr>
            <p:cNvPr id="72" name="rc72"/>
            <p:cNvSpPr/>
            <p:nvPr/>
          </p:nvSpPr>
          <p:spPr>
            <a:xfrm>
              <a:off x="7665348" y="3597740"/>
              <a:ext cx="238470" cy="189519"/>
            </a:xfrm>
            <a:prstGeom prst="rect">
              <a:avLst/>
            </a:prstGeom>
            <a:solidFill>
              <a:srgbClr val="B3B3B3">
                <a:alpha val="100000"/>
              </a:srgbClr>
            </a:solidFill>
          </p:spPr>
          <p:txBody>
            <a:bodyPr/>
            <a:lstStyle/>
            <a:p/>
          </p:txBody>
        </p:sp>
        <p:sp>
          <p:nvSpPr>
            <p:cNvPr id="73" name="rc73"/>
            <p:cNvSpPr/>
            <p:nvPr/>
          </p:nvSpPr>
          <p:spPr>
            <a:xfrm>
              <a:off x="7930316" y="3634645"/>
              <a:ext cx="238470" cy="146666"/>
            </a:xfrm>
            <a:prstGeom prst="rect">
              <a:avLst/>
            </a:prstGeom>
            <a:solidFill>
              <a:srgbClr val="B3B3B3">
                <a:alpha val="100000"/>
              </a:srgbClr>
            </a:solidFill>
          </p:spPr>
          <p:txBody>
            <a:bodyPr/>
            <a:lstStyle/>
            <a:p/>
          </p:txBody>
        </p:sp>
        <p:sp>
          <p:nvSpPr>
            <p:cNvPr id="74" name="pl74"/>
            <p:cNvSpPr/>
            <p:nvPr/>
          </p:nvSpPr>
          <p:spPr>
            <a:xfrm>
              <a:off x="1425369" y="2090732"/>
              <a:ext cx="6624181" cy="596579"/>
            </a:xfrm>
            <a:custGeom>
              <a:avLst/>
              <a:pathLst>
                <a:path w="6624181" h="596579">
                  <a:moveTo>
                    <a:pt x="0" y="596579"/>
                  </a:moveTo>
                  <a:lnTo>
                    <a:pt x="264967" y="572716"/>
                  </a:lnTo>
                  <a:lnTo>
                    <a:pt x="529934" y="596579"/>
                  </a:lnTo>
                  <a:lnTo>
                    <a:pt x="794901" y="524990"/>
                  </a:lnTo>
                  <a:lnTo>
                    <a:pt x="1059869" y="453400"/>
                  </a:lnTo>
                  <a:lnTo>
                    <a:pt x="1324836" y="405674"/>
                  </a:lnTo>
                  <a:lnTo>
                    <a:pt x="1589803" y="381810"/>
                  </a:lnTo>
                  <a:lnTo>
                    <a:pt x="1854770" y="381810"/>
                  </a:lnTo>
                  <a:lnTo>
                    <a:pt x="2119738" y="334084"/>
                  </a:lnTo>
                  <a:lnTo>
                    <a:pt x="2384705" y="214768"/>
                  </a:lnTo>
                  <a:lnTo>
                    <a:pt x="2649672" y="190905"/>
                  </a:lnTo>
                  <a:lnTo>
                    <a:pt x="2914639" y="190905"/>
                  </a:lnTo>
                  <a:lnTo>
                    <a:pt x="3179607" y="214768"/>
                  </a:lnTo>
                  <a:lnTo>
                    <a:pt x="3444574" y="190905"/>
                  </a:lnTo>
                  <a:lnTo>
                    <a:pt x="3709541" y="167042"/>
                  </a:lnTo>
                  <a:lnTo>
                    <a:pt x="3974508" y="143179"/>
                  </a:lnTo>
                  <a:lnTo>
                    <a:pt x="4239476" y="119315"/>
                  </a:lnTo>
                  <a:lnTo>
                    <a:pt x="4504443" y="71589"/>
                  </a:lnTo>
                  <a:lnTo>
                    <a:pt x="4769410" y="47726"/>
                  </a:lnTo>
                  <a:lnTo>
                    <a:pt x="5034377" y="0"/>
                  </a:lnTo>
                  <a:lnTo>
                    <a:pt x="5299345" y="71589"/>
                  </a:lnTo>
                  <a:lnTo>
                    <a:pt x="5564312" y="143179"/>
                  </a:lnTo>
                  <a:lnTo>
                    <a:pt x="5829279" y="71589"/>
                  </a:lnTo>
                  <a:lnTo>
                    <a:pt x="6094246" y="47726"/>
                  </a:lnTo>
                  <a:lnTo>
                    <a:pt x="6359214" y="0"/>
                  </a:lnTo>
                  <a:lnTo>
                    <a:pt x="6624181" y="23863"/>
                  </a:lnTo>
                </a:path>
              </a:pathLst>
            </a:custGeom>
            <a:ln w="27101" cap="flat">
              <a:solidFill>
                <a:srgbClr val="0058AB">
                  <a:alpha val="80000"/>
                </a:srgbClr>
              </a:solidFill>
              <a:prstDash val="solid"/>
              <a:round/>
            </a:ln>
          </p:spPr>
          <p:txBody>
            <a:bodyPr/>
            <a:lstStyle/>
            <a:p/>
          </p:txBody>
        </p:sp>
        <p:sp>
          <p:nvSpPr>
            <p:cNvPr id="75" name="pl75"/>
            <p:cNvSpPr/>
            <p:nvPr/>
          </p:nvSpPr>
          <p:spPr>
            <a:xfrm>
              <a:off x="1425369" y="2257775"/>
              <a:ext cx="6624181" cy="1765875"/>
            </a:xfrm>
            <a:custGeom>
              <a:avLst/>
              <a:pathLst>
                <a:path w="6624181" h="1765875">
                  <a:moveTo>
                    <a:pt x="0" y="1765875"/>
                  </a:moveTo>
                  <a:lnTo>
                    <a:pt x="264967" y="1742012"/>
                  </a:lnTo>
                  <a:lnTo>
                    <a:pt x="529934" y="1765875"/>
                  </a:lnTo>
                  <a:lnTo>
                    <a:pt x="794901" y="1765875"/>
                  </a:lnTo>
                  <a:lnTo>
                    <a:pt x="1059869" y="1718149"/>
                  </a:lnTo>
                  <a:lnTo>
                    <a:pt x="1324836" y="1742012"/>
                  </a:lnTo>
                  <a:lnTo>
                    <a:pt x="1589803" y="1742012"/>
                  </a:lnTo>
                  <a:lnTo>
                    <a:pt x="1854770" y="1742012"/>
                  </a:lnTo>
                  <a:lnTo>
                    <a:pt x="2119738" y="1742012"/>
                  </a:lnTo>
                  <a:lnTo>
                    <a:pt x="2384705" y="1670422"/>
                  </a:lnTo>
                  <a:lnTo>
                    <a:pt x="2649672" y="1646559"/>
                  </a:lnTo>
                  <a:lnTo>
                    <a:pt x="2914639" y="1336338"/>
                  </a:lnTo>
                  <a:lnTo>
                    <a:pt x="3179607" y="1145432"/>
                  </a:lnTo>
                  <a:lnTo>
                    <a:pt x="3444574" y="930664"/>
                  </a:lnTo>
                  <a:lnTo>
                    <a:pt x="3709541" y="763621"/>
                  </a:lnTo>
                  <a:lnTo>
                    <a:pt x="3974508" y="596579"/>
                  </a:lnTo>
                  <a:lnTo>
                    <a:pt x="4239476" y="453400"/>
                  </a:lnTo>
                  <a:lnTo>
                    <a:pt x="4504443" y="405674"/>
                  </a:lnTo>
                  <a:lnTo>
                    <a:pt x="4769410" y="334084"/>
                  </a:lnTo>
                  <a:lnTo>
                    <a:pt x="5034377" y="262495"/>
                  </a:lnTo>
                  <a:lnTo>
                    <a:pt x="5299345" y="262495"/>
                  </a:lnTo>
                  <a:lnTo>
                    <a:pt x="5564312" y="238631"/>
                  </a:lnTo>
                  <a:lnTo>
                    <a:pt x="5829279" y="119315"/>
                  </a:lnTo>
                  <a:lnTo>
                    <a:pt x="6094246" y="95452"/>
                  </a:lnTo>
                  <a:lnTo>
                    <a:pt x="6359214" y="47726"/>
                  </a:lnTo>
                  <a:lnTo>
                    <a:pt x="6624181" y="0"/>
                  </a:lnTo>
                </a:path>
              </a:pathLst>
            </a:custGeom>
            <a:ln w="27101" cap="flat">
              <a:solidFill>
                <a:srgbClr val="333333">
                  <a:alpha val="80000"/>
                </a:srgbClr>
              </a:solidFill>
              <a:prstDash val="solid"/>
              <a:round/>
            </a:ln>
          </p:spPr>
          <p:txBody>
            <a:bodyPr/>
            <a:lstStyle/>
            <a:p/>
          </p:txBody>
        </p:sp>
        <p:sp>
          <p:nvSpPr>
            <p:cNvPr id="76" name="tx76"/>
            <p:cNvSpPr/>
            <p:nvPr/>
          </p:nvSpPr>
          <p:spPr>
            <a:xfrm>
              <a:off x="1355052" y="250626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61</a:t>
              </a:r>
            </a:p>
          </p:txBody>
        </p:sp>
        <p:sp>
          <p:nvSpPr>
            <p:cNvPr id="77" name="tx77"/>
            <p:cNvSpPr/>
            <p:nvPr/>
          </p:nvSpPr>
          <p:spPr>
            <a:xfrm>
              <a:off x="2679888" y="23153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69</a:t>
              </a:r>
            </a:p>
          </p:txBody>
        </p:sp>
        <p:sp>
          <p:nvSpPr>
            <p:cNvPr id="78" name="tx78"/>
            <p:cNvSpPr/>
            <p:nvPr/>
          </p:nvSpPr>
          <p:spPr>
            <a:xfrm>
              <a:off x="4004725" y="210058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78</a:t>
              </a:r>
            </a:p>
          </p:txBody>
        </p:sp>
        <p:sp>
          <p:nvSpPr>
            <p:cNvPr id="79" name="tx79"/>
            <p:cNvSpPr/>
            <p:nvPr/>
          </p:nvSpPr>
          <p:spPr>
            <a:xfrm>
              <a:off x="5329561" y="205286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0" name="tx80"/>
            <p:cNvSpPr/>
            <p:nvPr/>
          </p:nvSpPr>
          <p:spPr>
            <a:xfrm>
              <a:off x="6389430" y="190968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1" name="tx81"/>
            <p:cNvSpPr/>
            <p:nvPr/>
          </p:nvSpPr>
          <p:spPr>
            <a:xfrm>
              <a:off x="6654397" y="198127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2" name="tx82"/>
            <p:cNvSpPr/>
            <p:nvPr/>
          </p:nvSpPr>
          <p:spPr>
            <a:xfrm>
              <a:off x="6919365" y="205286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3" name="tx83"/>
            <p:cNvSpPr/>
            <p:nvPr/>
          </p:nvSpPr>
          <p:spPr>
            <a:xfrm>
              <a:off x="7184332" y="198127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4" name="tx84"/>
            <p:cNvSpPr/>
            <p:nvPr/>
          </p:nvSpPr>
          <p:spPr>
            <a:xfrm>
              <a:off x="7449299" y="19574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5" name="tx85"/>
            <p:cNvSpPr/>
            <p:nvPr/>
          </p:nvSpPr>
          <p:spPr>
            <a:xfrm>
              <a:off x="7714266" y="190968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6" name="tx86"/>
            <p:cNvSpPr/>
            <p:nvPr/>
          </p:nvSpPr>
          <p:spPr>
            <a:xfrm>
              <a:off x="7979234" y="19335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7" name="tx87"/>
            <p:cNvSpPr/>
            <p:nvPr/>
          </p:nvSpPr>
          <p:spPr>
            <a:xfrm>
              <a:off x="1390211" y="4087018"/>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a:t>
              </a:r>
            </a:p>
          </p:txBody>
        </p:sp>
        <p:sp>
          <p:nvSpPr>
            <p:cNvPr id="88" name="tx88"/>
            <p:cNvSpPr/>
            <p:nvPr/>
          </p:nvSpPr>
          <p:spPr>
            <a:xfrm>
              <a:off x="2715047" y="4063155"/>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a:t>
              </a:r>
            </a:p>
          </p:txBody>
        </p:sp>
        <p:sp>
          <p:nvSpPr>
            <p:cNvPr id="89" name="tx89"/>
            <p:cNvSpPr/>
            <p:nvPr/>
          </p:nvSpPr>
          <p:spPr>
            <a:xfrm>
              <a:off x="4004725" y="39677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10</a:t>
              </a:r>
            </a:p>
          </p:txBody>
        </p:sp>
        <p:sp>
          <p:nvSpPr>
            <p:cNvPr id="90" name="tx90"/>
            <p:cNvSpPr/>
            <p:nvPr/>
          </p:nvSpPr>
          <p:spPr>
            <a:xfrm>
              <a:off x="5329561" y="29177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54</a:t>
              </a:r>
            </a:p>
          </p:txBody>
        </p:sp>
        <p:sp>
          <p:nvSpPr>
            <p:cNvPr id="91" name="tx91"/>
            <p:cNvSpPr/>
            <p:nvPr/>
          </p:nvSpPr>
          <p:spPr>
            <a:xfrm>
              <a:off x="6389430" y="258363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68</a:t>
              </a:r>
            </a:p>
          </p:txBody>
        </p:sp>
        <p:sp>
          <p:nvSpPr>
            <p:cNvPr id="92" name="tx92"/>
            <p:cNvSpPr/>
            <p:nvPr/>
          </p:nvSpPr>
          <p:spPr>
            <a:xfrm>
              <a:off x="6654397" y="258363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68</a:t>
              </a:r>
            </a:p>
          </p:txBody>
        </p:sp>
        <p:sp>
          <p:nvSpPr>
            <p:cNvPr id="93" name="tx93"/>
            <p:cNvSpPr/>
            <p:nvPr/>
          </p:nvSpPr>
          <p:spPr>
            <a:xfrm>
              <a:off x="6919365" y="25597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69</a:t>
              </a:r>
            </a:p>
          </p:txBody>
        </p:sp>
        <p:sp>
          <p:nvSpPr>
            <p:cNvPr id="94" name="tx94"/>
            <p:cNvSpPr/>
            <p:nvPr/>
          </p:nvSpPr>
          <p:spPr>
            <a:xfrm>
              <a:off x="7184332" y="244045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74</a:t>
              </a:r>
            </a:p>
          </p:txBody>
        </p:sp>
        <p:sp>
          <p:nvSpPr>
            <p:cNvPr id="95" name="tx95"/>
            <p:cNvSpPr/>
            <p:nvPr/>
          </p:nvSpPr>
          <p:spPr>
            <a:xfrm>
              <a:off x="7449299" y="241659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75</a:t>
              </a:r>
            </a:p>
          </p:txBody>
        </p:sp>
        <p:sp>
          <p:nvSpPr>
            <p:cNvPr id="96" name="tx96"/>
            <p:cNvSpPr/>
            <p:nvPr/>
          </p:nvSpPr>
          <p:spPr>
            <a:xfrm>
              <a:off x="7714266" y="236886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97" name="tx97"/>
            <p:cNvSpPr/>
            <p:nvPr/>
          </p:nvSpPr>
          <p:spPr>
            <a:xfrm>
              <a:off x="7979234" y="232114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79</a:t>
              </a:r>
            </a:p>
          </p:txBody>
        </p:sp>
        <p:sp>
          <p:nvSpPr>
            <p:cNvPr id="98" name="tx98"/>
            <p:cNvSpPr/>
            <p:nvPr/>
          </p:nvSpPr>
          <p:spPr>
            <a:xfrm>
              <a:off x="1319939" y="363794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22.4</a:t>
              </a:r>
            </a:p>
          </p:txBody>
        </p:sp>
        <p:sp>
          <p:nvSpPr>
            <p:cNvPr id="99" name="tx99"/>
            <p:cNvSpPr/>
            <p:nvPr/>
          </p:nvSpPr>
          <p:spPr>
            <a:xfrm>
              <a:off x="2644775" y="373179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17.9</a:t>
              </a:r>
            </a:p>
          </p:txBody>
        </p:sp>
        <p:sp>
          <p:nvSpPr>
            <p:cNvPr id="100" name="tx100"/>
            <p:cNvSpPr/>
            <p:nvPr/>
          </p:nvSpPr>
          <p:spPr>
            <a:xfrm>
              <a:off x="3969612" y="38255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13.4</a:t>
              </a:r>
            </a:p>
          </p:txBody>
        </p:sp>
        <p:sp>
          <p:nvSpPr>
            <p:cNvPr id="101" name="tx101"/>
            <p:cNvSpPr/>
            <p:nvPr/>
          </p:nvSpPr>
          <p:spPr>
            <a:xfrm>
              <a:off x="5298471" y="3856737"/>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11.9</a:t>
              </a:r>
            </a:p>
          </p:txBody>
        </p:sp>
        <p:sp>
          <p:nvSpPr>
            <p:cNvPr id="102" name="tx102"/>
            <p:cNvSpPr/>
            <p:nvPr/>
          </p:nvSpPr>
          <p:spPr>
            <a:xfrm>
              <a:off x="6384447" y="39272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8.5</a:t>
              </a:r>
            </a:p>
          </p:txBody>
        </p:sp>
        <p:sp>
          <p:nvSpPr>
            <p:cNvPr id="103" name="tx103"/>
            <p:cNvSpPr/>
            <p:nvPr/>
          </p:nvSpPr>
          <p:spPr>
            <a:xfrm>
              <a:off x="6664456" y="38965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104" name="tx104"/>
            <p:cNvSpPr/>
            <p:nvPr/>
          </p:nvSpPr>
          <p:spPr>
            <a:xfrm>
              <a:off x="6888275" y="386158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11.6</a:t>
              </a:r>
            </a:p>
          </p:txBody>
        </p:sp>
        <p:sp>
          <p:nvSpPr>
            <p:cNvPr id="105" name="tx105"/>
            <p:cNvSpPr/>
            <p:nvPr/>
          </p:nvSpPr>
          <p:spPr>
            <a:xfrm>
              <a:off x="7179348" y="38990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106" name="tx106"/>
            <p:cNvSpPr/>
            <p:nvPr/>
          </p:nvSpPr>
          <p:spPr>
            <a:xfrm>
              <a:off x="7444316" y="39008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107" name="tx107"/>
            <p:cNvSpPr/>
            <p:nvPr/>
          </p:nvSpPr>
          <p:spPr>
            <a:xfrm>
              <a:off x="7709283" y="39262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8.5</a:t>
              </a:r>
            </a:p>
          </p:txBody>
        </p:sp>
        <p:sp>
          <p:nvSpPr>
            <p:cNvPr id="108" name="tx108"/>
            <p:cNvSpPr/>
            <p:nvPr/>
          </p:nvSpPr>
          <p:spPr>
            <a:xfrm>
              <a:off x="7974250" y="39233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8.7</a:t>
              </a:r>
            </a:p>
          </p:txBody>
        </p:sp>
        <p:sp>
          <p:nvSpPr>
            <p:cNvPr id="109" name="tx109"/>
            <p:cNvSpPr/>
            <p:nvPr/>
          </p:nvSpPr>
          <p:spPr>
            <a:xfrm>
              <a:off x="1319939" y="259147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27.9</a:t>
              </a:r>
            </a:p>
          </p:txBody>
        </p:sp>
        <p:sp>
          <p:nvSpPr>
            <p:cNvPr id="110" name="tx110"/>
            <p:cNvSpPr/>
            <p:nvPr/>
          </p:nvSpPr>
          <p:spPr>
            <a:xfrm>
              <a:off x="2644775" y="26384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34.6</a:t>
              </a:r>
            </a:p>
          </p:txBody>
        </p:sp>
        <p:sp>
          <p:nvSpPr>
            <p:cNvPr id="111" name="tx111"/>
            <p:cNvSpPr/>
            <p:nvPr/>
          </p:nvSpPr>
          <p:spPr>
            <a:xfrm>
              <a:off x="3969612" y="27600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37.8</a:t>
              </a:r>
            </a:p>
          </p:txBody>
        </p:sp>
        <p:sp>
          <p:nvSpPr>
            <p:cNvPr id="112" name="tx112"/>
            <p:cNvSpPr/>
            <p:nvPr/>
          </p:nvSpPr>
          <p:spPr>
            <a:xfrm>
              <a:off x="5294448" y="329028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15.3</a:t>
              </a:r>
            </a:p>
          </p:txBody>
        </p:sp>
        <p:sp>
          <p:nvSpPr>
            <p:cNvPr id="113" name="tx113"/>
            <p:cNvSpPr/>
            <p:nvPr/>
          </p:nvSpPr>
          <p:spPr>
            <a:xfrm>
              <a:off x="6354317" y="353348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10.4</a:t>
              </a:r>
            </a:p>
          </p:txBody>
        </p:sp>
        <p:sp>
          <p:nvSpPr>
            <p:cNvPr id="114" name="tx114"/>
            <p:cNvSpPr/>
            <p:nvPr/>
          </p:nvSpPr>
          <p:spPr>
            <a:xfrm>
              <a:off x="6649414" y="35062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8.8</a:t>
              </a:r>
            </a:p>
          </p:txBody>
        </p:sp>
        <p:sp>
          <p:nvSpPr>
            <p:cNvPr id="115" name="tx115"/>
            <p:cNvSpPr/>
            <p:nvPr/>
          </p:nvSpPr>
          <p:spPr>
            <a:xfrm>
              <a:off x="6914381" y="348164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a:t>
              </a:r>
            </a:p>
          </p:txBody>
        </p:sp>
        <p:sp>
          <p:nvSpPr>
            <p:cNvPr id="116" name="tx116"/>
            <p:cNvSpPr/>
            <p:nvPr/>
          </p:nvSpPr>
          <p:spPr>
            <a:xfrm>
              <a:off x="7179348" y="358541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5.2</a:t>
              </a:r>
            </a:p>
          </p:txBody>
        </p:sp>
        <p:sp>
          <p:nvSpPr>
            <p:cNvPr id="117" name="tx117"/>
            <p:cNvSpPr/>
            <p:nvPr/>
          </p:nvSpPr>
          <p:spPr>
            <a:xfrm>
              <a:off x="7444316" y="360523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4.4</a:t>
              </a:r>
            </a:p>
          </p:txBody>
        </p:sp>
        <p:sp>
          <p:nvSpPr>
            <p:cNvPr id="118" name="tx118"/>
            <p:cNvSpPr/>
            <p:nvPr/>
          </p:nvSpPr>
          <p:spPr>
            <a:xfrm>
              <a:off x="7709283" y="36536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a:t>
              </a:r>
            </a:p>
          </p:txBody>
        </p:sp>
        <p:sp>
          <p:nvSpPr>
            <p:cNvPr id="119" name="tx119"/>
            <p:cNvSpPr/>
            <p:nvPr/>
          </p:nvSpPr>
          <p:spPr>
            <a:xfrm>
              <a:off x="7974250" y="366916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120" name="tx120"/>
            <p:cNvSpPr/>
            <p:nvPr/>
          </p:nvSpPr>
          <p:spPr>
            <a:xfrm>
              <a:off x="1319939" y="19335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50.3</a:t>
              </a:r>
            </a:p>
          </p:txBody>
        </p:sp>
        <p:sp>
          <p:nvSpPr>
            <p:cNvPr id="121" name="tx121"/>
            <p:cNvSpPr/>
            <p:nvPr/>
          </p:nvSpPr>
          <p:spPr>
            <a:xfrm>
              <a:off x="2644775" y="183987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52.5</a:t>
              </a:r>
            </a:p>
          </p:txBody>
        </p:sp>
        <p:sp>
          <p:nvSpPr>
            <p:cNvPr id="122" name="tx122"/>
            <p:cNvSpPr/>
            <p:nvPr/>
          </p:nvSpPr>
          <p:spPr>
            <a:xfrm>
              <a:off x="3969612" y="18955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51.2</a:t>
              </a:r>
            </a:p>
          </p:txBody>
        </p:sp>
        <p:sp>
          <p:nvSpPr>
            <p:cNvPr id="123" name="tx123"/>
            <p:cNvSpPr/>
            <p:nvPr/>
          </p:nvSpPr>
          <p:spPr>
            <a:xfrm>
              <a:off x="5294448" y="28936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27.2</a:t>
              </a:r>
            </a:p>
          </p:txBody>
        </p:sp>
        <p:sp>
          <p:nvSpPr>
            <p:cNvPr id="124" name="tx124"/>
            <p:cNvSpPr/>
            <p:nvPr/>
          </p:nvSpPr>
          <p:spPr>
            <a:xfrm>
              <a:off x="6354317" y="323903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18.9</a:t>
              </a:r>
            </a:p>
          </p:txBody>
        </p:sp>
        <p:sp>
          <p:nvSpPr>
            <p:cNvPr id="125" name="tx125"/>
            <p:cNvSpPr/>
            <p:nvPr/>
          </p:nvSpPr>
          <p:spPr>
            <a:xfrm>
              <a:off x="6619284" y="32458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18.7</a:t>
              </a:r>
            </a:p>
          </p:txBody>
        </p:sp>
        <p:sp>
          <p:nvSpPr>
            <p:cNvPr id="126" name="tx126"/>
            <p:cNvSpPr/>
            <p:nvPr/>
          </p:nvSpPr>
          <p:spPr>
            <a:xfrm>
              <a:off x="6884252" y="326664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18.2</a:t>
              </a:r>
            </a:p>
          </p:txBody>
        </p:sp>
        <p:sp>
          <p:nvSpPr>
            <p:cNvPr id="127" name="tx127"/>
            <p:cNvSpPr/>
            <p:nvPr/>
          </p:nvSpPr>
          <p:spPr>
            <a:xfrm>
              <a:off x="7149219" y="339926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15.1</a:t>
              </a:r>
            </a:p>
          </p:txBody>
        </p:sp>
        <p:sp>
          <p:nvSpPr>
            <p:cNvPr id="128" name="tx128"/>
            <p:cNvSpPr/>
            <p:nvPr/>
          </p:nvSpPr>
          <p:spPr>
            <a:xfrm>
              <a:off x="7414186" y="343533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14.2</a:t>
              </a:r>
            </a:p>
          </p:txBody>
        </p:sp>
        <p:sp>
          <p:nvSpPr>
            <p:cNvPr id="129" name="tx129"/>
            <p:cNvSpPr/>
            <p:nvPr/>
          </p:nvSpPr>
          <p:spPr>
            <a:xfrm>
              <a:off x="7679153" y="348129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13.1</a:t>
              </a:r>
            </a:p>
          </p:txBody>
        </p:sp>
        <p:sp>
          <p:nvSpPr>
            <p:cNvPr id="130" name="tx130"/>
            <p:cNvSpPr/>
            <p:nvPr/>
          </p:nvSpPr>
          <p:spPr>
            <a:xfrm>
              <a:off x="7944121" y="351819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12.2</a:t>
              </a:r>
            </a:p>
          </p:txBody>
        </p:sp>
        <p:sp>
          <p:nvSpPr>
            <p:cNvPr id="131" name="tx131"/>
            <p:cNvSpPr/>
            <p:nvPr/>
          </p:nvSpPr>
          <p:spPr>
            <a:xfrm>
              <a:off x="688596" y="4088376"/>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0M</a:t>
              </a:r>
            </a:p>
          </p:txBody>
        </p:sp>
        <p:sp>
          <p:nvSpPr>
            <p:cNvPr id="132" name="tx132"/>
            <p:cNvSpPr/>
            <p:nvPr/>
          </p:nvSpPr>
          <p:spPr>
            <a:xfrm>
              <a:off x="603832" y="3255389"/>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20M</a:t>
              </a:r>
            </a:p>
          </p:txBody>
        </p:sp>
        <p:sp>
          <p:nvSpPr>
            <p:cNvPr id="133" name="tx133"/>
            <p:cNvSpPr/>
            <p:nvPr/>
          </p:nvSpPr>
          <p:spPr>
            <a:xfrm>
              <a:off x="603832" y="2422402"/>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40M</a:t>
              </a:r>
            </a:p>
          </p:txBody>
        </p:sp>
        <p:sp>
          <p:nvSpPr>
            <p:cNvPr id="134" name="tx134"/>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35" name="tx135"/>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36" name="tx136"/>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37" name="tx137"/>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38" name="tx138"/>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39" name="tx139"/>
            <p:cNvSpPr/>
            <p:nvPr/>
          </p:nvSpPr>
          <p:spPr>
            <a:xfrm rot="-5400000">
              <a:off x="125584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40" name="tx140"/>
            <p:cNvSpPr/>
            <p:nvPr/>
          </p:nvSpPr>
          <p:spPr>
            <a:xfrm rot="-5400000">
              <a:off x="2580676"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41" name="tx141"/>
            <p:cNvSpPr/>
            <p:nvPr/>
          </p:nvSpPr>
          <p:spPr>
            <a:xfrm rot="-5400000">
              <a:off x="390551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42" name="tx142"/>
            <p:cNvSpPr/>
            <p:nvPr/>
          </p:nvSpPr>
          <p:spPr>
            <a:xfrm rot="-5400000">
              <a:off x="523034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43" name="tx143"/>
            <p:cNvSpPr/>
            <p:nvPr/>
          </p:nvSpPr>
          <p:spPr>
            <a:xfrm rot="-5400000">
              <a:off x="629021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44" name="tx144"/>
            <p:cNvSpPr/>
            <p:nvPr/>
          </p:nvSpPr>
          <p:spPr>
            <a:xfrm rot="-5400000">
              <a:off x="6555185"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45" name="tx145"/>
            <p:cNvSpPr/>
            <p:nvPr/>
          </p:nvSpPr>
          <p:spPr>
            <a:xfrm rot="-5400000">
              <a:off x="682015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46" name="tx146"/>
            <p:cNvSpPr/>
            <p:nvPr/>
          </p:nvSpPr>
          <p:spPr>
            <a:xfrm rot="-5400000">
              <a:off x="708511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47" name="tx147"/>
            <p:cNvSpPr/>
            <p:nvPr/>
          </p:nvSpPr>
          <p:spPr>
            <a:xfrm rot="-5400000">
              <a:off x="73500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48" name="tx148"/>
            <p:cNvSpPr/>
            <p:nvPr/>
          </p:nvSpPr>
          <p:spPr>
            <a:xfrm rot="-5400000">
              <a:off x="7615054"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49" name="tx149"/>
            <p:cNvSpPr/>
            <p:nvPr/>
          </p:nvSpPr>
          <p:spPr>
            <a:xfrm rot="-5400000">
              <a:off x="7880021"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50" name="tx150"/>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51" name="tx151"/>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52" name="pl152"/>
            <p:cNvSpPr/>
            <p:nvPr/>
          </p:nvSpPr>
          <p:spPr>
            <a:xfrm>
              <a:off x="2888253"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3" name="pl153"/>
            <p:cNvSpPr/>
            <p:nvPr/>
          </p:nvSpPr>
          <p:spPr>
            <a:xfrm>
              <a:off x="3670437"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4" name="tx154"/>
            <p:cNvSpPr/>
            <p:nvPr/>
          </p:nvSpPr>
          <p:spPr>
            <a:xfrm>
              <a:off x="3155352"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55" name="tx155"/>
            <p:cNvSpPr/>
            <p:nvPr/>
          </p:nvSpPr>
          <p:spPr>
            <a:xfrm>
              <a:off x="3937537"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56" name="rc156"/>
            <p:cNvSpPr/>
            <p:nvPr/>
          </p:nvSpPr>
          <p:spPr>
            <a:xfrm>
              <a:off x="4648443" y="5056524"/>
              <a:ext cx="201456" cy="201456"/>
            </a:xfrm>
            <a:prstGeom prst="rect">
              <a:avLst/>
            </a:prstGeom>
            <a:solidFill>
              <a:srgbClr val="E2231A">
                <a:alpha val="100000"/>
              </a:srgbClr>
            </a:solidFill>
          </p:spPr>
          <p:txBody>
            <a:bodyPr/>
            <a:lstStyle/>
            <a:p/>
          </p:txBody>
        </p:sp>
        <p:sp>
          <p:nvSpPr>
            <p:cNvPr id="157" name="rc157"/>
            <p:cNvSpPr/>
            <p:nvPr/>
          </p:nvSpPr>
          <p:spPr>
            <a:xfrm>
              <a:off x="5667822" y="5056524"/>
              <a:ext cx="201456" cy="201456"/>
            </a:xfrm>
            <a:prstGeom prst="rect">
              <a:avLst/>
            </a:prstGeom>
            <a:solidFill>
              <a:srgbClr val="B3B3B3">
                <a:alpha val="100000"/>
              </a:srgbClr>
            </a:solidFill>
          </p:spPr>
          <p:txBody>
            <a:bodyPr/>
            <a:lstStyle/>
            <a:p/>
          </p:txBody>
        </p:sp>
        <p:sp>
          <p:nvSpPr>
            <p:cNvPr id="158" name="tx158"/>
            <p:cNvSpPr/>
            <p:nvPr/>
          </p:nvSpPr>
          <p:spPr>
            <a:xfrm>
              <a:off x="4928488"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59" name="tx159"/>
            <p:cNvSpPr/>
            <p:nvPr/>
          </p:nvSpPr>
          <p:spPr>
            <a:xfrm>
              <a:off x="5947867"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60" name="tx160"/>
            <p:cNvSpPr/>
            <p:nvPr/>
          </p:nvSpPr>
          <p:spPr>
            <a:xfrm>
              <a:off x="963002" y="1437626"/>
              <a:ext cx="73040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LMICs, 2000-2025</a:t>
              </a:r>
            </a:p>
          </p:txBody>
        </p:sp>
        <p:sp>
          <p:nvSpPr>
            <p:cNvPr id="161" name="pl161"/>
            <p:cNvSpPr/>
            <p:nvPr/>
          </p:nvSpPr>
          <p:spPr>
            <a:xfrm>
              <a:off x="2213533"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4028330"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5843127"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7657924"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963002" y="589803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6" name="pl166"/>
            <p:cNvSpPr/>
            <p:nvPr/>
          </p:nvSpPr>
          <p:spPr>
            <a:xfrm>
              <a:off x="963002" y="573561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7" name="pl167"/>
            <p:cNvSpPr/>
            <p:nvPr/>
          </p:nvSpPr>
          <p:spPr>
            <a:xfrm>
              <a:off x="963002" y="557319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8" name="pl168"/>
            <p:cNvSpPr/>
            <p:nvPr/>
          </p:nvSpPr>
          <p:spPr>
            <a:xfrm>
              <a:off x="1306134"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3120931"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935728"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6750525"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2" name="rc172"/>
            <p:cNvSpPr/>
            <p:nvPr/>
          </p:nvSpPr>
          <p:spPr>
            <a:xfrm>
              <a:off x="1306134" y="5824947"/>
              <a:ext cx="3083678" cy="146176"/>
            </a:xfrm>
            <a:prstGeom prst="rect">
              <a:avLst/>
            </a:prstGeom>
            <a:solidFill>
              <a:srgbClr val="E2231A">
                <a:alpha val="100000"/>
              </a:srgbClr>
            </a:solidFill>
          </p:spPr>
          <p:txBody>
            <a:bodyPr/>
            <a:lstStyle/>
            <a:p/>
          </p:txBody>
        </p:sp>
        <p:sp>
          <p:nvSpPr>
            <p:cNvPr id="173" name="rc173"/>
            <p:cNvSpPr/>
            <p:nvPr/>
          </p:nvSpPr>
          <p:spPr>
            <a:xfrm>
              <a:off x="1306134" y="5662528"/>
              <a:ext cx="3099855" cy="146176"/>
            </a:xfrm>
            <a:prstGeom prst="rect">
              <a:avLst/>
            </a:prstGeom>
            <a:solidFill>
              <a:srgbClr val="E2231A">
                <a:alpha val="100000"/>
              </a:srgbClr>
            </a:solidFill>
          </p:spPr>
          <p:txBody>
            <a:bodyPr/>
            <a:lstStyle/>
            <a:p/>
          </p:txBody>
        </p:sp>
        <p:sp>
          <p:nvSpPr>
            <p:cNvPr id="174" name="rc174"/>
            <p:cNvSpPr/>
            <p:nvPr/>
          </p:nvSpPr>
          <p:spPr>
            <a:xfrm>
              <a:off x="1306134" y="5500109"/>
              <a:ext cx="3151690" cy="146176"/>
            </a:xfrm>
            <a:prstGeom prst="rect">
              <a:avLst/>
            </a:prstGeom>
            <a:solidFill>
              <a:srgbClr val="E2231A">
                <a:alpha val="100000"/>
              </a:srgbClr>
            </a:solidFill>
          </p:spPr>
          <p:txBody>
            <a:bodyPr/>
            <a:lstStyle/>
            <a:p/>
          </p:txBody>
        </p:sp>
        <p:sp>
          <p:nvSpPr>
            <p:cNvPr id="175" name="rc175"/>
            <p:cNvSpPr/>
            <p:nvPr/>
          </p:nvSpPr>
          <p:spPr>
            <a:xfrm>
              <a:off x="4389813" y="5824947"/>
              <a:ext cx="3778973" cy="146176"/>
            </a:xfrm>
            <a:prstGeom prst="rect">
              <a:avLst/>
            </a:prstGeom>
            <a:solidFill>
              <a:srgbClr val="B3B3B3">
                <a:alpha val="100000"/>
              </a:srgbClr>
            </a:solidFill>
          </p:spPr>
          <p:txBody>
            <a:bodyPr/>
            <a:lstStyle/>
            <a:p/>
          </p:txBody>
        </p:sp>
        <p:sp>
          <p:nvSpPr>
            <p:cNvPr id="176" name="rc176"/>
            <p:cNvSpPr/>
            <p:nvPr/>
          </p:nvSpPr>
          <p:spPr>
            <a:xfrm>
              <a:off x="4405990" y="5662528"/>
              <a:ext cx="1651599" cy="146176"/>
            </a:xfrm>
            <a:prstGeom prst="rect">
              <a:avLst/>
            </a:prstGeom>
            <a:solidFill>
              <a:srgbClr val="B3B3B3">
                <a:alpha val="100000"/>
              </a:srgbClr>
            </a:solidFill>
          </p:spPr>
          <p:txBody>
            <a:bodyPr/>
            <a:lstStyle/>
            <a:p/>
          </p:txBody>
        </p:sp>
        <p:sp>
          <p:nvSpPr>
            <p:cNvPr id="177" name="rc177"/>
            <p:cNvSpPr/>
            <p:nvPr/>
          </p:nvSpPr>
          <p:spPr>
            <a:xfrm>
              <a:off x="4457825" y="5500109"/>
              <a:ext cx="1278147" cy="146176"/>
            </a:xfrm>
            <a:prstGeom prst="rect">
              <a:avLst/>
            </a:prstGeom>
            <a:solidFill>
              <a:srgbClr val="B3B3B3">
                <a:alpha val="100000"/>
              </a:srgbClr>
            </a:solidFill>
          </p:spPr>
          <p:txBody>
            <a:bodyPr/>
            <a:lstStyle/>
            <a:p/>
          </p:txBody>
        </p:sp>
        <p:sp>
          <p:nvSpPr>
            <p:cNvPr id="178" name="tx178"/>
            <p:cNvSpPr/>
            <p:nvPr/>
          </p:nvSpPr>
          <p:spPr>
            <a:xfrm>
              <a:off x="2468635"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8.5</a:t>
              </a:r>
            </a:p>
          </p:txBody>
        </p:sp>
        <p:sp>
          <p:nvSpPr>
            <p:cNvPr id="179" name="tx179"/>
            <p:cNvSpPr/>
            <p:nvPr/>
          </p:nvSpPr>
          <p:spPr>
            <a:xfrm>
              <a:off x="2476723"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8.5</a:t>
              </a:r>
            </a:p>
          </p:txBody>
        </p:sp>
        <p:sp>
          <p:nvSpPr>
            <p:cNvPr id="180" name="tx180"/>
            <p:cNvSpPr/>
            <p:nvPr/>
          </p:nvSpPr>
          <p:spPr>
            <a:xfrm>
              <a:off x="2502641"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8.7</a:t>
              </a:r>
            </a:p>
          </p:txBody>
        </p:sp>
        <p:sp>
          <p:nvSpPr>
            <p:cNvPr id="181" name="tx181"/>
            <p:cNvSpPr/>
            <p:nvPr/>
          </p:nvSpPr>
          <p:spPr>
            <a:xfrm>
              <a:off x="5864802" y="5852773"/>
              <a:ext cx="82899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10.4</a:t>
              </a:r>
            </a:p>
          </p:txBody>
        </p:sp>
        <p:sp>
          <p:nvSpPr>
            <p:cNvPr id="182" name="tx182"/>
            <p:cNvSpPr/>
            <p:nvPr/>
          </p:nvSpPr>
          <p:spPr>
            <a:xfrm>
              <a:off x="4852451"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4.6</a:t>
              </a:r>
            </a:p>
          </p:txBody>
        </p:sp>
        <p:sp>
          <p:nvSpPr>
            <p:cNvPr id="183" name="tx183"/>
            <p:cNvSpPr/>
            <p:nvPr/>
          </p:nvSpPr>
          <p:spPr>
            <a:xfrm>
              <a:off x="4717560"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3.5</a:t>
              </a:r>
            </a:p>
          </p:txBody>
        </p:sp>
        <p:sp>
          <p:nvSpPr>
            <p:cNvPr id="184" name="tx184"/>
            <p:cNvSpPr/>
            <p:nvPr/>
          </p:nvSpPr>
          <p:spPr>
            <a:xfrm>
              <a:off x="8253167" y="5846326"/>
              <a:ext cx="281269"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18.9</a:t>
              </a:r>
            </a:p>
          </p:txBody>
        </p:sp>
        <p:sp>
          <p:nvSpPr>
            <p:cNvPr id="185" name="tx185"/>
            <p:cNvSpPr/>
            <p:nvPr/>
          </p:nvSpPr>
          <p:spPr>
            <a:xfrm>
              <a:off x="6141970" y="5683907"/>
              <a:ext cx="281269"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13.1</a:t>
              </a:r>
            </a:p>
          </p:txBody>
        </p:sp>
        <p:sp>
          <p:nvSpPr>
            <p:cNvPr id="186" name="tx186"/>
            <p:cNvSpPr/>
            <p:nvPr/>
          </p:nvSpPr>
          <p:spPr>
            <a:xfrm>
              <a:off x="5820353" y="5521489"/>
              <a:ext cx="281269"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12.2</a:t>
              </a:r>
            </a:p>
          </p:txBody>
        </p:sp>
        <p:sp>
          <p:nvSpPr>
            <p:cNvPr id="187" name="tx187"/>
            <p:cNvSpPr/>
            <p:nvPr/>
          </p:nvSpPr>
          <p:spPr>
            <a:xfrm>
              <a:off x="589475"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8" name="tx188"/>
            <p:cNvSpPr/>
            <p:nvPr/>
          </p:nvSpPr>
          <p:spPr>
            <a:xfrm>
              <a:off x="589475"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9" name="tx189"/>
            <p:cNvSpPr/>
            <p:nvPr/>
          </p:nvSpPr>
          <p:spPr>
            <a:xfrm>
              <a:off x="589475"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0" name="tx190"/>
            <p:cNvSpPr/>
            <p:nvPr/>
          </p:nvSpPr>
          <p:spPr>
            <a:xfrm>
              <a:off x="118964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91" name="tx191"/>
            <p:cNvSpPr/>
            <p:nvPr/>
          </p:nvSpPr>
          <p:spPr>
            <a:xfrm>
              <a:off x="3004437"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 M</a:t>
              </a:r>
            </a:p>
          </p:txBody>
        </p:sp>
        <p:sp>
          <p:nvSpPr>
            <p:cNvPr id="192" name="tx192"/>
            <p:cNvSpPr/>
            <p:nvPr/>
          </p:nvSpPr>
          <p:spPr>
            <a:xfrm>
              <a:off x="4780372"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93" name="tx193"/>
            <p:cNvSpPr/>
            <p:nvPr/>
          </p:nvSpPr>
          <p:spPr>
            <a:xfrm>
              <a:off x="6595169"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 M</a:t>
              </a:r>
            </a:p>
          </p:txBody>
        </p:sp>
        <p:sp>
          <p:nvSpPr>
            <p:cNvPr id="194" name="tx194"/>
            <p:cNvSpPr/>
            <p:nvPr/>
          </p:nvSpPr>
          <p:spPr>
            <a:xfrm>
              <a:off x="3634602"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5" name="tx195"/>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6" name="tx196"/>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19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relatively constant at 85%. This is similar to in 2019, where coverage was 86%.
8.7 million children missed their routine first dose of measles vaccine.
MCV2 is typically administered to children between 18 months and five years old. MCV2 coverage increased at 79% in 2025.</a:t>
            </a:r>
          </a:p>
        </p:txBody>
      </p:sp>
      <p:sp>
        <p:nvSpPr>
          <p:cNvPr id="19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relatively constant 86% in 2025, leaving 8.7 million children without any protection against measles. MCV2 coverage increased to 79% in 2025.</a:t>
            </a:r>
          </a:p>
        </p:txBody>
      </p:sp>
      <p:grpSp xmlns:pic="http://schemas.openxmlformats.org/drawingml/2006/picture">
        <p:nvGrpSpPr>
          <p:cNvPr id="199" name=""/>
          <p:cNvGrpSpPr/>
          <p:nvPr/>
        </p:nvGrpSpPr>
        <p:grpSpPr>
          <a:xfrm>
            <a:off x="292608" y="1005840"/>
            <a:ext cx="8595360" cy="28575"/>
            <a:chOff x="292608" y="1005840"/>
            <a:chExt cx="8595360" cy="28575"/>
          </a:xfrm>
        </p:grpSpPr>
        <p:sp>
          <p:nvSpPr>
            <p:cNvPr id="20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976" y="3765586"/>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6" name="pl6"/>
            <p:cNvSpPr/>
            <p:nvPr/>
          </p:nvSpPr>
          <p:spPr>
            <a:xfrm>
              <a:off x="989976" y="2873332"/>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7" name="pl7"/>
            <p:cNvSpPr/>
            <p:nvPr/>
          </p:nvSpPr>
          <p:spPr>
            <a:xfrm>
              <a:off x="989976" y="1981078"/>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8" name="pl8"/>
            <p:cNvSpPr/>
            <p:nvPr/>
          </p:nvSpPr>
          <p:spPr>
            <a:xfrm>
              <a:off x="989976" y="421171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9" name="pl9"/>
            <p:cNvSpPr/>
            <p:nvPr/>
          </p:nvSpPr>
          <p:spPr>
            <a:xfrm>
              <a:off x="989976" y="3319459"/>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0" name="pl10"/>
            <p:cNvSpPr/>
            <p:nvPr/>
          </p:nvSpPr>
          <p:spPr>
            <a:xfrm>
              <a:off x="989976" y="2427205"/>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1" name="pl11"/>
            <p:cNvSpPr/>
            <p:nvPr/>
          </p:nvSpPr>
          <p:spPr>
            <a:xfrm>
              <a:off x="145270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77856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41044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54302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49098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75615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70213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286501"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55167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8168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08201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rc22"/>
            <p:cNvSpPr/>
            <p:nvPr/>
          </p:nvSpPr>
          <p:spPr>
            <a:xfrm>
              <a:off x="1333375" y="3593244"/>
              <a:ext cx="238655" cy="618468"/>
            </a:xfrm>
            <a:prstGeom prst="rect">
              <a:avLst/>
            </a:prstGeom>
            <a:solidFill>
              <a:srgbClr val="80BD41">
                <a:alpha val="100000"/>
              </a:srgbClr>
            </a:solidFill>
          </p:spPr>
          <p:txBody>
            <a:bodyPr/>
            <a:lstStyle/>
            <a:p/>
          </p:txBody>
        </p:sp>
        <p:sp>
          <p:nvSpPr>
            <p:cNvPr id="23" name="rc23"/>
            <p:cNvSpPr/>
            <p:nvPr/>
          </p:nvSpPr>
          <p:spPr>
            <a:xfrm>
              <a:off x="1333375" y="3193740"/>
              <a:ext cx="238655" cy="399504"/>
            </a:xfrm>
            <a:prstGeom prst="rect">
              <a:avLst/>
            </a:prstGeom>
            <a:solidFill>
              <a:srgbClr val="E2231A">
                <a:alpha val="100000"/>
              </a:srgbClr>
            </a:solidFill>
          </p:spPr>
          <p:txBody>
            <a:bodyPr/>
            <a:lstStyle/>
            <a:p/>
          </p:txBody>
        </p:sp>
        <p:sp>
          <p:nvSpPr>
            <p:cNvPr id="24" name="rc24"/>
            <p:cNvSpPr/>
            <p:nvPr/>
          </p:nvSpPr>
          <p:spPr>
            <a:xfrm>
              <a:off x="1598548" y="3575016"/>
              <a:ext cx="238655" cy="636696"/>
            </a:xfrm>
            <a:prstGeom prst="rect">
              <a:avLst/>
            </a:prstGeom>
            <a:solidFill>
              <a:srgbClr val="80BD41">
                <a:alpha val="100000"/>
              </a:srgbClr>
            </a:solidFill>
          </p:spPr>
          <p:txBody>
            <a:bodyPr/>
            <a:lstStyle/>
            <a:p/>
          </p:txBody>
        </p:sp>
        <p:sp>
          <p:nvSpPr>
            <p:cNvPr id="25" name="rc25"/>
            <p:cNvSpPr/>
            <p:nvPr/>
          </p:nvSpPr>
          <p:spPr>
            <a:xfrm>
              <a:off x="1598548" y="3182153"/>
              <a:ext cx="238655" cy="392862"/>
            </a:xfrm>
            <a:prstGeom prst="rect">
              <a:avLst/>
            </a:prstGeom>
            <a:solidFill>
              <a:srgbClr val="E2231A">
                <a:alpha val="100000"/>
              </a:srgbClr>
            </a:solidFill>
          </p:spPr>
          <p:txBody>
            <a:bodyPr/>
            <a:lstStyle/>
            <a:p/>
          </p:txBody>
        </p:sp>
        <p:sp>
          <p:nvSpPr>
            <p:cNvPr id="26" name="rc26"/>
            <p:cNvSpPr/>
            <p:nvPr/>
          </p:nvSpPr>
          <p:spPr>
            <a:xfrm>
              <a:off x="1863720" y="3578831"/>
              <a:ext cx="238655" cy="632881"/>
            </a:xfrm>
            <a:prstGeom prst="rect">
              <a:avLst/>
            </a:prstGeom>
            <a:solidFill>
              <a:srgbClr val="80BD41">
                <a:alpha val="100000"/>
              </a:srgbClr>
            </a:solidFill>
          </p:spPr>
          <p:txBody>
            <a:bodyPr/>
            <a:lstStyle/>
            <a:p/>
          </p:txBody>
        </p:sp>
        <p:sp>
          <p:nvSpPr>
            <p:cNvPr id="27" name="rc27"/>
            <p:cNvSpPr/>
            <p:nvPr/>
          </p:nvSpPr>
          <p:spPr>
            <a:xfrm>
              <a:off x="1863720" y="3178355"/>
              <a:ext cx="238655" cy="400475"/>
            </a:xfrm>
            <a:prstGeom prst="rect">
              <a:avLst/>
            </a:prstGeom>
            <a:solidFill>
              <a:srgbClr val="E2231A">
                <a:alpha val="100000"/>
              </a:srgbClr>
            </a:solidFill>
          </p:spPr>
          <p:txBody>
            <a:bodyPr/>
            <a:lstStyle/>
            <a:p/>
          </p:txBody>
        </p:sp>
        <p:sp>
          <p:nvSpPr>
            <p:cNvPr id="28" name="rc28"/>
            <p:cNvSpPr/>
            <p:nvPr/>
          </p:nvSpPr>
          <p:spPr>
            <a:xfrm>
              <a:off x="2128893" y="3548752"/>
              <a:ext cx="238655" cy="662960"/>
            </a:xfrm>
            <a:prstGeom prst="rect">
              <a:avLst/>
            </a:prstGeom>
            <a:solidFill>
              <a:srgbClr val="80BD41">
                <a:alpha val="100000"/>
              </a:srgbClr>
            </a:solidFill>
          </p:spPr>
          <p:txBody>
            <a:bodyPr/>
            <a:lstStyle/>
            <a:p/>
          </p:txBody>
        </p:sp>
        <p:sp>
          <p:nvSpPr>
            <p:cNvPr id="29" name="rc29"/>
            <p:cNvSpPr/>
            <p:nvPr/>
          </p:nvSpPr>
          <p:spPr>
            <a:xfrm>
              <a:off x="2128893" y="3176979"/>
              <a:ext cx="238655" cy="371773"/>
            </a:xfrm>
            <a:prstGeom prst="rect">
              <a:avLst/>
            </a:prstGeom>
            <a:solidFill>
              <a:srgbClr val="E2231A">
                <a:alpha val="100000"/>
              </a:srgbClr>
            </a:solidFill>
          </p:spPr>
          <p:txBody>
            <a:bodyPr/>
            <a:lstStyle/>
            <a:p/>
          </p:txBody>
        </p:sp>
        <p:sp>
          <p:nvSpPr>
            <p:cNvPr id="30" name="rc30"/>
            <p:cNvSpPr/>
            <p:nvPr/>
          </p:nvSpPr>
          <p:spPr>
            <a:xfrm>
              <a:off x="2394066" y="3518805"/>
              <a:ext cx="238655" cy="692907"/>
            </a:xfrm>
            <a:prstGeom prst="rect">
              <a:avLst/>
            </a:prstGeom>
            <a:solidFill>
              <a:srgbClr val="80BD41">
                <a:alpha val="100000"/>
              </a:srgbClr>
            </a:solidFill>
          </p:spPr>
          <p:txBody>
            <a:bodyPr/>
            <a:lstStyle/>
            <a:p/>
          </p:txBody>
        </p:sp>
        <p:sp>
          <p:nvSpPr>
            <p:cNvPr id="31" name="rc31"/>
            <p:cNvSpPr/>
            <p:nvPr/>
          </p:nvSpPr>
          <p:spPr>
            <a:xfrm>
              <a:off x="2394066" y="3175754"/>
              <a:ext cx="238655" cy="343051"/>
            </a:xfrm>
            <a:prstGeom prst="rect">
              <a:avLst/>
            </a:prstGeom>
            <a:solidFill>
              <a:srgbClr val="E2231A">
                <a:alpha val="100000"/>
              </a:srgbClr>
            </a:solidFill>
          </p:spPr>
          <p:txBody>
            <a:bodyPr/>
            <a:lstStyle/>
            <a:p/>
          </p:txBody>
        </p:sp>
        <p:sp>
          <p:nvSpPr>
            <p:cNvPr id="32" name="rc32"/>
            <p:cNvSpPr/>
            <p:nvPr/>
          </p:nvSpPr>
          <p:spPr>
            <a:xfrm>
              <a:off x="2659238" y="3494833"/>
              <a:ext cx="238655" cy="716879"/>
            </a:xfrm>
            <a:prstGeom prst="rect">
              <a:avLst/>
            </a:prstGeom>
            <a:solidFill>
              <a:srgbClr val="80BD41">
                <a:alpha val="100000"/>
              </a:srgbClr>
            </a:solidFill>
          </p:spPr>
          <p:txBody>
            <a:bodyPr/>
            <a:lstStyle/>
            <a:p/>
          </p:txBody>
        </p:sp>
        <p:sp>
          <p:nvSpPr>
            <p:cNvPr id="33" name="rc33"/>
            <p:cNvSpPr/>
            <p:nvPr/>
          </p:nvSpPr>
          <p:spPr>
            <a:xfrm>
              <a:off x="2659238" y="3175758"/>
              <a:ext cx="238655" cy="319074"/>
            </a:xfrm>
            <a:prstGeom prst="rect">
              <a:avLst/>
            </a:prstGeom>
            <a:solidFill>
              <a:srgbClr val="E2231A">
                <a:alpha val="100000"/>
              </a:srgbClr>
            </a:solidFill>
          </p:spPr>
          <p:txBody>
            <a:bodyPr/>
            <a:lstStyle/>
            <a:p/>
          </p:txBody>
        </p:sp>
        <p:sp>
          <p:nvSpPr>
            <p:cNvPr id="34" name="rc34"/>
            <p:cNvSpPr/>
            <p:nvPr/>
          </p:nvSpPr>
          <p:spPr>
            <a:xfrm>
              <a:off x="2924411" y="3486419"/>
              <a:ext cx="238655" cy="725293"/>
            </a:xfrm>
            <a:prstGeom prst="rect">
              <a:avLst/>
            </a:prstGeom>
            <a:solidFill>
              <a:srgbClr val="80BD41">
                <a:alpha val="100000"/>
              </a:srgbClr>
            </a:solidFill>
          </p:spPr>
          <p:txBody>
            <a:bodyPr/>
            <a:lstStyle/>
            <a:p/>
          </p:txBody>
        </p:sp>
        <p:sp>
          <p:nvSpPr>
            <p:cNvPr id="35" name="rc35"/>
            <p:cNvSpPr/>
            <p:nvPr/>
          </p:nvSpPr>
          <p:spPr>
            <a:xfrm>
              <a:off x="2924411" y="3172843"/>
              <a:ext cx="238655" cy="313575"/>
            </a:xfrm>
            <a:prstGeom prst="rect">
              <a:avLst/>
            </a:prstGeom>
            <a:solidFill>
              <a:srgbClr val="E2231A">
                <a:alpha val="100000"/>
              </a:srgbClr>
            </a:solidFill>
          </p:spPr>
          <p:txBody>
            <a:bodyPr/>
            <a:lstStyle/>
            <a:p/>
          </p:txBody>
        </p:sp>
        <p:sp>
          <p:nvSpPr>
            <p:cNvPr id="36" name="rc36"/>
            <p:cNvSpPr/>
            <p:nvPr/>
          </p:nvSpPr>
          <p:spPr>
            <a:xfrm>
              <a:off x="3189584" y="3476615"/>
              <a:ext cx="238655" cy="735097"/>
            </a:xfrm>
            <a:prstGeom prst="rect">
              <a:avLst/>
            </a:prstGeom>
            <a:solidFill>
              <a:srgbClr val="80BD41">
                <a:alpha val="100000"/>
              </a:srgbClr>
            </a:solidFill>
          </p:spPr>
          <p:txBody>
            <a:bodyPr/>
            <a:lstStyle/>
            <a:p/>
          </p:txBody>
        </p:sp>
        <p:sp>
          <p:nvSpPr>
            <p:cNvPr id="37" name="rc37"/>
            <p:cNvSpPr/>
            <p:nvPr/>
          </p:nvSpPr>
          <p:spPr>
            <a:xfrm>
              <a:off x="3189584" y="3167721"/>
              <a:ext cx="238655" cy="308893"/>
            </a:xfrm>
            <a:prstGeom prst="rect">
              <a:avLst/>
            </a:prstGeom>
            <a:solidFill>
              <a:srgbClr val="E2231A">
                <a:alpha val="100000"/>
              </a:srgbClr>
            </a:solidFill>
          </p:spPr>
          <p:txBody>
            <a:bodyPr/>
            <a:lstStyle/>
            <a:p/>
          </p:txBody>
        </p:sp>
        <p:sp>
          <p:nvSpPr>
            <p:cNvPr id="38" name="rc38"/>
            <p:cNvSpPr/>
            <p:nvPr/>
          </p:nvSpPr>
          <p:spPr>
            <a:xfrm>
              <a:off x="3454756" y="3448265"/>
              <a:ext cx="238655" cy="763447"/>
            </a:xfrm>
            <a:prstGeom prst="rect">
              <a:avLst/>
            </a:prstGeom>
            <a:solidFill>
              <a:srgbClr val="80BD41">
                <a:alpha val="100000"/>
              </a:srgbClr>
            </a:solidFill>
          </p:spPr>
          <p:txBody>
            <a:bodyPr/>
            <a:lstStyle/>
            <a:p/>
          </p:txBody>
        </p:sp>
        <p:sp>
          <p:nvSpPr>
            <p:cNvPr id="39" name="rc39"/>
            <p:cNvSpPr/>
            <p:nvPr/>
          </p:nvSpPr>
          <p:spPr>
            <a:xfrm>
              <a:off x="3454756" y="3158463"/>
              <a:ext cx="238655" cy="289801"/>
            </a:xfrm>
            <a:prstGeom prst="rect">
              <a:avLst/>
            </a:prstGeom>
            <a:solidFill>
              <a:srgbClr val="E2231A">
                <a:alpha val="100000"/>
              </a:srgbClr>
            </a:solidFill>
          </p:spPr>
          <p:txBody>
            <a:bodyPr/>
            <a:lstStyle/>
            <a:p/>
          </p:txBody>
        </p:sp>
        <p:sp>
          <p:nvSpPr>
            <p:cNvPr id="40" name="rc40"/>
            <p:cNvSpPr/>
            <p:nvPr/>
          </p:nvSpPr>
          <p:spPr>
            <a:xfrm>
              <a:off x="3719929" y="3394284"/>
              <a:ext cx="238655" cy="817427"/>
            </a:xfrm>
            <a:prstGeom prst="rect">
              <a:avLst/>
            </a:prstGeom>
            <a:solidFill>
              <a:srgbClr val="80BD41">
                <a:alpha val="100000"/>
              </a:srgbClr>
            </a:solidFill>
          </p:spPr>
          <p:txBody>
            <a:bodyPr/>
            <a:lstStyle/>
            <a:p/>
          </p:txBody>
        </p:sp>
        <p:sp>
          <p:nvSpPr>
            <p:cNvPr id="41" name="rc41"/>
            <p:cNvSpPr/>
            <p:nvPr/>
          </p:nvSpPr>
          <p:spPr>
            <a:xfrm>
              <a:off x="3719929" y="3147563"/>
              <a:ext cx="238655" cy="246721"/>
            </a:xfrm>
            <a:prstGeom prst="rect">
              <a:avLst/>
            </a:prstGeom>
            <a:solidFill>
              <a:srgbClr val="E2231A">
                <a:alpha val="100000"/>
              </a:srgbClr>
            </a:solidFill>
          </p:spPr>
          <p:txBody>
            <a:bodyPr/>
            <a:lstStyle/>
            <a:p/>
          </p:txBody>
        </p:sp>
        <p:sp>
          <p:nvSpPr>
            <p:cNvPr id="42" name="rc42"/>
            <p:cNvSpPr/>
            <p:nvPr/>
          </p:nvSpPr>
          <p:spPr>
            <a:xfrm>
              <a:off x="3985102" y="3382761"/>
              <a:ext cx="238655" cy="828951"/>
            </a:xfrm>
            <a:prstGeom prst="rect">
              <a:avLst/>
            </a:prstGeom>
            <a:solidFill>
              <a:srgbClr val="80BD41">
                <a:alpha val="100000"/>
              </a:srgbClr>
            </a:solidFill>
          </p:spPr>
          <p:txBody>
            <a:bodyPr/>
            <a:lstStyle/>
            <a:p/>
          </p:txBody>
        </p:sp>
        <p:sp>
          <p:nvSpPr>
            <p:cNvPr id="43" name="rc43"/>
            <p:cNvSpPr/>
            <p:nvPr/>
          </p:nvSpPr>
          <p:spPr>
            <a:xfrm>
              <a:off x="3985102" y="3144039"/>
              <a:ext cx="238655" cy="238722"/>
            </a:xfrm>
            <a:prstGeom prst="rect">
              <a:avLst/>
            </a:prstGeom>
            <a:solidFill>
              <a:srgbClr val="E2231A">
                <a:alpha val="100000"/>
              </a:srgbClr>
            </a:solidFill>
          </p:spPr>
          <p:txBody>
            <a:bodyPr/>
            <a:lstStyle/>
            <a:p/>
          </p:txBody>
        </p:sp>
        <p:sp>
          <p:nvSpPr>
            <p:cNvPr id="44" name="rc44"/>
            <p:cNvSpPr/>
            <p:nvPr/>
          </p:nvSpPr>
          <p:spPr>
            <a:xfrm>
              <a:off x="4250274" y="3376064"/>
              <a:ext cx="238655" cy="835648"/>
            </a:xfrm>
            <a:prstGeom prst="rect">
              <a:avLst/>
            </a:prstGeom>
            <a:solidFill>
              <a:srgbClr val="80BD41">
                <a:alpha val="100000"/>
              </a:srgbClr>
            </a:solidFill>
          </p:spPr>
          <p:txBody>
            <a:bodyPr/>
            <a:lstStyle/>
            <a:p/>
          </p:txBody>
        </p:sp>
        <p:sp>
          <p:nvSpPr>
            <p:cNvPr id="45" name="rc45"/>
            <p:cNvSpPr/>
            <p:nvPr/>
          </p:nvSpPr>
          <p:spPr>
            <a:xfrm>
              <a:off x="4250274" y="3140813"/>
              <a:ext cx="238655" cy="235250"/>
            </a:xfrm>
            <a:prstGeom prst="rect">
              <a:avLst/>
            </a:prstGeom>
            <a:solidFill>
              <a:srgbClr val="E2231A">
                <a:alpha val="100000"/>
              </a:srgbClr>
            </a:solidFill>
          </p:spPr>
          <p:txBody>
            <a:bodyPr/>
            <a:lstStyle/>
            <a:p/>
          </p:txBody>
        </p:sp>
        <p:sp>
          <p:nvSpPr>
            <p:cNvPr id="46" name="rc46"/>
            <p:cNvSpPr/>
            <p:nvPr/>
          </p:nvSpPr>
          <p:spPr>
            <a:xfrm>
              <a:off x="4515447" y="3380912"/>
              <a:ext cx="238655" cy="830800"/>
            </a:xfrm>
            <a:prstGeom prst="rect">
              <a:avLst/>
            </a:prstGeom>
            <a:solidFill>
              <a:srgbClr val="80BD41">
                <a:alpha val="100000"/>
              </a:srgbClr>
            </a:solidFill>
          </p:spPr>
          <p:txBody>
            <a:bodyPr/>
            <a:lstStyle/>
            <a:p/>
          </p:txBody>
        </p:sp>
        <p:sp>
          <p:nvSpPr>
            <p:cNvPr id="47" name="rc47"/>
            <p:cNvSpPr/>
            <p:nvPr/>
          </p:nvSpPr>
          <p:spPr>
            <a:xfrm>
              <a:off x="4515447" y="3137666"/>
              <a:ext cx="238655" cy="243246"/>
            </a:xfrm>
            <a:prstGeom prst="rect">
              <a:avLst/>
            </a:prstGeom>
            <a:solidFill>
              <a:srgbClr val="E2231A">
                <a:alpha val="100000"/>
              </a:srgbClr>
            </a:solidFill>
          </p:spPr>
          <p:txBody>
            <a:bodyPr/>
            <a:lstStyle/>
            <a:p/>
          </p:txBody>
        </p:sp>
        <p:sp>
          <p:nvSpPr>
            <p:cNvPr id="48" name="rc48"/>
            <p:cNvSpPr/>
            <p:nvPr/>
          </p:nvSpPr>
          <p:spPr>
            <a:xfrm>
              <a:off x="4780620" y="3372541"/>
              <a:ext cx="238655" cy="839171"/>
            </a:xfrm>
            <a:prstGeom prst="rect">
              <a:avLst/>
            </a:prstGeom>
            <a:solidFill>
              <a:srgbClr val="80BD41">
                <a:alpha val="100000"/>
              </a:srgbClr>
            </a:solidFill>
          </p:spPr>
          <p:txBody>
            <a:bodyPr/>
            <a:lstStyle/>
            <a:p/>
          </p:txBody>
        </p:sp>
        <p:sp>
          <p:nvSpPr>
            <p:cNvPr id="49" name="rc49"/>
            <p:cNvSpPr/>
            <p:nvPr/>
          </p:nvSpPr>
          <p:spPr>
            <a:xfrm>
              <a:off x="4780620" y="3137707"/>
              <a:ext cx="238655" cy="234833"/>
            </a:xfrm>
            <a:prstGeom prst="rect">
              <a:avLst/>
            </a:prstGeom>
            <a:solidFill>
              <a:srgbClr val="E2231A">
                <a:alpha val="100000"/>
              </a:srgbClr>
            </a:solidFill>
          </p:spPr>
          <p:txBody>
            <a:bodyPr/>
            <a:lstStyle/>
            <a:p/>
          </p:txBody>
        </p:sp>
        <p:sp>
          <p:nvSpPr>
            <p:cNvPr id="50" name="rc50"/>
            <p:cNvSpPr/>
            <p:nvPr/>
          </p:nvSpPr>
          <p:spPr>
            <a:xfrm>
              <a:off x="5045792" y="3369687"/>
              <a:ext cx="238655" cy="842025"/>
            </a:xfrm>
            <a:prstGeom prst="rect">
              <a:avLst/>
            </a:prstGeom>
            <a:solidFill>
              <a:srgbClr val="80BD41">
                <a:alpha val="100000"/>
              </a:srgbClr>
            </a:solidFill>
          </p:spPr>
          <p:txBody>
            <a:bodyPr/>
            <a:lstStyle/>
            <a:p/>
          </p:txBody>
        </p:sp>
        <p:sp>
          <p:nvSpPr>
            <p:cNvPr id="51" name="rc51"/>
            <p:cNvSpPr/>
            <p:nvPr/>
          </p:nvSpPr>
          <p:spPr>
            <a:xfrm>
              <a:off x="5045792" y="3148135"/>
              <a:ext cx="238655" cy="221552"/>
            </a:xfrm>
            <a:prstGeom prst="rect">
              <a:avLst/>
            </a:prstGeom>
            <a:solidFill>
              <a:srgbClr val="E2231A">
                <a:alpha val="100000"/>
              </a:srgbClr>
            </a:solidFill>
          </p:spPr>
          <p:txBody>
            <a:bodyPr/>
            <a:lstStyle/>
            <a:p/>
          </p:txBody>
        </p:sp>
        <p:sp>
          <p:nvSpPr>
            <p:cNvPr id="52" name="rc52"/>
            <p:cNvSpPr/>
            <p:nvPr/>
          </p:nvSpPr>
          <p:spPr>
            <a:xfrm>
              <a:off x="5310965" y="3354176"/>
              <a:ext cx="238655" cy="857536"/>
            </a:xfrm>
            <a:prstGeom prst="rect">
              <a:avLst/>
            </a:prstGeom>
            <a:solidFill>
              <a:srgbClr val="80BD41">
                <a:alpha val="100000"/>
              </a:srgbClr>
            </a:solidFill>
          </p:spPr>
          <p:txBody>
            <a:bodyPr/>
            <a:lstStyle/>
            <a:p/>
          </p:txBody>
        </p:sp>
        <p:sp>
          <p:nvSpPr>
            <p:cNvPr id="53" name="rc53"/>
            <p:cNvSpPr/>
            <p:nvPr/>
          </p:nvSpPr>
          <p:spPr>
            <a:xfrm>
              <a:off x="5310965" y="3142163"/>
              <a:ext cx="238655" cy="212013"/>
            </a:xfrm>
            <a:prstGeom prst="rect">
              <a:avLst/>
            </a:prstGeom>
            <a:solidFill>
              <a:srgbClr val="E2231A">
                <a:alpha val="100000"/>
              </a:srgbClr>
            </a:solidFill>
          </p:spPr>
          <p:txBody>
            <a:bodyPr/>
            <a:lstStyle/>
            <a:p/>
          </p:txBody>
        </p:sp>
        <p:sp>
          <p:nvSpPr>
            <p:cNvPr id="54" name="rc54"/>
            <p:cNvSpPr/>
            <p:nvPr/>
          </p:nvSpPr>
          <p:spPr>
            <a:xfrm>
              <a:off x="5576138" y="3342404"/>
              <a:ext cx="238655" cy="869308"/>
            </a:xfrm>
            <a:prstGeom prst="rect">
              <a:avLst/>
            </a:prstGeom>
            <a:solidFill>
              <a:srgbClr val="80BD41">
                <a:alpha val="100000"/>
              </a:srgbClr>
            </a:solidFill>
          </p:spPr>
          <p:txBody>
            <a:bodyPr/>
            <a:lstStyle/>
            <a:p/>
          </p:txBody>
        </p:sp>
        <p:sp>
          <p:nvSpPr>
            <p:cNvPr id="55" name="rc55"/>
            <p:cNvSpPr/>
            <p:nvPr/>
          </p:nvSpPr>
          <p:spPr>
            <a:xfrm>
              <a:off x="5576138" y="3141178"/>
              <a:ext cx="238655" cy="201226"/>
            </a:xfrm>
            <a:prstGeom prst="rect">
              <a:avLst/>
            </a:prstGeom>
            <a:solidFill>
              <a:srgbClr val="E2231A">
                <a:alpha val="100000"/>
              </a:srgbClr>
            </a:solidFill>
          </p:spPr>
          <p:txBody>
            <a:bodyPr/>
            <a:lstStyle/>
            <a:p/>
          </p:txBody>
        </p:sp>
        <p:sp>
          <p:nvSpPr>
            <p:cNvPr id="56" name="rc56"/>
            <p:cNvSpPr/>
            <p:nvPr/>
          </p:nvSpPr>
          <p:spPr>
            <a:xfrm>
              <a:off x="5841310" y="3337118"/>
              <a:ext cx="238655" cy="874594"/>
            </a:xfrm>
            <a:prstGeom prst="rect">
              <a:avLst/>
            </a:prstGeom>
            <a:solidFill>
              <a:srgbClr val="80BD41">
                <a:alpha val="100000"/>
              </a:srgbClr>
            </a:solidFill>
          </p:spPr>
          <p:txBody>
            <a:bodyPr/>
            <a:lstStyle/>
            <a:p/>
          </p:txBody>
        </p:sp>
        <p:sp>
          <p:nvSpPr>
            <p:cNvPr id="57" name="rc57"/>
            <p:cNvSpPr/>
            <p:nvPr/>
          </p:nvSpPr>
          <p:spPr>
            <a:xfrm>
              <a:off x="5841310" y="3151897"/>
              <a:ext cx="238655" cy="185220"/>
            </a:xfrm>
            <a:prstGeom prst="rect">
              <a:avLst/>
            </a:prstGeom>
            <a:solidFill>
              <a:srgbClr val="E2231A">
                <a:alpha val="100000"/>
              </a:srgbClr>
            </a:solidFill>
          </p:spPr>
          <p:txBody>
            <a:bodyPr/>
            <a:lstStyle/>
            <a:p/>
          </p:txBody>
        </p:sp>
        <p:sp>
          <p:nvSpPr>
            <p:cNvPr id="58" name="rc58"/>
            <p:cNvSpPr/>
            <p:nvPr/>
          </p:nvSpPr>
          <p:spPr>
            <a:xfrm>
              <a:off x="6106483" y="3316179"/>
              <a:ext cx="238655" cy="895533"/>
            </a:xfrm>
            <a:prstGeom prst="rect">
              <a:avLst/>
            </a:prstGeom>
            <a:solidFill>
              <a:srgbClr val="80BD41">
                <a:alpha val="100000"/>
              </a:srgbClr>
            </a:solidFill>
          </p:spPr>
          <p:txBody>
            <a:bodyPr/>
            <a:lstStyle/>
            <a:p/>
          </p:txBody>
        </p:sp>
        <p:sp>
          <p:nvSpPr>
            <p:cNvPr id="59" name="rc59"/>
            <p:cNvSpPr/>
            <p:nvPr/>
          </p:nvSpPr>
          <p:spPr>
            <a:xfrm>
              <a:off x="6106483" y="3149953"/>
              <a:ext cx="238655" cy="166225"/>
            </a:xfrm>
            <a:prstGeom prst="rect">
              <a:avLst/>
            </a:prstGeom>
            <a:solidFill>
              <a:srgbClr val="E2231A">
                <a:alpha val="100000"/>
              </a:srgbClr>
            </a:solidFill>
          </p:spPr>
          <p:txBody>
            <a:bodyPr/>
            <a:lstStyle/>
            <a:p/>
          </p:txBody>
        </p:sp>
        <p:sp>
          <p:nvSpPr>
            <p:cNvPr id="60" name="rc60"/>
            <p:cNvSpPr/>
            <p:nvPr/>
          </p:nvSpPr>
          <p:spPr>
            <a:xfrm>
              <a:off x="6371656" y="3309489"/>
              <a:ext cx="238655" cy="902223"/>
            </a:xfrm>
            <a:prstGeom prst="rect">
              <a:avLst/>
            </a:prstGeom>
            <a:solidFill>
              <a:srgbClr val="80BD41">
                <a:alpha val="100000"/>
              </a:srgbClr>
            </a:solidFill>
          </p:spPr>
          <p:txBody>
            <a:bodyPr/>
            <a:lstStyle/>
            <a:p/>
          </p:txBody>
        </p:sp>
        <p:sp>
          <p:nvSpPr>
            <p:cNvPr id="61" name="rc61"/>
            <p:cNvSpPr/>
            <p:nvPr/>
          </p:nvSpPr>
          <p:spPr>
            <a:xfrm>
              <a:off x="6371656" y="3157879"/>
              <a:ext cx="238655" cy="151610"/>
            </a:xfrm>
            <a:prstGeom prst="rect">
              <a:avLst/>
            </a:prstGeom>
            <a:solidFill>
              <a:srgbClr val="E2231A">
                <a:alpha val="100000"/>
              </a:srgbClr>
            </a:solidFill>
          </p:spPr>
          <p:txBody>
            <a:bodyPr/>
            <a:lstStyle/>
            <a:p/>
          </p:txBody>
        </p:sp>
        <p:sp>
          <p:nvSpPr>
            <p:cNvPr id="62" name="rc62"/>
            <p:cNvSpPr/>
            <p:nvPr/>
          </p:nvSpPr>
          <p:spPr>
            <a:xfrm>
              <a:off x="6636828" y="3343502"/>
              <a:ext cx="238655" cy="868210"/>
            </a:xfrm>
            <a:prstGeom prst="rect">
              <a:avLst/>
            </a:prstGeom>
            <a:solidFill>
              <a:srgbClr val="80BD41">
                <a:alpha val="100000"/>
              </a:srgbClr>
            </a:solidFill>
          </p:spPr>
          <p:txBody>
            <a:bodyPr/>
            <a:lstStyle/>
            <a:p/>
          </p:txBody>
        </p:sp>
        <p:sp>
          <p:nvSpPr>
            <p:cNvPr id="63" name="rc63"/>
            <p:cNvSpPr/>
            <p:nvPr/>
          </p:nvSpPr>
          <p:spPr>
            <a:xfrm>
              <a:off x="6636828" y="3165622"/>
              <a:ext cx="238655" cy="177879"/>
            </a:xfrm>
            <a:prstGeom prst="rect">
              <a:avLst/>
            </a:prstGeom>
            <a:solidFill>
              <a:srgbClr val="E2231A">
                <a:alpha val="100000"/>
              </a:srgbClr>
            </a:solidFill>
          </p:spPr>
          <p:txBody>
            <a:bodyPr/>
            <a:lstStyle/>
            <a:p/>
          </p:txBody>
        </p:sp>
        <p:sp>
          <p:nvSpPr>
            <p:cNvPr id="64" name="rc64"/>
            <p:cNvSpPr/>
            <p:nvPr/>
          </p:nvSpPr>
          <p:spPr>
            <a:xfrm>
              <a:off x="6902001" y="3370219"/>
              <a:ext cx="238655" cy="841493"/>
            </a:xfrm>
            <a:prstGeom prst="rect">
              <a:avLst/>
            </a:prstGeom>
            <a:solidFill>
              <a:srgbClr val="80BD41">
                <a:alpha val="100000"/>
              </a:srgbClr>
            </a:solidFill>
          </p:spPr>
          <p:txBody>
            <a:bodyPr/>
            <a:lstStyle/>
            <a:p/>
          </p:txBody>
        </p:sp>
        <p:sp>
          <p:nvSpPr>
            <p:cNvPr id="65" name="rc65"/>
            <p:cNvSpPr/>
            <p:nvPr/>
          </p:nvSpPr>
          <p:spPr>
            <a:xfrm>
              <a:off x="6902001" y="3162357"/>
              <a:ext cx="238655" cy="207861"/>
            </a:xfrm>
            <a:prstGeom prst="rect">
              <a:avLst/>
            </a:prstGeom>
            <a:solidFill>
              <a:srgbClr val="E2231A">
                <a:alpha val="100000"/>
              </a:srgbClr>
            </a:solidFill>
          </p:spPr>
          <p:txBody>
            <a:bodyPr/>
            <a:lstStyle/>
            <a:p/>
          </p:txBody>
        </p:sp>
        <p:sp>
          <p:nvSpPr>
            <p:cNvPr id="66" name="rc66"/>
            <p:cNvSpPr/>
            <p:nvPr/>
          </p:nvSpPr>
          <p:spPr>
            <a:xfrm>
              <a:off x="7167174" y="3331557"/>
              <a:ext cx="238655" cy="880155"/>
            </a:xfrm>
            <a:prstGeom prst="rect">
              <a:avLst/>
            </a:prstGeom>
            <a:solidFill>
              <a:srgbClr val="80BD41">
                <a:alpha val="100000"/>
              </a:srgbClr>
            </a:solidFill>
          </p:spPr>
          <p:txBody>
            <a:bodyPr/>
            <a:lstStyle/>
            <a:p/>
          </p:txBody>
        </p:sp>
        <p:sp>
          <p:nvSpPr>
            <p:cNvPr id="67" name="rc67"/>
            <p:cNvSpPr/>
            <p:nvPr/>
          </p:nvSpPr>
          <p:spPr>
            <a:xfrm>
              <a:off x="7167174" y="3155800"/>
              <a:ext cx="238655" cy="175757"/>
            </a:xfrm>
            <a:prstGeom prst="rect">
              <a:avLst/>
            </a:prstGeom>
            <a:solidFill>
              <a:srgbClr val="E2231A">
                <a:alpha val="100000"/>
              </a:srgbClr>
            </a:solidFill>
          </p:spPr>
          <p:txBody>
            <a:bodyPr/>
            <a:lstStyle/>
            <a:p/>
          </p:txBody>
        </p:sp>
        <p:sp>
          <p:nvSpPr>
            <p:cNvPr id="68" name="rc68"/>
            <p:cNvSpPr/>
            <p:nvPr/>
          </p:nvSpPr>
          <p:spPr>
            <a:xfrm>
              <a:off x="7432346" y="3325158"/>
              <a:ext cx="238655" cy="886554"/>
            </a:xfrm>
            <a:prstGeom prst="rect">
              <a:avLst/>
            </a:prstGeom>
            <a:solidFill>
              <a:srgbClr val="80BD41">
                <a:alpha val="100000"/>
              </a:srgbClr>
            </a:solidFill>
          </p:spPr>
          <p:txBody>
            <a:bodyPr/>
            <a:lstStyle/>
            <a:p/>
          </p:txBody>
        </p:sp>
        <p:sp>
          <p:nvSpPr>
            <p:cNvPr id="69" name="rc69"/>
            <p:cNvSpPr/>
            <p:nvPr/>
          </p:nvSpPr>
          <p:spPr>
            <a:xfrm>
              <a:off x="7432346" y="3150928"/>
              <a:ext cx="238655" cy="174230"/>
            </a:xfrm>
            <a:prstGeom prst="rect">
              <a:avLst/>
            </a:prstGeom>
            <a:solidFill>
              <a:srgbClr val="E2231A">
                <a:alpha val="100000"/>
              </a:srgbClr>
            </a:solidFill>
          </p:spPr>
          <p:txBody>
            <a:bodyPr/>
            <a:lstStyle/>
            <a:p/>
          </p:txBody>
        </p:sp>
        <p:sp>
          <p:nvSpPr>
            <p:cNvPr id="70" name="rc70"/>
            <p:cNvSpPr/>
            <p:nvPr/>
          </p:nvSpPr>
          <p:spPr>
            <a:xfrm>
              <a:off x="7697519" y="3300095"/>
              <a:ext cx="238655" cy="911617"/>
            </a:xfrm>
            <a:prstGeom prst="rect">
              <a:avLst/>
            </a:prstGeom>
            <a:solidFill>
              <a:srgbClr val="80BD41">
                <a:alpha val="100000"/>
              </a:srgbClr>
            </a:solidFill>
          </p:spPr>
          <p:txBody>
            <a:bodyPr/>
            <a:lstStyle/>
            <a:p/>
          </p:txBody>
        </p:sp>
        <p:sp>
          <p:nvSpPr>
            <p:cNvPr id="71" name="rc71"/>
            <p:cNvSpPr/>
            <p:nvPr/>
          </p:nvSpPr>
          <p:spPr>
            <a:xfrm>
              <a:off x="7697519" y="3147689"/>
              <a:ext cx="238655" cy="152405"/>
            </a:xfrm>
            <a:prstGeom prst="rect">
              <a:avLst/>
            </a:prstGeom>
            <a:solidFill>
              <a:srgbClr val="E2231A">
                <a:alpha val="100000"/>
              </a:srgbClr>
            </a:solidFill>
          </p:spPr>
          <p:txBody>
            <a:bodyPr/>
            <a:lstStyle/>
            <a:p/>
          </p:txBody>
        </p:sp>
        <p:sp>
          <p:nvSpPr>
            <p:cNvPr id="72" name="rc72"/>
            <p:cNvSpPr/>
            <p:nvPr/>
          </p:nvSpPr>
          <p:spPr>
            <a:xfrm>
              <a:off x="7962692" y="3300946"/>
              <a:ext cx="238655" cy="910766"/>
            </a:xfrm>
            <a:prstGeom prst="rect">
              <a:avLst/>
            </a:prstGeom>
            <a:solidFill>
              <a:srgbClr val="80BD41">
                <a:alpha val="100000"/>
              </a:srgbClr>
            </a:solidFill>
          </p:spPr>
          <p:txBody>
            <a:bodyPr/>
            <a:lstStyle/>
            <a:p/>
          </p:txBody>
        </p:sp>
        <p:sp>
          <p:nvSpPr>
            <p:cNvPr id="73" name="rc73"/>
            <p:cNvSpPr/>
            <p:nvPr/>
          </p:nvSpPr>
          <p:spPr>
            <a:xfrm>
              <a:off x="7962692" y="3145992"/>
              <a:ext cx="238655" cy="154954"/>
            </a:xfrm>
            <a:prstGeom prst="rect">
              <a:avLst/>
            </a:prstGeom>
            <a:solidFill>
              <a:srgbClr val="E2231A">
                <a:alpha val="100000"/>
              </a:srgbClr>
            </a:solidFill>
          </p:spPr>
          <p:txBody>
            <a:bodyPr/>
            <a:lstStyle/>
            <a:p/>
          </p:txBody>
        </p:sp>
        <p:sp>
          <p:nvSpPr>
            <p:cNvPr id="74" name="pl74"/>
            <p:cNvSpPr/>
            <p:nvPr/>
          </p:nvSpPr>
          <p:spPr>
            <a:xfrm>
              <a:off x="1452703" y="2364352"/>
              <a:ext cx="6629316" cy="537023"/>
            </a:xfrm>
            <a:custGeom>
              <a:avLst/>
              <a:pathLst>
                <a:path w="6629316" h="537023">
                  <a:moveTo>
                    <a:pt x="0" y="537023"/>
                  </a:moveTo>
                  <a:lnTo>
                    <a:pt x="265172" y="515542"/>
                  </a:lnTo>
                  <a:lnTo>
                    <a:pt x="530345" y="537023"/>
                  </a:lnTo>
                  <a:lnTo>
                    <a:pt x="795518" y="472580"/>
                  </a:lnTo>
                  <a:lnTo>
                    <a:pt x="1060690" y="408137"/>
                  </a:lnTo>
                  <a:lnTo>
                    <a:pt x="1325863" y="365175"/>
                  </a:lnTo>
                  <a:lnTo>
                    <a:pt x="1591036" y="343694"/>
                  </a:lnTo>
                  <a:lnTo>
                    <a:pt x="1856208" y="343694"/>
                  </a:lnTo>
                  <a:lnTo>
                    <a:pt x="2121381" y="300733"/>
                  </a:lnTo>
                  <a:lnTo>
                    <a:pt x="2386554" y="193328"/>
                  </a:lnTo>
                  <a:lnTo>
                    <a:pt x="2651726" y="171847"/>
                  </a:lnTo>
                  <a:lnTo>
                    <a:pt x="2916899" y="171847"/>
                  </a:lnTo>
                  <a:lnTo>
                    <a:pt x="3182072" y="193328"/>
                  </a:lnTo>
                  <a:lnTo>
                    <a:pt x="3447244" y="171847"/>
                  </a:lnTo>
                  <a:lnTo>
                    <a:pt x="3712417" y="150366"/>
                  </a:lnTo>
                  <a:lnTo>
                    <a:pt x="3977590" y="128885"/>
                  </a:lnTo>
                  <a:lnTo>
                    <a:pt x="4242762" y="107404"/>
                  </a:lnTo>
                  <a:lnTo>
                    <a:pt x="4507935" y="64442"/>
                  </a:lnTo>
                  <a:lnTo>
                    <a:pt x="4773108" y="42961"/>
                  </a:lnTo>
                  <a:lnTo>
                    <a:pt x="5038280" y="0"/>
                  </a:lnTo>
                  <a:lnTo>
                    <a:pt x="5303453" y="64442"/>
                  </a:lnTo>
                  <a:lnTo>
                    <a:pt x="5568626" y="128885"/>
                  </a:lnTo>
                  <a:lnTo>
                    <a:pt x="5833798" y="64442"/>
                  </a:lnTo>
                  <a:lnTo>
                    <a:pt x="6098971" y="42961"/>
                  </a:lnTo>
                  <a:lnTo>
                    <a:pt x="6364144" y="0"/>
                  </a:lnTo>
                  <a:lnTo>
                    <a:pt x="6629316" y="21480"/>
                  </a:lnTo>
                </a:path>
              </a:pathLst>
            </a:custGeom>
            <a:ln w="27101" cap="flat">
              <a:solidFill>
                <a:srgbClr val="0058AB">
                  <a:alpha val="100000"/>
                </a:srgbClr>
              </a:solidFill>
              <a:prstDash val="solid"/>
              <a:round/>
            </a:ln>
          </p:spPr>
          <p:txBody>
            <a:bodyPr/>
            <a:lstStyle/>
            <a:p/>
          </p:txBody>
        </p:sp>
        <p:sp>
          <p:nvSpPr>
            <p:cNvPr id="75" name="tx75"/>
            <p:cNvSpPr/>
            <p:nvPr/>
          </p:nvSpPr>
          <p:spPr>
            <a:xfrm>
              <a:off x="1382385" y="272032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61</a:t>
              </a:r>
            </a:p>
          </p:txBody>
        </p:sp>
        <p:sp>
          <p:nvSpPr>
            <p:cNvPr id="76" name="tx76"/>
            <p:cNvSpPr/>
            <p:nvPr/>
          </p:nvSpPr>
          <p:spPr>
            <a:xfrm>
              <a:off x="2708249" y="25484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69</a:t>
              </a:r>
            </a:p>
          </p:txBody>
        </p:sp>
        <p:sp>
          <p:nvSpPr>
            <p:cNvPr id="77" name="tx77"/>
            <p:cNvSpPr/>
            <p:nvPr/>
          </p:nvSpPr>
          <p:spPr>
            <a:xfrm>
              <a:off x="4034112" y="23551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78</a:t>
              </a:r>
            </a:p>
          </p:txBody>
        </p:sp>
        <p:sp>
          <p:nvSpPr>
            <p:cNvPr id="78" name="tx78"/>
            <p:cNvSpPr/>
            <p:nvPr/>
          </p:nvSpPr>
          <p:spPr>
            <a:xfrm>
              <a:off x="5359975" y="231218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79" name="tx79"/>
            <p:cNvSpPr/>
            <p:nvPr/>
          </p:nvSpPr>
          <p:spPr>
            <a:xfrm>
              <a:off x="6420666"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0" name="tx80"/>
            <p:cNvSpPr/>
            <p:nvPr/>
          </p:nvSpPr>
          <p:spPr>
            <a:xfrm>
              <a:off x="6685839"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1" name="tx81"/>
            <p:cNvSpPr/>
            <p:nvPr/>
          </p:nvSpPr>
          <p:spPr>
            <a:xfrm>
              <a:off x="6951011" y="231218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2" name="tx82"/>
            <p:cNvSpPr/>
            <p:nvPr/>
          </p:nvSpPr>
          <p:spPr>
            <a:xfrm>
              <a:off x="7216184"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3" name="tx83"/>
            <p:cNvSpPr/>
            <p:nvPr/>
          </p:nvSpPr>
          <p:spPr>
            <a:xfrm>
              <a:off x="7481357" y="222626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4" name="tx84"/>
            <p:cNvSpPr/>
            <p:nvPr/>
          </p:nvSpPr>
          <p:spPr>
            <a:xfrm>
              <a:off x="7746529"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5" name="tx85"/>
            <p:cNvSpPr/>
            <p:nvPr/>
          </p:nvSpPr>
          <p:spPr>
            <a:xfrm>
              <a:off x="8011702" y="22047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6" name="tx86"/>
            <p:cNvSpPr/>
            <p:nvPr/>
          </p:nvSpPr>
          <p:spPr>
            <a:xfrm>
              <a:off x="1347272" y="386366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34.7</a:t>
              </a:r>
            </a:p>
          </p:txBody>
        </p:sp>
        <p:sp>
          <p:nvSpPr>
            <p:cNvPr id="87" name="tx87"/>
            <p:cNvSpPr/>
            <p:nvPr/>
          </p:nvSpPr>
          <p:spPr>
            <a:xfrm>
              <a:off x="1347272" y="335467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22.4</a:t>
              </a:r>
            </a:p>
          </p:txBody>
        </p:sp>
        <p:sp>
          <p:nvSpPr>
            <p:cNvPr id="88" name="tx88"/>
            <p:cNvSpPr/>
            <p:nvPr/>
          </p:nvSpPr>
          <p:spPr>
            <a:xfrm>
              <a:off x="2673136" y="381445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40.2</a:t>
              </a:r>
            </a:p>
          </p:txBody>
        </p:sp>
        <p:sp>
          <p:nvSpPr>
            <p:cNvPr id="89" name="tx89"/>
            <p:cNvSpPr/>
            <p:nvPr/>
          </p:nvSpPr>
          <p:spPr>
            <a:xfrm>
              <a:off x="2673136" y="329647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17.9</a:t>
              </a:r>
            </a:p>
          </p:txBody>
        </p:sp>
        <p:sp>
          <p:nvSpPr>
            <p:cNvPr id="90" name="tx90"/>
            <p:cNvSpPr/>
            <p:nvPr/>
          </p:nvSpPr>
          <p:spPr>
            <a:xfrm>
              <a:off x="3998999" y="375842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46.5</a:t>
              </a:r>
            </a:p>
          </p:txBody>
        </p:sp>
        <p:sp>
          <p:nvSpPr>
            <p:cNvPr id="91" name="tx91"/>
            <p:cNvSpPr/>
            <p:nvPr/>
          </p:nvSpPr>
          <p:spPr>
            <a:xfrm>
              <a:off x="3998999" y="322458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13.4</a:t>
              </a:r>
            </a:p>
          </p:txBody>
        </p:sp>
        <p:sp>
          <p:nvSpPr>
            <p:cNvPr id="92" name="tx92"/>
            <p:cNvSpPr/>
            <p:nvPr/>
          </p:nvSpPr>
          <p:spPr>
            <a:xfrm>
              <a:off x="5324862" y="37441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48.1</a:t>
              </a:r>
            </a:p>
          </p:txBody>
        </p:sp>
        <p:sp>
          <p:nvSpPr>
            <p:cNvPr id="93" name="tx93"/>
            <p:cNvSpPr/>
            <p:nvPr/>
          </p:nvSpPr>
          <p:spPr>
            <a:xfrm>
              <a:off x="5328886" y="3209353"/>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11.9</a:t>
              </a:r>
            </a:p>
          </p:txBody>
        </p:sp>
        <p:sp>
          <p:nvSpPr>
            <p:cNvPr id="94" name="tx94"/>
            <p:cNvSpPr/>
            <p:nvPr/>
          </p:nvSpPr>
          <p:spPr>
            <a:xfrm>
              <a:off x="6385553" y="372178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50.6</a:t>
              </a:r>
            </a:p>
          </p:txBody>
        </p:sp>
        <p:sp>
          <p:nvSpPr>
            <p:cNvPr id="95" name="tx95"/>
            <p:cNvSpPr/>
            <p:nvPr/>
          </p:nvSpPr>
          <p:spPr>
            <a:xfrm>
              <a:off x="6415683" y="31948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8.5</a:t>
              </a:r>
            </a:p>
          </p:txBody>
        </p:sp>
        <p:sp>
          <p:nvSpPr>
            <p:cNvPr id="96" name="tx96"/>
            <p:cNvSpPr/>
            <p:nvPr/>
          </p:nvSpPr>
          <p:spPr>
            <a:xfrm>
              <a:off x="6650726" y="373879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48.7</a:t>
              </a:r>
            </a:p>
          </p:txBody>
        </p:sp>
        <p:sp>
          <p:nvSpPr>
            <p:cNvPr id="97" name="tx97"/>
            <p:cNvSpPr/>
            <p:nvPr/>
          </p:nvSpPr>
          <p:spPr>
            <a:xfrm>
              <a:off x="6695897" y="32157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98" name="tx98"/>
            <p:cNvSpPr/>
            <p:nvPr/>
          </p:nvSpPr>
          <p:spPr>
            <a:xfrm>
              <a:off x="6915898" y="375214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47.2</a:t>
              </a:r>
            </a:p>
          </p:txBody>
        </p:sp>
        <p:sp>
          <p:nvSpPr>
            <p:cNvPr id="99" name="tx99"/>
            <p:cNvSpPr/>
            <p:nvPr/>
          </p:nvSpPr>
          <p:spPr>
            <a:xfrm>
              <a:off x="6919922" y="3227472"/>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11.6</a:t>
              </a:r>
            </a:p>
          </p:txBody>
        </p:sp>
        <p:sp>
          <p:nvSpPr>
            <p:cNvPr id="100" name="tx100"/>
            <p:cNvSpPr/>
            <p:nvPr/>
          </p:nvSpPr>
          <p:spPr>
            <a:xfrm>
              <a:off x="7181071" y="37328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49.3</a:t>
              </a:r>
            </a:p>
          </p:txBody>
        </p:sp>
        <p:sp>
          <p:nvSpPr>
            <p:cNvPr id="101" name="tx101"/>
            <p:cNvSpPr/>
            <p:nvPr/>
          </p:nvSpPr>
          <p:spPr>
            <a:xfrm>
              <a:off x="7211201" y="320486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102" name="tx102"/>
            <p:cNvSpPr/>
            <p:nvPr/>
          </p:nvSpPr>
          <p:spPr>
            <a:xfrm>
              <a:off x="7446244" y="372961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49.7</a:t>
              </a:r>
            </a:p>
          </p:txBody>
        </p:sp>
        <p:sp>
          <p:nvSpPr>
            <p:cNvPr id="103" name="tx103"/>
            <p:cNvSpPr/>
            <p:nvPr/>
          </p:nvSpPr>
          <p:spPr>
            <a:xfrm>
              <a:off x="7476373" y="31992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104" name="tx104"/>
            <p:cNvSpPr/>
            <p:nvPr/>
          </p:nvSpPr>
          <p:spPr>
            <a:xfrm>
              <a:off x="7711416" y="371708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51.1</a:t>
              </a:r>
            </a:p>
          </p:txBody>
        </p:sp>
        <p:sp>
          <p:nvSpPr>
            <p:cNvPr id="105" name="tx105"/>
            <p:cNvSpPr/>
            <p:nvPr/>
          </p:nvSpPr>
          <p:spPr>
            <a:xfrm>
              <a:off x="7741546" y="318507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8.5</a:t>
              </a:r>
            </a:p>
          </p:txBody>
        </p:sp>
        <p:sp>
          <p:nvSpPr>
            <p:cNvPr id="106" name="tx106"/>
            <p:cNvSpPr/>
            <p:nvPr/>
          </p:nvSpPr>
          <p:spPr>
            <a:xfrm>
              <a:off x="8021760" y="37175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51</a:t>
              </a:r>
            </a:p>
          </p:txBody>
        </p:sp>
        <p:sp>
          <p:nvSpPr>
            <p:cNvPr id="107" name="tx107"/>
            <p:cNvSpPr/>
            <p:nvPr/>
          </p:nvSpPr>
          <p:spPr>
            <a:xfrm>
              <a:off x="8006719" y="31846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8.7</a:t>
              </a:r>
            </a:p>
          </p:txBody>
        </p:sp>
        <p:sp>
          <p:nvSpPr>
            <p:cNvPr id="108" name="tx108"/>
            <p:cNvSpPr/>
            <p:nvPr/>
          </p:nvSpPr>
          <p:spPr>
            <a:xfrm>
              <a:off x="1392444" y="3038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109" name="tx109"/>
            <p:cNvSpPr/>
            <p:nvPr/>
          </p:nvSpPr>
          <p:spPr>
            <a:xfrm>
              <a:off x="2673136" y="302049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58.1</a:t>
              </a:r>
            </a:p>
          </p:txBody>
        </p:sp>
        <p:sp>
          <p:nvSpPr>
            <p:cNvPr id="110" name="tx110"/>
            <p:cNvSpPr/>
            <p:nvPr/>
          </p:nvSpPr>
          <p:spPr>
            <a:xfrm>
              <a:off x="3998999" y="298877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59.8</a:t>
              </a:r>
            </a:p>
          </p:txBody>
        </p:sp>
        <p:sp>
          <p:nvSpPr>
            <p:cNvPr id="111" name="tx111"/>
            <p:cNvSpPr/>
            <p:nvPr/>
          </p:nvSpPr>
          <p:spPr>
            <a:xfrm>
              <a:off x="5324862" y="298689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59.9</a:t>
              </a:r>
            </a:p>
          </p:txBody>
        </p:sp>
        <p:sp>
          <p:nvSpPr>
            <p:cNvPr id="112" name="tx112"/>
            <p:cNvSpPr/>
            <p:nvPr/>
          </p:nvSpPr>
          <p:spPr>
            <a:xfrm>
              <a:off x="6385553" y="300261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59.1</a:t>
              </a:r>
            </a:p>
          </p:txBody>
        </p:sp>
        <p:sp>
          <p:nvSpPr>
            <p:cNvPr id="113" name="tx113"/>
            <p:cNvSpPr/>
            <p:nvPr/>
          </p:nvSpPr>
          <p:spPr>
            <a:xfrm>
              <a:off x="6650726" y="301035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58.6</a:t>
              </a:r>
            </a:p>
          </p:txBody>
        </p:sp>
        <p:sp>
          <p:nvSpPr>
            <p:cNvPr id="114" name="tx114"/>
            <p:cNvSpPr/>
            <p:nvPr/>
          </p:nvSpPr>
          <p:spPr>
            <a:xfrm>
              <a:off x="6915898" y="300709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58.8</a:t>
              </a:r>
            </a:p>
          </p:txBody>
        </p:sp>
        <p:sp>
          <p:nvSpPr>
            <p:cNvPr id="115" name="tx115"/>
            <p:cNvSpPr/>
            <p:nvPr/>
          </p:nvSpPr>
          <p:spPr>
            <a:xfrm>
              <a:off x="7181071" y="300053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59.2</a:t>
              </a:r>
            </a:p>
          </p:txBody>
        </p:sp>
        <p:sp>
          <p:nvSpPr>
            <p:cNvPr id="116" name="tx116"/>
            <p:cNvSpPr/>
            <p:nvPr/>
          </p:nvSpPr>
          <p:spPr>
            <a:xfrm>
              <a:off x="7446244" y="299566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59.4</a:t>
              </a:r>
            </a:p>
          </p:txBody>
        </p:sp>
        <p:sp>
          <p:nvSpPr>
            <p:cNvPr id="117" name="tx117"/>
            <p:cNvSpPr/>
            <p:nvPr/>
          </p:nvSpPr>
          <p:spPr>
            <a:xfrm>
              <a:off x="7711416" y="29924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59.6</a:t>
              </a:r>
            </a:p>
          </p:txBody>
        </p:sp>
        <p:sp>
          <p:nvSpPr>
            <p:cNvPr id="118" name="tx118"/>
            <p:cNvSpPr/>
            <p:nvPr/>
          </p:nvSpPr>
          <p:spPr>
            <a:xfrm>
              <a:off x="7976589" y="299072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59.7</a:t>
              </a:r>
            </a:p>
          </p:txBody>
        </p:sp>
        <p:sp>
          <p:nvSpPr>
            <p:cNvPr id="119" name="tx119"/>
            <p:cNvSpPr/>
            <p:nvPr/>
          </p:nvSpPr>
          <p:spPr>
            <a:xfrm>
              <a:off x="733219"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0" name="tx120"/>
            <p:cNvSpPr/>
            <p:nvPr/>
          </p:nvSpPr>
          <p:spPr>
            <a:xfrm>
              <a:off x="655495" y="3269441"/>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1" name="tx121"/>
            <p:cNvSpPr/>
            <p:nvPr/>
          </p:nvSpPr>
          <p:spPr>
            <a:xfrm>
              <a:off x="577771" y="237718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22" name="tx122"/>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3" name="tx123"/>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4" name="tx124"/>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5" name="tx125"/>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6" name="tx126"/>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7" name="tx127"/>
            <p:cNvSpPr/>
            <p:nvPr/>
          </p:nvSpPr>
          <p:spPr>
            <a:xfrm rot="-5400000">
              <a:off x="129725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28" name="tx128"/>
            <p:cNvSpPr/>
            <p:nvPr/>
          </p:nvSpPr>
          <p:spPr>
            <a:xfrm rot="-5400000">
              <a:off x="262311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29" name="tx129"/>
            <p:cNvSpPr/>
            <p:nvPr/>
          </p:nvSpPr>
          <p:spPr>
            <a:xfrm rot="-5400000">
              <a:off x="39489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0" name="tx130"/>
            <p:cNvSpPr/>
            <p:nvPr/>
          </p:nvSpPr>
          <p:spPr>
            <a:xfrm rot="-5400000">
              <a:off x="52748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1" name="tx131"/>
            <p:cNvSpPr/>
            <p:nvPr/>
          </p:nvSpPr>
          <p:spPr>
            <a:xfrm rot="-5400000">
              <a:off x="633553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2" name="tx132"/>
            <p:cNvSpPr/>
            <p:nvPr/>
          </p:nvSpPr>
          <p:spPr>
            <a:xfrm rot="-5400000">
              <a:off x="660070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3" name="tx133"/>
            <p:cNvSpPr/>
            <p:nvPr/>
          </p:nvSpPr>
          <p:spPr>
            <a:xfrm rot="-5400000">
              <a:off x="68658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4" name="tx134"/>
            <p:cNvSpPr/>
            <p:nvPr/>
          </p:nvSpPr>
          <p:spPr>
            <a:xfrm rot="-5400000">
              <a:off x="7131053"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5" name="tx135"/>
            <p:cNvSpPr/>
            <p:nvPr/>
          </p:nvSpPr>
          <p:spPr>
            <a:xfrm rot="-5400000">
              <a:off x="739622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6" name="tx136"/>
            <p:cNvSpPr/>
            <p:nvPr/>
          </p:nvSpPr>
          <p:spPr>
            <a:xfrm rot="-5400000">
              <a:off x="76613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7" name="tx137"/>
            <p:cNvSpPr/>
            <p:nvPr/>
          </p:nvSpPr>
          <p:spPr>
            <a:xfrm rot="-5400000">
              <a:off x="792657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38" name="tx138"/>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39" name="tx139"/>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0" name="pl140"/>
            <p:cNvSpPr/>
            <p:nvPr/>
          </p:nvSpPr>
          <p:spPr>
            <a:xfrm>
              <a:off x="2916968"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1" name="tx141"/>
            <p:cNvSpPr/>
            <p:nvPr/>
          </p:nvSpPr>
          <p:spPr>
            <a:xfrm>
              <a:off x="318406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42" name="rc142"/>
            <p:cNvSpPr/>
            <p:nvPr/>
          </p:nvSpPr>
          <p:spPr>
            <a:xfrm>
              <a:off x="4473332" y="5080054"/>
              <a:ext cx="201456" cy="201456"/>
            </a:xfrm>
            <a:prstGeom prst="rect">
              <a:avLst/>
            </a:prstGeom>
            <a:solidFill>
              <a:srgbClr val="E2231A">
                <a:alpha val="100000"/>
              </a:srgbClr>
            </a:solidFill>
          </p:spPr>
          <p:txBody>
            <a:bodyPr/>
            <a:lstStyle/>
            <a:p/>
          </p:txBody>
        </p:sp>
        <p:sp>
          <p:nvSpPr>
            <p:cNvPr id="143" name="rc143"/>
            <p:cNvSpPr/>
            <p:nvPr/>
          </p:nvSpPr>
          <p:spPr>
            <a:xfrm>
              <a:off x="5678609" y="5080054"/>
              <a:ext cx="201456" cy="201456"/>
            </a:xfrm>
            <a:prstGeom prst="rect">
              <a:avLst/>
            </a:prstGeom>
            <a:solidFill>
              <a:srgbClr val="80BD41">
                <a:alpha val="100000"/>
              </a:srgbClr>
            </a:solidFill>
          </p:spPr>
          <p:txBody>
            <a:bodyPr/>
            <a:lstStyle/>
            <a:p/>
          </p:txBody>
        </p:sp>
        <p:sp>
          <p:nvSpPr>
            <p:cNvPr id="144" name="tx144"/>
            <p:cNvSpPr/>
            <p:nvPr/>
          </p:nvSpPr>
          <p:spPr>
            <a:xfrm>
              <a:off x="4753377"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5" name="tx145"/>
            <p:cNvSpPr/>
            <p:nvPr/>
          </p:nvSpPr>
          <p:spPr>
            <a:xfrm>
              <a:off x="5958654"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6" name="tx146"/>
            <p:cNvSpPr/>
            <p:nvPr/>
          </p:nvSpPr>
          <p:spPr>
            <a:xfrm>
              <a:off x="989976"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47" name="tx147"/>
            <p:cNvSpPr/>
            <p:nvPr/>
          </p:nvSpPr>
          <p:spPr>
            <a:xfrm>
              <a:off x="989976" y="1618677"/>
              <a:ext cx="137827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LMICs, 2000-2025</a:t>
              </a:r>
            </a:p>
          </p:txBody>
        </p:sp>
        <p:sp>
          <p:nvSpPr>
            <p:cNvPr id="148" name="pl148"/>
            <p:cNvSpPr/>
            <p:nvPr/>
          </p:nvSpPr>
          <p:spPr>
            <a:xfrm>
              <a:off x="242862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461913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6809636"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989976" y="5902447"/>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2" name="pl152"/>
            <p:cNvSpPr/>
            <p:nvPr/>
          </p:nvSpPr>
          <p:spPr>
            <a:xfrm>
              <a:off x="989976" y="574738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3" name="pl153"/>
            <p:cNvSpPr/>
            <p:nvPr/>
          </p:nvSpPr>
          <p:spPr>
            <a:xfrm>
              <a:off x="989976" y="5592316"/>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4" name="pl154"/>
            <p:cNvSpPr/>
            <p:nvPr/>
          </p:nvSpPr>
          <p:spPr>
            <a:xfrm>
              <a:off x="133337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352387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6" name="pl156"/>
            <p:cNvSpPr/>
            <p:nvPr/>
          </p:nvSpPr>
          <p:spPr>
            <a:xfrm>
              <a:off x="571438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7904888"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8" name="rc158"/>
            <p:cNvSpPr/>
            <p:nvPr/>
          </p:nvSpPr>
          <p:spPr>
            <a:xfrm>
              <a:off x="1333375" y="5840421"/>
              <a:ext cx="5537449" cy="124052"/>
            </a:xfrm>
            <a:prstGeom prst="rect">
              <a:avLst/>
            </a:prstGeom>
            <a:solidFill>
              <a:srgbClr val="80BD41">
                <a:alpha val="100000"/>
              </a:srgbClr>
            </a:solidFill>
          </p:spPr>
          <p:txBody>
            <a:bodyPr/>
            <a:lstStyle/>
            <a:p/>
          </p:txBody>
        </p:sp>
        <p:sp>
          <p:nvSpPr>
            <p:cNvPr id="159" name="rc159"/>
            <p:cNvSpPr/>
            <p:nvPr/>
          </p:nvSpPr>
          <p:spPr>
            <a:xfrm>
              <a:off x="6870825" y="5840421"/>
              <a:ext cx="930518" cy="124052"/>
            </a:xfrm>
            <a:prstGeom prst="rect">
              <a:avLst/>
            </a:prstGeom>
            <a:solidFill>
              <a:srgbClr val="E2231A">
                <a:alpha val="100000"/>
              </a:srgbClr>
            </a:solidFill>
          </p:spPr>
          <p:txBody>
            <a:bodyPr/>
            <a:lstStyle/>
            <a:p/>
          </p:txBody>
        </p:sp>
        <p:sp>
          <p:nvSpPr>
            <p:cNvPr id="160" name="rc160"/>
            <p:cNvSpPr/>
            <p:nvPr/>
          </p:nvSpPr>
          <p:spPr>
            <a:xfrm>
              <a:off x="1333375" y="5685356"/>
              <a:ext cx="5595104" cy="124052"/>
            </a:xfrm>
            <a:prstGeom prst="rect">
              <a:avLst/>
            </a:prstGeom>
            <a:solidFill>
              <a:srgbClr val="80BD41">
                <a:alpha val="100000"/>
              </a:srgbClr>
            </a:solidFill>
          </p:spPr>
          <p:txBody>
            <a:bodyPr/>
            <a:lstStyle/>
            <a:p/>
          </p:txBody>
        </p:sp>
        <p:sp>
          <p:nvSpPr>
            <p:cNvPr id="161" name="rc161"/>
            <p:cNvSpPr/>
            <p:nvPr/>
          </p:nvSpPr>
          <p:spPr>
            <a:xfrm>
              <a:off x="6928480" y="5685356"/>
              <a:ext cx="935400" cy="124052"/>
            </a:xfrm>
            <a:prstGeom prst="rect">
              <a:avLst/>
            </a:prstGeom>
            <a:solidFill>
              <a:srgbClr val="E2231A">
                <a:alpha val="100000"/>
              </a:srgbClr>
            </a:solidFill>
          </p:spPr>
          <p:txBody>
            <a:bodyPr/>
            <a:lstStyle/>
            <a:p/>
          </p:txBody>
        </p:sp>
        <p:sp>
          <p:nvSpPr>
            <p:cNvPr id="162" name="rc162"/>
            <p:cNvSpPr/>
            <p:nvPr/>
          </p:nvSpPr>
          <p:spPr>
            <a:xfrm>
              <a:off x="1333375" y="5530290"/>
              <a:ext cx="5589883" cy="124052"/>
            </a:xfrm>
            <a:prstGeom prst="rect">
              <a:avLst/>
            </a:prstGeom>
            <a:solidFill>
              <a:srgbClr val="80BD41">
                <a:alpha val="100000"/>
              </a:srgbClr>
            </a:solidFill>
          </p:spPr>
          <p:txBody>
            <a:bodyPr/>
            <a:lstStyle/>
            <a:p/>
          </p:txBody>
        </p:sp>
        <p:sp>
          <p:nvSpPr>
            <p:cNvPr id="163" name="rc163"/>
            <p:cNvSpPr/>
            <p:nvPr/>
          </p:nvSpPr>
          <p:spPr>
            <a:xfrm>
              <a:off x="6923259" y="5530290"/>
              <a:ext cx="951041" cy="124052"/>
            </a:xfrm>
            <a:prstGeom prst="rect">
              <a:avLst/>
            </a:prstGeom>
            <a:solidFill>
              <a:srgbClr val="E2231A">
                <a:alpha val="100000"/>
              </a:srgbClr>
            </a:solidFill>
          </p:spPr>
          <p:txBody>
            <a:bodyPr/>
            <a:lstStyle/>
            <a:p/>
          </p:txBody>
        </p:sp>
        <p:sp>
          <p:nvSpPr>
            <p:cNvPr id="164" name="tx164"/>
            <p:cNvSpPr/>
            <p:nvPr/>
          </p:nvSpPr>
          <p:spPr>
            <a:xfrm>
              <a:off x="3979067"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50.6</a:t>
              </a:r>
            </a:p>
          </p:txBody>
        </p:sp>
        <p:sp>
          <p:nvSpPr>
            <p:cNvPr id="165" name="tx165"/>
            <p:cNvSpPr/>
            <p:nvPr/>
          </p:nvSpPr>
          <p:spPr>
            <a:xfrm>
              <a:off x="7248210"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8.5</a:t>
              </a:r>
            </a:p>
          </p:txBody>
        </p:sp>
        <p:sp>
          <p:nvSpPr>
            <p:cNvPr id="166" name="tx166"/>
            <p:cNvSpPr/>
            <p:nvPr/>
          </p:nvSpPr>
          <p:spPr>
            <a:xfrm>
              <a:off x="4007895"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51.1</a:t>
              </a:r>
            </a:p>
          </p:txBody>
        </p:sp>
        <p:sp>
          <p:nvSpPr>
            <p:cNvPr id="167" name="tx167"/>
            <p:cNvSpPr/>
            <p:nvPr/>
          </p:nvSpPr>
          <p:spPr>
            <a:xfrm>
              <a:off x="7308306"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8.5</a:t>
              </a:r>
            </a:p>
          </p:txBody>
        </p:sp>
        <p:sp>
          <p:nvSpPr>
            <p:cNvPr id="168" name="tx168"/>
            <p:cNvSpPr/>
            <p:nvPr/>
          </p:nvSpPr>
          <p:spPr>
            <a:xfrm>
              <a:off x="4058000" y="554705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51</a:t>
              </a:r>
            </a:p>
          </p:txBody>
        </p:sp>
        <p:sp>
          <p:nvSpPr>
            <p:cNvPr id="169" name="tx169"/>
            <p:cNvSpPr/>
            <p:nvPr/>
          </p:nvSpPr>
          <p:spPr>
            <a:xfrm>
              <a:off x="7310906"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8.7</a:t>
              </a:r>
            </a:p>
          </p:txBody>
        </p:sp>
        <p:sp>
          <p:nvSpPr>
            <p:cNvPr id="170" name="tx170"/>
            <p:cNvSpPr/>
            <p:nvPr/>
          </p:nvSpPr>
          <p:spPr>
            <a:xfrm>
              <a:off x="8001710"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59.1</a:t>
              </a:r>
            </a:p>
          </p:txBody>
        </p:sp>
        <p:sp>
          <p:nvSpPr>
            <p:cNvPr id="171" name="tx171"/>
            <p:cNvSpPr/>
            <p:nvPr/>
          </p:nvSpPr>
          <p:spPr>
            <a:xfrm>
              <a:off x="8067373"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59.6</a:t>
              </a:r>
            </a:p>
          </p:txBody>
        </p:sp>
        <p:sp>
          <p:nvSpPr>
            <p:cNvPr id="172" name="tx172"/>
            <p:cNvSpPr/>
            <p:nvPr/>
          </p:nvSpPr>
          <p:spPr>
            <a:xfrm>
              <a:off x="8078315"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59.7</a:t>
              </a:r>
            </a:p>
          </p:txBody>
        </p:sp>
        <p:sp>
          <p:nvSpPr>
            <p:cNvPr id="173" name="tx173"/>
            <p:cNvSpPr/>
            <p:nvPr/>
          </p:nvSpPr>
          <p:spPr>
            <a:xfrm>
              <a:off x="616450"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4" name="tx174"/>
            <p:cNvSpPr/>
            <p:nvPr/>
          </p:nvSpPr>
          <p:spPr>
            <a:xfrm>
              <a:off x="616450"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5" name="tx175"/>
            <p:cNvSpPr/>
            <p:nvPr/>
          </p:nvSpPr>
          <p:spPr>
            <a:xfrm>
              <a:off x="616450"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76" name="tx176"/>
            <p:cNvSpPr/>
            <p:nvPr/>
          </p:nvSpPr>
          <p:spPr>
            <a:xfrm>
              <a:off x="121688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77" name="tx177"/>
            <p:cNvSpPr/>
            <p:nvPr/>
          </p:nvSpPr>
          <p:spPr>
            <a:xfrm>
              <a:off x="336852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78" name="tx178"/>
            <p:cNvSpPr/>
            <p:nvPr/>
          </p:nvSpPr>
          <p:spPr>
            <a:xfrm>
              <a:off x="5559027"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79" name="tx179"/>
            <p:cNvSpPr/>
            <p:nvPr/>
          </p:nvSpPr>
          <p:spPr>
            <a:xfrm>
              <a:off x="7749531"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 M</a:t>
              </a:r>
            </a:p>
          </p:txBody>
        </p:sp>
        <p:sp>
          <p:nvSpPr>
            <p:cNvPr id="180" name="tx180"/>
            <p:cNvSpPr/>
            <p:nvPr/>
          </p:nvSpPr>
          <p:spPr>
            <a:xfrm>
              <a:off x="3878244"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1" name="tx181"/>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2" name="tx182"/>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(85%) was within 1% of coverage in 2019 (86%).
The number of children vaccinated with MCV1 increased 1% from 50.6 million in 2019 to 51 million in 2025.
The number of surviving infants increased approximately 1% from 59.1 million in 2019 to 59.7 million in 2025.
In 2025, 479,000 more children were vaccinated than in 2019.
In 2025, there were 666,000 more surviving infants (target population) than in 2019.
For vaccine coverage to increase, the number of children vaccinated must increase at a faster rate than the population increases.</a:t>
            </a:r>
          </a:p>
        </p:txBody>
      </p:sp>
      <p:sp>
        <p:nvSpPr>
          <p:cNvPr id="18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85%: 51 million children received the measles vaccine, but 8.7 million remain unvaccinated against the highly contagious disease.</a:t>
            </a:r>
          </a:p>
        </p:txBody>
      </p:sp>
      <p:grpSp xmlns:pic="http://schemas.openxmlformats.org/drawingml/2006/picture">
        <p:nvGrpSpPr>
          <p:cNvPr id="185" name=""/>
          <p:cNvGrpSpPr/>
          <p:nvPr/>
        </p:nvGrpSpPr>
        <p:grpSpPr>
          <a:xfrm>
            <a:off x="292608" y="1005840"/>
            <a:ext cx="8595360" cy="28575"/>
            <a:chOff x="292608" y="1005840"/>
            <a:chExt cx="8595360" cy="28575"/>
          </a:xfrm>
        </p:grpSpPr>
        <p:sp>
          <p:nvSpPr>
            <p:cNvPr id="18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8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34889" y="4405966"/>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 name="rc5"/>
            <p:cNvSpPr/>
            <p:nvPr/>
          </p:nvSpPr>
          <p:spPr>
            <a:xfrm>
              <a:off x="2100073" y="440596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 name="rc6"/>
            <p:cNvSpPr/>
            <p:nvPr/>
          </p:nvSpPr>
          <p:spPr>
            <a:xfrm>
              <a:off x="2365257" y="440596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 name="rc7"/>
            <p:cNvSpPr/>
            <p:nvPr/>
          </p:nvSpPr>
          <p:spPr>
            <a:xfrm>
              <a:off x="2630441" y="440596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 name="rc8"/>
            <p:cNvSpPr/>
            <p:nvPr/>
          </p:nvSpPr>
          <p:spPr>
            <a:xfrm>
              <a:off x="2895625" y="440596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 name="rc9"/>
            <p:cNvSpPr/>
            <p:nvPr/>
          </p:nvSpPr>
          <p:spPr>
            <a:xfrm>
              <a:off x="3160809" y="4405966"/>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0" name="rc10"/>
            <p:cNvSpPr/>
            <p:nvPr/>
          </p:nvSpPr>
          <p:spPr>
            <a:xfrm>
              <a:off x="3425993" y="440596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1" name="rc11"/>
            <p:cNvSpPr/>
            <p:nvPr/>
          </p:nvSpPr>
          <p:spPr>
            <a:xfrm>
              <a:off x="3691177" y="440596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2" name="rc12"/>
            <p:cNvSpPr/>
            <p:nvPr/>
          </p:nvSpPr>
          <p:spPr>
            <a:xfrm>
              <a:off x="3956361" y="440596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3" name="rc13"/>
            <p:cNvSpPr/>
            <p:nvPr/>
          </p:nvSpPr>
          <p:spPr>
            <a:xfrm>
              <a:off x="4221545" y="440596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4" name="rc14"/>
            <p:cNvSpPr/>
            <p:nvPr/>
          </p:nvSpPr>
          <p:spPr>
            <a:xfrm>
              <a:off x="4486728" y="440596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5" name="rc15"/>
            <p:cNvSpPr/>
            <p:nvPr/>
          </p:nvSpPr>
          <p:spPr>
            <a:xfrm>
              <a:off x="4751912" y="440596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6" name="rc16"/>
            <p:cNvSpPr/>
            <p:nvPr/>
          </p:nvSpPr>
          <p:spPr>
            <a:xfrm>
              <a:off x="5017096" y="440596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440596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8" name="rc18"/>
            <p:cNvSpPr/>
            <p:nvPr/>
          </p:nvSpPr>
          <p:spPr>
            <a:xfrm>
              <a:off x="5547464" y="440596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9" name="rc19"/>
            <p:cNvSpPr/>
            <p:nvPr/>
          </p:nvSpPr>
          <p:spPr>
            <a:xfrm>
              <a:off x="5812648" y="440596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0" name="rc20"/>
            <p:cNvSpPr/>
            <p:nvPr/>
          </p:nvSpPr>
          <p:spPr>
            <a:xfrm>
              <a:off x="6077832" y="440596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1" name="rc21"/>
            <p:cNvSpPr/>
            <p:nvPr/>
          </p:nvSpPr>
          <p:spPr>
            <a:xfrm>
              <a:off x="6343016" y="4405966"/>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2" name="rc22"/>
            <p:cNvSpPr/>
            <p:nvPr/>
          </p:nvSpPr>
          <p:spPr>
            <a:xfrm>
              <a:off x="6608200" y="4405966"/>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3" name="rc23"/>
            <p:cNvSpPr/>
            <p:nvPr/>
          </p:nvSpPr>
          <p:spPr>
            <a:xfrm>
              <a:off x="6873384" y="440596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4" name="rc24"/>
            <p:cNvSpPr/>
            <p:nvPr/>
          </p:nvSpPr>
          <p:spPr>
            <a:xfrm>
              <a:off x="7138568" y="440596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5" name="rc25"/>
            <p:cNvSpPr/>
            <p:nvPr/>
          </p:nvSpPr>
          <p:spPr>
            <a:xfrm>
              <a:off x="7403752" y="440596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6" name="rc26"/>
            <p:cNvSpPr/>
            <p:nvPr/>
          </p:nvSpPr>
          <p:spPr>
            <a:xfrm>
              <a:off x="7668936" y="440596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7" name="rc27"/>
            <p:cNvSpPr/>
            <p:nvPr/>
          </p:nvSpPr>
          <p:spPr>
            <a:xfrm>
              <a:off x="7934120" y="440596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8" name="rc28"/>
            <p:cNvSpPr/>
            <p:nvPr/>
          </p:nvSpPr>
          <p:spPr>
            <a:xfrm>
              <a:off x="8199303" y="440596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9" name="rc29"/>
            <p:cNvSpPr/>
            <p:nvPr/>
          </p:nvSpPr>
          <p:spPr>
            <a:xfrm>
              <a:off x="8464487" y="440596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0" name="rc30"/>
            <p:cNvSpPr/>
            <p:nvPr/>
          </p:nvSpPr>
          <p:spPr>
            <a:xfrm>
              <a:off x="1834889" y="252470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1" name="rc31"/>
            <p:cNvSpPr/>
            <p:nvPr/>
          </p:nvSpPr>
          <p:spPr>
            <a:xfrm>
              <a:off x="2100073" y="252470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2" name="rc32"/>
            <p:cNvSpPr/>
            <p:nvPr/>
          </p:nvSpPr>
          <p:spPr>
            <a:xfrm>
              <a:off x="2365257" y="252470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 name="rc33"/>
            <p:cNvSpPr/>
            <p:nvPr/>
          </p:nvSpPr>
          <p:spPr>
            <a:xfrm>
              <a:off x="2630441" y="252470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4" name="rc34"/>
            <p:cNvSpPr/>
            <p:nvPr/>
          </p:nvSpPr>
          <p:spPr>
            <a:xfrm>
              <a:off x="2895625" y="252470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 name="rc35"/>
            <p:cNvSpPr/>
            <p:nvPr/>
          </p:nvSpPr>
          <p:spPr>
            <a:xfrm>
              <a:off x="3160809" y="252470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 name="rc36"/>
            <p:cNvSpPr/>
            <p:nvPr/>
          </p:nvSpPr>
          <p:spPr>
            <a:xfrm>
              <a:off x="3425993" y="252470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7" name="rc37"/>
            <p:cNvSpPr/>
            <p:nvPr/>
          </p:nvSpPr>
          <p:spPr>
            <a:xfrm>
              <a:off x="3691177" y="252470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 name="rc38"/>
            <p:cNvSpPr/>
            <p:nvPr/>
          </p:nvSpPr>
          <p:spPr>
            <a:xfrm>
              <a:off x="3956361" y="252470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 name="rc39"/>
            <p:cNvSpPr/>
            <p:nvPr/>
          </p:nvSpPr>
          <p:spPr>
            <a:xfrm>
              <a:off x="4221545"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 name="rc40"/>
            <p:cNvSpPr/>
            <p:nvPr/>
          </p:nvSpPr>
          <p:spPr>
            <a:xfrm>
              <a:off x="4486728" y="252470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 name="rc41"/>
            <p:cNvSpPr/>
            <p:nvPr/>
          </p:nvSpPr>
          <p:spPr>
            <a:xfrm>
              <a:off x="4751912" y="252470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 name="rc42"/>
            <p:cNvSpPr/>
            <p:nvPr/>
          </p:nvSpPr>
          <p:spPr>
            <a:xfrm>
              <a:off x="5017096" y="252470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 name="rc43"/>
            <p:cNvSpPr/>
            <p:nvPr/>
          </p:nvSpPr>
          <p:spPr>
            <a:xfrm>
              <a:off x="5282280" y="252470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 name="rc44"/>
            <p:cNvSpPr/>
            <p:nvPr/>
          </p:nvSpPr>
          <p:spPr>
            <a:xfrm>
              <a:off x="5547464" y="252470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 name="rc45"/>
            <p:cNvSpPr/>
            <p:nvPr/>
          </p:nvSpPr>
          <p:spPr>
            <a:xfrm>
              <a:off x="5812648"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 name="rc46"/>
            <p:cNvSpPr/>
            <p:nvPr/>
          </p:nvSpPr>
          <p:spPr>
            <a:xfrm>
              <a:off x="6077832"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 name="rc47"/>
            <p:cNvSpPr/>
            <p:nvPr/>
          </p:nvSpPr>
          <p:spPr>
            <a:xfrm>
              <a:off x="6343016"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 name="rc48"/>
            <p:cNvSpPr/>
            <p:nvPr/>
          </p:nvSpPr>
          <p:spPr>
            <a:xfrm>
              <a:off x="6608200"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 name="rc49"/>
            <p:cNvSpPr/>
            <p:nvPr/>
          </p:nvSpPr>
          <p:spPr>
            <a:xfrm>
              <a:off x="6873384"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 name="rc50"/>
            <p:cNvSpPr/>
            <p:nvPr/>
          </p:nvSpPr>
          <p:spPr>
            <a:xfrm>
              <a:off x="7138568"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 name="rc51"/>
            <p:cNvSpPr/>
            <p:nvPr/>
          </p:nvSpPr>
          <p:spPr>
            <a:xfrm>
              <a:off x="7403752" y="252470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 name="rc52"/>
            <p:cNvSpPr/>
            <p:nvPr/>
          </p:nvSpPr>
          <p:spPr>
            <a:xfrm>
              <a:off x="7668936"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 name="rc53"/>
            <p:cNvSpPr/>
            <p:nvPr/>
          </p:nvSpPr>
          <p:spPr>
            <a:xfrm>
              <a:off x="7934120"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 name="rc54"/>
            <p:cNvSpPr/>
            <p:nvPr/>
          </p:nvSpPr>
          <p:spPr>
            <a:xfrm>
              <a:off x="8199303" y="252470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 name="rc55"/>
            <p:cNvSpPr/>
            <p:nvPr/>
          </p:nvSpPr>
          <p:spPr>
            <a:xfrm>
              <a:off x="8464487" y="252470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 name="rc56"/>
            <p:cNvSpPr/>
            <p:nvPr/>
          </p:nvSpPr>
          <p:spPr>
            <a:xfrm>
              <a:off x="1834889" y="553472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7" name="rc57"/>
            <p:cNvSpPr/>
            <p:nvPr/>
          </p:nvSpPr>
          <p:spPr>
            <a:xfrm>
              <a:off x="2100073" y="553472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8" name="rc58"/>
            <p:cNvSpPr/>
            <p:nvPr/>
          </p:nvSpPr>
          <p:spPr>
            <a:xfrm>
              <a:off x="2365257" y="553472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 name="rc59"/>
            <p:cNvSpPr/>
            <p:nvPr/>
          </p:nvSpPr>
          <p:spPr>
            <a:xfrm>
              <a:off x="2630441" y="553472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0" name="rc60"/>
            <p:cNvSpPr/>
            <p:nvPr/>
          </p:nvSpPr>
          <p:spPr>
            <a:xfrm>
              <a:off x="2895625" y="553472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1" name="rc61"/>
            <p:cNvSpPr/>
            <p:nvPr/>
          </p:nvSpPr>
          <p:spPr>
            <a:xfrm>
              <a:off x="3160809" y="553472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2" name="rc62"/>
            <p:cNvSpPr/>
            <p:nvPr/>
          </p:nvSpPr>
          <p:spPr>
            <a:xfrm>
              <a:off x="3425993" y="553472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3" name="rc63"/>
            <p:cNvSpPr/>
            <p:nvPr/>
          </p:nvSpPr>
          <p:spPr>
            <a:xfrm>
              <a:off x="3691177" y="553472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4" name="rc64"/>
            <p:cNvSpPr/>
            <p:nvPr/>
          </p:nvSpPr>
          <p:spPr>
            <a:xfrm>
              <a:off x="3956361" y="553472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5" name="rc65"/>
            <p:cNvSpPr/>
            <p:nvPr/>
          </p:nvSpPr>
          <p:spPr>
            <a:xfrm>
              <a:off x="4221545" y="553472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6" name="rc66"/>
            <p:cNvSpPr/>
            <p:nvPr/>
          </p:nvSpPr>
          <p:spPr>
            <a:xfrm>
              <a:off x="4486728" y="553472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7" name="rc67"/>
            <p:cNvSpPr/>
            <p:nvPr/>
          </p:nvSpPr>
          <p:spPr>
            <a:xfrm>
              <a:off x="4751912" y="553472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8" name="rc68"/>
            <p:cNvSpPr/>
            <p:nvPr/>
          </p:nvSpPr>
          <p:spPr>
            <a:xfrm>
              <a:off x="5017096" y="553472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 name="rc69"/>
            <p:cNvSpPr/>
            <p:nvPr/>
          </p:nvSpPr>
          <p:spPr>
            <a:xfrm>
              <a:off x="5282280" y="553472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0" name="rc70"/>
            <p:cNvSpPr/>
            <p:nvPr/>
          </p:nvSpPr>
          <p:spPr>
            <a:xfrm>
              <a:off x="5547464" y="553472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1" name="rc71"/>
            <p:cNvSpPr/>
            <p:nvPr/>
          </p:nvSpPr>
          <p:spPr>
            <a:xfrm>
              <a:off x="5812648" y="553472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2" name="rc72"/>
            <p:cNvSpPr/>
            <p:nvPr/>
          </p:nvSpPr>
          <p:spPr>
            <a:xfrm>
              <a:off x="6077832" y="553472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3" name="rc73"/>
            <p:cNvSpPr/>
            <p:nvPr/>
          </p:nvSpPr>
          <p:spPr>
            <a:xfrm>
              <a:off x="6343016" y="553472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4" name="rc74"/>
            <p:cNvSpPr/>
            <p:nvPr/>
          </p:nvSpPr>
          <p:spPr>
            <a:xfrm>
              <a:off x="6608200" y="553472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5" name="rc75"/>
            <p:cNvSpPr/>
            <p:nvPr/>
          </p:nvSpPr>
          <p:spPr>
            <a:xfrm>
              <a:off x="6873384" y="553472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6" name="rc76"/>
            <p:cNvSpPr/>
            <p:nvPr/>
          </p:nvSpPr>
          <p:spPr>
            <a:xfrm>
              <a:off x="7138568" y="553472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7" name="rc77"/>
            <p:cNvSpPr/>
            <p:nvPr/>
          </p:nvSpPr>
          <p:spPr>
            <a:xfrm>
              <a:off x="7403752" y="553472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 name="rc78"/>
            <p:cNvSpPr/>
            <p:nvPr/>
          </p:nvSpPr>
          <p:spPr>
            <a:xfrm>
              <a:off x="7668936" y="553472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9" name="rc79"/>
            <p:cNvSpPr/>
            <p:nvPr/>
          </p:nvSpPr>
          <p:spPr>
            <a:xfrm>
              <a:off x="7934120" y="553472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0" name="rc80"/>
            <p:cNvSpPr/>
            <p:nvPr/>
          </p:nvSpPr>
          <p:spPr>
            <a:xfrm>
              <a:off x="8199303" y="553472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1" name="rc81"/>
            <p:cNvSpPr/>
            <p:nvPr/>
          </p:nvSpPr>
          <p:spPr>
            <a:xfrm>
              <a:off x="8464487" y="553472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82" name="rc82"/>
            <p:cNvSpPr/>
            <p:nvPr/>
          </p:nvSpPr>
          <p:spPr>
            <a:xfrm>
              <a:off x="1834889" y="130187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3" name="rc83"/>
            <p:cNvSpPr/>
            <p:nvPr/>
          </p:nvSpPr>
          <p:spPr>
            <a:xfrm>
              <a:off x="2100073" y="130187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4" name="rc84"/>
            <p:cNvSpPr/>
            <p:nvPr/>
          </p:nvSpPr>
          <p:spPr>
            <a:xfrm>
              <a:off x="2365257" y="130187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5" name="rc85"/>
            <p:cNvSpPr/>
            <p:nvPr/>
          </p:nvSpPr>
          <p:spPr>
            <a:xfrm>
              <a:off x="2630441" y="130187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 name="rc86"/>
            <p:cNvSpPr/>
            <p:nvPr/>
          </p:nvSpPr>
          <p:spPr>
            <a:xfrm>
              <a:off x="2895625" y="130187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7" name="rc87"/>
            <p:cNvSpPr/>
            <p:nvPr/>
          </p:nvSpPr>
          <p:spPr>
            <a:xfrm>
              <a:off x="3160809" y="130187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 name="rc88"/>
            <p:cNvSpPr/>
            <p:nvPr/>
          </p:nvSpPr>
          <p:spPr>
            <a:xfrm>
              <a:off x="3425993" y="130187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 name="rc89"/>
            <p:cNvSpPr/>
            <p:nvPr/>
          </p:nvSpPr>
          <p:spPr>
            <a:xfrm>
              <a:off x="3691177" y="130187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 name="rc90"/>
            <p:cNvSpPr/>
            <p:nvPr/>
          </p:nvSpPr>
          <p:spPr>
            <a:xfrm>
              <a:off x="3956361"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 name="rc91"/>
            <p:cNvSpPr/>
            <p:nvPr/>
          </p:nvSpPr>
          <p:spPr>
            <a:xfrm>
              <a:off x="4221545"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 name="rc92"/>
            <p:cNvSpPr/>
            <p:nvPr/>
          </p:nvSpPr>
          <p:spPr>
            <a:xfrm>
              <a:off x="4486728" y="130187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 name="rc93"/>
            <p:cNvSpPr/>
            <p:nvPr/>
          </p:nvSpPr>
          <p:spPr>
            <a:xfrm>
              <a:off x="4751912" y="130187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5017096" y="130187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130187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 name="rc96"/>
            <p:cNvSpPr/>
            <p:nvPr/>
          </p:nvSpPr>
          <p:spPr>
            <a:xfrm>
              <a:off x="5547464"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 name="rc97"/>
            <p:cNvSpPr/>
            <p:nvPr/>
          </p:nvSpPr>
          <p:spPr>
            <a:xfrm>
              <a:off x="5812648"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 name="rc98"/>
            <p:cNvSpPr/>
            <p:nvPr/>
          </p:nvSpPr>
          <p:spPr>
            <a:xfrm>
              <a:off x="6077832"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6343016"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 name="rc100"/>
            <p:cNvSpPr/>
            <p:nvPr/>
          </p:nvSpPr>
          <p:spPr>
            <a:xfrm>
              <a:off x="6608200"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 name="rc101"/>
            <p:cNvSpPr/>
            <p:nvPr/>
          </p:nvSpPr>
          <p:spPr>
            <a:xfrm>
              <a:off x="6873384"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 name="rc102"/>
            <p:cNvSpPr/>
            <p:nvPr/>
          </p:nvSpPr>
          <p:spPr>
            <a:xfrm>
              <a:off x="7138568" y="130187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3" name="rc103"/>
            <p:cNvSpPr/>
            <p:nvPr/>
          </p:nvSpPr>
          <p:spPr>
            <a:xfrm>
              <a:off x="7403752"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 name="rc104"/>
            <p:cNvSpPr/>
            <p:nvPr/>
          </p:nvSpPr>
          <p:spPr>
            <a:xfrm>
              <a:off x="7668936"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 name="rc105"/>
            <p:cNvSpPr/>
            <p:nvPr/>
          </p:nvSpPr>
          <p:spPr>
            <a:xfrm>
              <a:off x="7934120" y="130187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 name="rc106"/>
            <p:cNvSpPr/>
            <p:nvPr/>
          </p:nvSpPr>
          <p:spPr>
            <a:xfrm>
              <a:off x="8199303" y="130187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 name="rc107"/>
            <p:cNvSpPr/>
            <p:nvPr/>
          </p:nvSpPr>
          <p:spPr>
            <a:xfrm>
              <a:off x="8464487" y="130187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 name="rc108"/>
            <p:cNvSpPr/>
            <p:nvPr/>
          </p:nvSpPr>
          <p:spPr>
            <a:xfrm>
              <a:off x="1834889" y="468815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 name="rc109"/>
            <p:cNvSpPr/>
            <p:nvPr/>
          </p:nvSpPr>
          <p:spPr>
            <a:xfrm>
              <a:off x="2100073" y="468815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 name="rc110"/>
            <p:cNvSpPr/>
            <p:nvPr/>
          </p:nvSpPr>
          <p:spPr>
            <a:xfrm>
              <a:off x="2365257" y="4688156"/>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1" name="rc111"/>
            <p:cNvSpPr/>
            <p:nvPr/>
          </p:nvSpPr>
          <p:spPr>
            <a:xfrm>
              <a:off x="2630441" y="468815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2895625" y="468815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 name="rc113"/>
            <p:cNvSpPr/>
            <p:nvPr/>
          </p:nvSpPr>
          <p:spPr>
            <a:xfrm>
              <a:off x="3160809"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 name="rc114"/>
            <p:cNvSpPr/>
            <p:nvPr/>
          </p:nvSpPr>
          <p:spPr>
            <a:xfrm>
              <a:off x="3425993" y="468815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5" name="rc115"/>
            <p:cNvSpPr/>
            <p:nvPr/>
          </p:nvSpPr>
          <p:spPr>
            <a:xfrm>
              <a:off x="3691177" y="4688156"/>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6" name="rc116"/>
            <p:cNvSpPr/>
            <p:nvPr/>
          </p:nvSpPr>
          <p:spPr>
            <a:xfrm>
              <a:off x="3956361" y="468815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7" name="rc117"/>
            <p:cNvSpPr/>
            <p:nvPr/>
          </p:nvSpPr>
          <p:spPr>
            <a:xfrm>
              <a:off x="4221545" y="468815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8" name="rc118"/>
            <p:cNvSpPr/>
            <p:nvPr/>
          </p:nvSpPr>
          <p:spPr>
            <a:xfrm>
              <a:off x="4486728" y="468815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 name="rc119"/>
            <p:cNvSpPr/>
            <p:nvPr/>
          </p:nvSpPr>
          <p:spPr>
            <a:xfrm>
              <a:off x="4751912" y="4688156"/>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 name="rc120"/>
            <p:cNvSpPr/>
            <p:nvPr/>
          </p:nvSpPr>
          <p:spPr>
            <a:xfrm>
              <a:off x="5017096" y="468815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4688156"/>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2" name="rc122"/>
            <p:cNvSpPr/>
            <p:nvPr/>
          </p:nvSpPr>
          <p:spPr>
            <a:xfrm>
              <a:off x="5547464"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3" name="rc123"/>
            <p:cNvSpPr/>
            <p:nvPr/>
          </p:nvSpPr>
          <p:spPr>
            <a:xfrm>
              <a:off x="5812648" y="4688156"/>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 name="rc124"/>
            <p:cNvSpPr/>
            <p:nvPr/>
          </p:nvSpPr>
          <p:spPr>
            <a:xfrm>
              <a:off x="6077832" y="4688156"/>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5" name="rc125"/>
            <p:cNvSpPr/>
            <p:nvPr/>
          </p:nvSpPr>
          <p:spPr>
            <a:xfrm>
              <a:off x="6343016" y="468815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6" name="rc126"/>
            <p:cNvSpPr/>
            <p:nvPr/>
          </p:nvSpPr>
          <p:spPr>
            <a:xfrm>
              <a:off x="6608200" y="468815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7" name="rc127"/>
            <p:cNvSpPr/>
            <p:nvPr/>
          </p:nvSpPr>
          <p:spPr>
            <a:xfrm>
              <a:off x="6873384" y="468815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8" name="rc128"/>
            <p:cNvSpPr/>
            <p:nvPr/>
          </p:nvSpPr>
          <p:spPr>
            <a:xfrm>
              <a:off x="7138568" y="468815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9" name="rc129"/>
            <p:cNvSpPr/>
            <p:nvPr/>
          </p:nvSpPr>
          <p:spPr>
            <a:xfrm>
              <a:off x="7403752" y="468815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0" name="rc130"/>
            <p:cNvSpPr/>
            <p:nvPr/>
          </p:nvSpPr>
          <p:spPr>
            <a:xfrm>
              <a:off x="7668936" y="468815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1" name="rc131"/>
            <p:cNvSpPr/>
            <p:nvPr/>
          </p:nvSpPr>
          <p:spPr>
            <a:xfrm>
              <a:off x="7934120" y="468815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2" name="rc132"/>
            <p:cNvSpPr/>
            <p:nvPr/>
          </p:nvSpPr>
          <p:spPr>
            <a:xfrm>
              <a:off x="8199303" y="468815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3" name="rc133"/>
            <p:cNvSpPr/>
            <p:nvPr/>
          </p:nvSpPr>
          <p:spPr>
            <a:xfrm>
              <a:off x="8464487" y="468815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4" name="rc134"/>
            <p:cNvSpPr/>
            <p:nvPr/>
          </p:nvSpPr>
          <p:spPr>
            <a:xfrm>
              <a:off x="1834889" y="28068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5" name="rc135"/>
            <p:cNvSpPr/>
            <p:nvPr/>
          </p:nvSpPr>
          <p:spPr>
            <a:xfrm>
              <a:off x="2100073" y="280689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6" name="rc136"/>
            <p:cNvSpPr/>
            <p:nvPr/>
          </p:nvSpPr>
          <p:spPr>
            <a:xfrm>
              <a:off x="2365257" y="280689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37" name="rc137"/>
            <p:cNvSpPr/>
            <p:nvPr/>
          </p:nvSpPr>
          <p:spPr>
            <a:xfrm>
              <a:off x="2630441" y="28068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8" name="rc138"/>
            <p:cNvSpPr/>
            <p:nvPr/>
          </p:nvSpPr>
          <p:spPr>
            <a:xfrm>
              <a:off x="2895625" y="280689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9" name="rc139"/>
            <p:cNvSpPr/>
            <p:nvPr/>
          </p:nvSpPr>
          <p:spPr>
            <a:xfrm>
              <a:off x="3160809" y="280689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 name="rc140"/>
            <p:cNvSpPr/>
            <p:nvPr/>
          </p:nvSpPr>
          <p:spPr>
            <a:xfrm>
              <a:off x="3425993" y="280689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1" name="rc141"/>
            <p:cNvSpPr/>
            <p:nvPr/>
          </p:nvSpPr>
          <p:spPr>
            <a:xfrm>
              <a:off x="3691177" y="280689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2" name="rc142"/>
            <p:cNvSpPr/>
            <p:nvPr/>
          </p:nvSpPr>
          <p:spPr>
            <a:xfrm>
              <a:off x="3956361" y="280689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3" name="rc143"/>
            <p:cNvSpPr/>
            <p:nvPr/>
          </p:nvSpPr>
          <p:spPr>
            <a:xfrm>
              <a:off x="4221545" y="280689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4" name="rc144"/>
            <p:cNvSpPr/>
            <p:nvPr/>
          </p:nvSpPr>
          <p:spPr>
            <a:xfrm>
              <a:off x="4486728" y="280689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 name="rc145"/>
            <p:cNvSpPr/>
            <p:nvPr/>
          </p:nvSpPr>
          <p:spPr>
            <a:xfrm>
              <a:off x="4751912" y="280689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6" name="rc146"/>
            <p:cNvSpPr/>
            <p:nvPr/>
          </p:nvSpPr>
          <p:spPr>
            <a:xfrm>
              <a:off x="5017096" y="280689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7" name="rc147"/>
            <p:cNvSpPr/>
            <p:nvPr/>
          </p:nvSpPr>
          <p:spPr>
            <a:xfrm>
              <a:off x="5282280" y="280689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8" name="rc148"/>
            <p:cNvSpPr/>
            <p:nvPr/>
          </p:nvSpPr>
          <p:spPr>
            <a:xfrm>
              <a:off x="5547464" y="280689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9" name="rc149"/>
            <p:cNvSpPr/>
            <p:nvPr/>
          </p:nvSpPr>
          <p:spPr>
            <a:xfrm>
              <a:off x="5812648" y="280689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0" name="rc150"/>
            <p:cNvSpPr/>
            <p:nvPr/>
          </p:nvSpPr>
          <p:spPr>
            <a:xfrm>
              <a:off x="6077832" y="280689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1" name="rc151"/>
            <p:cNvSpPr/>
            <p:nvPr/>
          </p:nvSpPr>
          <p:spPr>
            <a:xfrm>
              <a:off x="6343016" y="280689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2" name="rc152"/>
            <p:cNvSpPr/>
            <p:nvPr/>
          </p:nvSpPr>
          <p:spPr>
            <a:xfrm>
              <a:off x="6608200" y="280689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3" name="rc153"/>
            <p:cNvSpPr/>
            <p:nvPr/>
          </p:nvSpPr>
          <p:spPr>
            <a:xfrm>
              <a:off x="6873384" y="280689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4" name="rc154"/>
            <p:cNvSpPr/>
            <p:nvPr/>
          </p:nvSpPr>
          <p:spPr>
            <a:xfrm>
              <a:off x="7138568" y="280689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5" name="rc155"/>
            <p:cNvSpPr/>
            <p:nvPr/>
          </p:nvSpPr>
          <p:spPr>
            <a:xfrm>
              <a:off x="7403752" y="280689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6" name="rc156"/>
            <p:cNvSpPr/>
            <p:nvPr/>
          </p:nvSpPr>
          <p:spPr>
            <a:xfrm>
              <a:off x="7668936" y="280689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7" name="rc157"/>
            <p:cNvSpPr/>
            <p:nvPr/>
          </p:nvSpPr>
          <p:spPr>
            <a:xfrm>
              <a:off x="7934120" y="280689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8" name="rc158"/>
            <p:cNvSpPr/>
            <p:nvPr/>
          </p:nvSpPr>
          <p:spPr>
            <a:xfrm>
              <a:off x="8199303" y="280689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9" name="rc159"/>
            <p:cNvSpPr/>
            <p:nvPr/>
          </p:nvSpPr>
          <p:spPr>
            <a:xfrm>
              <a:off x="8464487" y="280689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0" name="rc160"/>
            <p:cNvSpPr/>
            <p:nvPr/>
          </p:nvSpPr>
          <p:spPr>
            <a:xfrm>
              <a:off x="1834889" y="4123776"/>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61" name="rc161"/>
            <p:cNvSpPr/>
            <p:nvPr/>
          </p:nvSpPr>
          <p:spPr>
            <a:xfrm>
              <a:off x="2100073" y="412377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62" name="rc162"/>
            <p:cNvSpPr/>
            <p:nvPr/>
          </p:nvSpPr>
          <p:spPr>
            <a:xfrm>
              <a:off x="2365257" y="412377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63" name="rc163"/>
            <p:cNvSpPr/>
            <p:nvPr/>
          </p:nvSpPr>
          <p:spPr>
            <a:xfrm>
              <a:off x="2630441" y="412377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64" name="rc164"/>
            <p:cNvSpPr/>
            <p:nvPr/>
          </p:nvSpPr>
          <p:spPr>
            <a:xfrm>
              <a:off x="2895625" y="412377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65" name="rc165"/>
            <p:cNvSpPr/>
            <p:nvPr/>
          </p:nvSpPr>
          <p:spPr>
            <a:xfrm>
              <a:off x="3160809" y="412377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6" name="rc166"/>
            <p:cNvSpPr/>
            <p:nvPr/>
          </p:nvSpPr>
          <p:spPr>
            <a:xfrm>
              <a:off x="3425993" y="4123776"/>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7" name="rc167"/>
            <p:cNvSpPr/>
            <p:nvPr/>
          </p:nvSpPr>
          <p:spPr>
            <a:xfrm>
              <a:off x="3691177" y="412377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68" name="rc168"/>
            <p:cNvSpPr/>
            <p:nvPr/>
          </p:nvSpPr>
          <p:spPr>
            <a:xfrm>
              <a:off x="3956361" y="412377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9" name="rc169"/>
            <p:cNvSpPr/>
            <p:nvPr/>
          </p:nvSpPr>
          <p:spPr>
            <a:xfrm>
              <a:off x="4221545" y="412377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70" name="rc170"/>
            <p:cNvSpPr/>
            <p:nvPr/>
          </p:nvSpPr>
          <p:spPr>
            <a:xfrm>
              <a:off x="4486728" y="4123776"/>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1" name="rc171"/>
            <p:cNvSpPr/>
            <p:nvPr/>
          </p:nvSpPr>
          <p:spPr>
            <a:xfrm>
              <a:off x="4751912" y="412377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2" name="rc172"/>
            <p:cNvSpPr/>
            <p:nvPr/>
          </p:nvSpPr>
          <p:spPr>
            <a:xfrm>
              <a:off x="5017096" y="412377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73" name="rc173"/>
            <p:cNvSpPr/>
            <p:nvPr/>
          </p:nvSpPr>
          <p:spPr>
            <a:xfrm>
              <a:off x="5282280"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4" name="rc174"/>
            <p:cNvSpPr/>
            <p:nvPr/>
          </p:nvSpPr>
          <p:spPr>
            <a:xfrm>
              <a:off x="5547464"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5" name="rc175"/>
            <p:cNvSpPr/>
            <p:nvPr/>
          </p:nvSpPr>
          <p:spPr>
            <a:xfrm>
              <a:off x="5812648"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6" name="rc176"/>
            <p:cNvSpPr/>
            <p:nvPr/>
          </p:nvSpPr>
          <p:spPr>
            <a:xfrm>
              <a:off x="6077832" y="412377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77" name="rc177"/>
            <p:cNvSpPr/>
            <p:nvPr/>
          </p:nvSpPr>
          <p:spPr>
            <a:xfrm>
              <a:off x="6343016" y="412377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78" name="rc178"/>
            <p:cNvSpPr/>
            <p:nvPr/>
          </p:nvSpPr>
          <p:spPr>
            <a:xfrm>
              <a:off x="6608200" y="412377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79" name="rc179"/>
            <p:cNvSpPr/>
            <p:nvPr/>
          </p:nvSpPr>
          <p:spPr>
            <a:xfrm>
              <a:off x="6873384" y="4123776"/>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80" name="rc180"/>
            <p:cNvSpPr/>
            <p:nvPr/>
          </p:nvSpPr>
          <p:spPr>
            <a:xfrm>
              <a:off x="7138568" y="412377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81" name="rc181"/>
            <p:cNvSpPr/>
            <p:nvPr/>
          </p:nvSpPr>
          <p:spPr>
            <a:xfrm>
              <a:off x="7403752" y="412377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82" name="rc182"/>
            <p:cNvSpPr/>
            <p:nvPr/>
          </p:nvSpPr>
          <p:spPr>
            <a:xfrm>
              <a:off x="7668936" y="412377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3" name="rc183"/>
            <p:cNvSpPr/>
            <p:nvPr/>
          </p:nvSpPr>
          <p:spPr>
            <a:xfrm>
              <a:off x="7934120"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4" name="rc184"/>
            <p:cNvSpPr/>
            <p:nvPr/>
          </p:nvSpPr>
          <p:spPr>
            <a:xfrm>
              <a:off x="8199303" y="4123776"/>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5" name="rc185"/>
            <p:cNvSpPr/>
            <p:nvPr/>
          </p:nvSpPr>
          <p:spPr>
            <a:xfrm>
              <a:off x="8464487" y="412377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6" name="rc186"/>
            <p:cNvSpPr/>
            <p:nvPr/>
          </p:nvSpPr>
          <p:spPr>
            <a:xfrm>
              <a:off x="1834889" y="45940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7" name="rc187"/>
            <p:cNvSpPr/>
            <p:nvPr/>
          </p:nvSpPr>
          <p:spPr>
            <a:xfrm>
              <a:off x="2100073" y="45940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8" name="rc188"/>
            <p:cNvSpPr/>
            <p:nvPr/>
          </p:nvSpPr>
          <p:spPr>
            <a:xfrm>
              <a:off x="2365257"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9" name="rc189"/>
            <p:cNvSpPr/>
            <p:nvPr/>
          </p:nvSpPr>
          <p:spPr>
            <a:xfrm>
              <a:off x="2630441" y="459409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90" name="rc190"/>
            <p:cNvSpPr/>
            <p:nvPr/>
          </p:nvSpPr>
          <p:spPr>
            <a:xfrm>
              <a:off x="2895625" y="459409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1" name="rc191"/>
            <p:cNvSpPr/>
            <p:nvPr/>
          </p:nvSpPr>
          <p:spPr>
            <a:xfrm>
              <a:off x="3160809" y="459409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92" name="rc192"/>
            <p:cNvSpPr/>
            <p:nvPr/>
          </p:nvSpPr>
          <p:spPr>
            <a:xfrm>
              <a:off x="3425993" y="459409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93" name="rc193"/>
            <p:cNvSpPr/>
            <p:nvPr/>
          </p:nvSpPr>
          <p:spPr>
            <a:xfrm>
              <a:off x="3691177" y="459409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94" name="rc194"/>
            <p:cNvSpPr/>
            <p:nvPr/>
          </p:nvSpPr>
          <p:spPr>
            <a:xfrm>
              <a:off x="3956361" y="459409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5" name="rc195"/>
            <p:cNvSpPr/>
            <p:nvPr/>
          </p:nvSpPr>
          <p:spPr>
            <a:xfrm>
              <a:off x="4221545" y="459409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6" name="rc196"/>
            <p:cNvSpPr/>
            <p:nvPr/>
          </p:nvSpPr>
          <p:spPr>
            <a:xfrm>
              <a:off x="4486728" y="459409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97" name="rc197"/>
            <p:cNvSpPr/>
            <p:nvPr/>
          </p:nvSpPr>
          <p:spPr>
            <a:xfrm>
              <a:off x="4751912" y="459409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8" name="rc198"/>
            <p:cNvSpPr/>
            <p:nvPr/>
          </p:nvSpPr>
          <p:spPr>
            <a:xfrm>
              <a:off x="5017096" y="459409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9" name="rc199"/>
            <p:cNvSpPr/>
            <p:nvPr/>
          </p:nvSpPr>
          <p:spPr>
            <a:xfrm>
              <a:off x="5282280" y="459409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0" name="rc200"/>
            <p:cNvSpPr/>
            <p:nvPr/>
          </p:nvSpPr>
          <p:spPr>
            <a:xfrm>
              <a:off x="5547464" y="459409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1" name="rc201"/>
            <p:cNvSpPr/>
            <p:nvPr/>
          </p:nvSpPr>
          <p:spPr>
            <a:xfrm>
              <a:off x="5812648" y="459409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2" name="rc202"/>
            <p:cNvSpPr/>
            <p:nvPr/>
          </p:nvSpPr>
          <p:spPr>
            <a:xfrm>
              <a:off x="6077832" y="459409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3" name="rc203"/>
            <p:cNvSpPr/>
            <p:nvPr/>
          </p:nvSpPr>
          <p:spPr>
            <a:xfrm>
              <a:off x="6343016" y="459409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4" name="rc204"/>
            <p:cNvSpPr/>
            <p:nvPr/>
          </p:nvSpPr>
          <p:spPr>
            <a:xfrm>
              <a:off x="6608200" y="459409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5" name="rc205"/>
            <p:cNvSpPr/>
            <p:nvPr/>
          </p:nvSpPr>
          <p:spPr>
            <a:xfrm>
              <a:off x="6873384" y="459409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6" name="rc206"/>
            <p:cNvSpPr/>
            <p:nvPr/>
          </p:nvSpPr>
          <p:spPr>
            <a:xfrm>
              <a:off x="7138568" y="459409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7" name="rc207"/>
            <p:cNvSpPr/>
            <p:nvPr/>
          </p:nvSpPr>
          <p:spPr>
            <a:xfrm>
              <a:off x="7403752" y="459409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8" name="rc208"/>
            <p:cNvSpPr/>
            <p:nvPr/>
          </p:nvSpPr>
          <p:spPr>
            <a:xfrm>
              <a:off x="7668936" y="45940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9" name="rc209"/>
            <p:cNvSpPr/>
            <p:nvPr/>
          </p:nvSpPr>
          <p:spPr>
            <a:xfrm>
              <a:off x="7934120" y="45940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10" name="rc210"/>
            <p:cNvSpPr/>
            <p:nvPr/>
          </p:nvSpPr>
          <p:spPr>
            <a:xfrm>
              <a:off x="8199303" y="45940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11" name="rc211"/>
            <p:cNvSpPr/>
            <p:nvPr/>
          </p:nvSpPr>
          <p:spPr>
            <a:xfrm>
              <a:off x="8464487" y="459409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12" name="rc212"/>
            <p:cNvSpPr/>
            <p:nvPr/>
          </p:nvSpPr>
          <p:spPr>
            <a:xfrm>
              <a:off x="1834889" y="3183143"/>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13" name="rc213"/>
            <p:cNvSpPr/>
            <p:nvPr/>
          </p:nvSpPr>
          <p:spPr>
            <a:xfrm>
              <a:off x="2100073" y="3183143"/>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14" name="rc214"/>
            <p:cNvSpPr/>
            <p:nvPr/>
          </p:nvSpPr>
          <p:spPr>
            <a:xfrm>
              <a:off x="2365257" y="3183143"/>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15" name="rc215"/>
            <p:cNvSpPr/>
            <p:nvPr/>
          </p:nvSpPr>
          <p:spPr>
            <a:xfrm>
              <a:off x="2630441" y="318314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6" name="rc216"/>
            <p:cNvSpPr/>
            <p:nvPr/>
          </p:nvSpPr>
          <p:spPr>
            <a:xfrm>
              <a:off x="2895625" y="318314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17" name="rc217"/>
            <p:cNvSpPr/>
            <p:nvPr/>
          </p:nvSpPr>
          <p:spPr>
            <a:xfrm>
              <a:off x="3160809" y="318314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18" name="rc218"/>
            <p:cNvSpPr/>
            <p:nvPr/>
          </p:nvSpPr>
          <p:spPr>
            <a:xfrm>
              <a:off x="3425993" y="318314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19" name="rc219"/>
            <p:cNvSpPr/>
            <p:nvPr/>
          </p:nvSpPr>
          <p:spPr>
            <a:xfrm>
              <a:off x="3691177" y="318314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20" name="rc220"/>
            <p:cNvSpPr/>
            <p:nvPr/>
          </p:nvSpPr>
          <p:spPr>
            <a:xfrm>
              <a:off x="3956361" y="318314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21" name="rc221"/>
            <p:cNvSpPr/>
            <p:nvPr/>
          </p:nvSpPr>
          <p:spPr>
            <a:xfrm>
              <a:off x="4221545" y="318314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22" name="rc222"/>
            <p:cNvSpPr/>
            <p:nvPr/>
          </p:nvSpPr>
          <p:spPr>
            <a:xfrm>
              <a:off x="4486728" y="318314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23" name="rc223"/>
            <p:cNvSpPr/>
            <p:nvPr/>
          </p:nvSpPr>
          <p:spPr>
            <a:xfrm>
              <a:off x="4751912" y="318314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4" name="rc224"/>
            <p:cNvSpPr/>
            <p:nvPr/>
          </p:nvSpPr>
          <p:spPr>
            <a:xfrm>
              <a:off x="5017096" y="318314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5" name="rc225"/>
            <p:cNvSpPr/>
            <p:nvPr/>
          </p:nvSpPr>
          <p:spPr>
            <a:xfrm>
              <a:off x="5282280" y="318314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6" name="rc226"/>
            <p:cNvSpPr/>
            <p:nvPr/>
          </p:nvSpPr>
          <p:spPr>
            <a:xfrm>
              <a:off x="5547464" y="318314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7" name="rc227"/>
            <p:cNvSpPr/>
            <p:nvPr/>
          </p:nvSpPr>
          <p:spPr>
            <a:xfrm>
              <a:off x="5812648" y="318314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8" name="rc228"/>
            <p:cNvSpPr/>
            <p:nvPr/>
          </p:nvSpPr>
          <p:spPr>
            <a:xfrm>
              <a:off x="6077832" y="318314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29" name="rc229"/>
            <p:cNvSpPr/>
            <p:nvPr/>
          </p:nvSpPr>
          <p:spPr>
            <a:xfrm>
              <a:off x="6343016" y="318314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0" name="rc230"/>
            <p:cNvSpPr/>
            <p:nvPr/>
          </p:nvSpPr>
          <p:spPr>
            <a:xfrm>
              <a:off x="6608200" y="318314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1" name="rc231"/>
            <p:cNvSpPr/>
            <p:nvPr/>
          </p:nvSpPr>
          <p:spPr>
            <a:xfrm>
              <a:off x="6873384" y="318314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32" name="rc232"/>
            <p:cNvSpPr/>
            <p:nvPr/>
          </p:nvSpPr>
          <p:spPr>
            <a:xfrm>
              <a:off x="7138568" y="318314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33" name="rc233"/>
            <p:cNvSpPr/>
            <p:nvPr/>
          </p:nvSpPr>
          <p:spPr>
            <a:xfrm>
              <a:off x="7403752" y="318314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34" name="rc234"/>
            <p:cNvSpPr/>
            <p:nvPr/>
          </p:nvSpPr>
          <p:spPr>
            <a:xfrm>
              <a:off x="7668936" y="318314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35" name="rc235"/>
            <p:cNvSpPr/>
            <p:nvPr/>
          </p:nvSpPr>
          <p:spPr>
            <a:xfrm>
              <a:off x="7934120" y="318314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36" name="rc236"/>
            <p:cNvSpPr/>
            <p:nvPr/>
          </p:nvSpPr>
          <p:spPr>
            <a:xfrm>
              <a:off x="8199303" y="318314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7" name="rc237"/>
            <p:cNvSpPr/>
            <p:nvPr/>
          </p:nvSpPr>
          <p:spPr>
            <a:xfrm>
              <a:off x="8464487" y="318314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38" name="rc238"/>
            <p:cNvSpPr/>
            <p:nvPr/>
          </p:nvSpPr>
          <p:spPr>
            <a:xfrm>
              <a:off x="1834889" y="515847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39" name="rc239"/>
            <p:cNvSpPr/>
            <p:nvPr/>
          </p:nvSpPr>
          <p:spPr>
            <a:xfrm>
              <a:off x="2100073" y="515847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0" name="rc240"/>
            <p:cNvSpPr/>
            <p:nvPr/>
          </p:nvSpPr>
          <p:spPr>
            <a:xfrm>
              <a:off x="2365257" y="515847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1" name="rc241"/>
            <p:cNvSpPr/>
            <p:nvPr/>
          </p:nvSpPr>
          <p:spPr>
            <a:xfrm>
              <a:off x="2630441" y="51584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42" name="rc242"/>
            <p:cNvSpPr/>
            <p:nvPr/>
          </p:nvSpPr>
          <p:spPr>
            <a:xfrm>
              <a:off x="2895625" y="515847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3" name="rc243"/>
            <p:cNvSpPr/>
            <p:nvPr/>
          </p:nvSpPr>
          <p:spPr>
            <a:xfrm>
              <a:off x="3160809" y="51584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4" name="rc244"/>
            <p:cNvSpPr/>
            <p:nvPr/>
          </p:nvSpPr>
          <p:spPr>
            <a:xfrm>
              <a:off x="3425993" y="515847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45" name="rc245"/>
            <p:cNvSpPr/>
            <p:nvPr/>
          </p:nvSpPr>
          <p:spPr>
            <a:xfrm>
              <a:off x="3691177" y="515847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46" name="rc246"/>
            <p:cNvSpPr/>
            <p:nvPr/>
          </p:nvSpPr>
          <p:spPr>
            <a:xfrm>
              <a:off x="3956361" y="515847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47" name="rc247"/>
            <p:cNvSpPr/>
            <p:nvPr/>
          </p:nvSpPr>
          <p:spPr>
            <a:xfrm>
              <a:off x="4221545" y="515847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48" name="rc248"/>
            <p:cNvSpPr/>
            <p:nvPr/>
          </p:nvSpPr>
          <p:spPr>
            <a:xfrm>
              <a:off x="4486728" y="5158473"/>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49" name="rc249"/>
            <p:cNvSpPr/>
            <p:nvPr/>
          </p:nvSpPr>
          <p:spPr>
            <a:xfrm>
              <a:off x="4751912" y="515847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50" name="rc250"/>
            <p:cNvSpPr/>
            <p:nvPr/>
          </p:nvSpPr>
          <p:spPr>
            <a:xfrm>
              <a:off x="5017096" y="515847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51" name="rc251"/>
            <p:cNvSpPr/>
            <p:nvPr/>
          </p:nvSpPr>
          <p:spPr>
            <a:xfrm>
              <a:off x="5282280" y="51584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52" name="rc252"/>
            <p:cNvSpPr/>
            <p:nvPr/>
          </p:nvSpPr>
          <p:spPr>
            <a:xfrm>
              <a:off x="5547464" y="515847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53" name="rc253"/>
            <p:cNvSpPr/>
            <p:nvPr/>
          </p:nvSpPr>
          <p:spPr>
            <a:xfrm>
              <a:off x="5812648" y="515847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54" name="rc254"/>
            <p:cNvSpPr/>
            <p:nvPr/>
          </p:nvSpPr>
          <p:spPr>
            <a:xfrm>
              <a:off x="6077832" y="515847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5" name="rc255"/>
            <p:cNvSpPr/>
            <p:nvPr/>
          </p:nvSpPr>
          <p:spPr>
            <a:xfrm>
              <a:off x="6343016" y="515847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56" name="rc256"/>
            <p:cNvSpPr/>
            <p:nvPr/>
          </p:nvSpPr>
          <p:spPr>
            <a:xfrm>
              <a:off x="6608200" y="515847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7" name="rc257"/>
            <p:cNvSpPr/>
            <p:nvPr/>
          </p:nvSpPr>
          <p:spPr>
            <a:xfrm>
              <a:off x="6873384" y="515847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8" name="rc258"/>
            <p:cNvSpPr/>
            <p:nvPr/>
          </p:nvSpPr>
          <p:spPr>
            <a:xfrm>
              <a:off x="7138568" y="515847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59" name="rc259"/>
            <p:cNvSpPr/>
            <p:nvPr/>
          </p:nvSpPr>
          <p:spPr>
            <a:xfrm>
              <a:off x="7403752" y="515847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0" name="rc260"/>
            <p:cNvSpPr/>
            <p:nvPr/>
          </p:nvSpPr>
          <p:spPr>
            <a:xfrm>
              <a:off x="7668936" y="515847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61" name="rc261"/>
            <p:cNvSpPr/>
            <p:nvPr/>
          </p:nvSpPr>
          <p:spPr>
            <a:xfrm>
              <a:off x="7934120" y="515847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62" name="rc262"/>
            <p:cNvSpPr/>
            <p:nvPr/>
          </p:nvSpPr>
          <p:spPr>
            <a:xfrm>
              <a:off x="8199303" y="515847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63" name="rc263"/>
            <p:cNvSpPr/>
            <p:nvPr/>
          </p:nvSpPr>
          <p:spPr>
            <a:xfrm>
              <a:off x="8464487" y="515847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64" name="rc264"/>
            <p:cNvSpPr/>
            <p:nvPr/>
          </p:nvSpPr>
          <p:spPr>
            <a:xfrm>
              <a:off x="1834889" y="421784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5" name="rc265"/>
            <p:cNvSpPr/>
            <p:nvPr/>
          </p:nvSpPr>
          <p:spPr>
            <a:xfrm>
              <a:off x="2100073" y="421784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66" name="rc266"/>
            <p:cNvSpPr/>
            <p:nvPr/>
          </p:nvSpPr>
          <p:spPr>
            <a:xfrm>
              <a:off x="2365257" y="421784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7" name="rc267"/>
            <p:cNvSpPr/>
            <p:nvPr/>
          </p:nvSpPr>
          <p:spPr>
            <a:xfrm>
              <a:off x="2630441" y="421784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68" name="rc268"/>
            <p:cNvSpPr/>
            <p:nvPr/>
          </p:nvSpPr>
          <p:spPr>
            <a:xfrm>
              <a:off x="2895625" y="421784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69" name="rc269"/>
            <p:cNvSpPr/>
            <p:nvPr/>
          </p:nvSpPr>
          <p:spPr>
            <a:xfrm>
              <a:off x="3160809" y="421784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70" name="rc270"/>
            <p:cNvSpPr/>
            <p:nvPr/>
          </p:nvSpPr>
          <p:spPr>
            <a:xfrm>
              <a:off x="3425993" y="421784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71" name="rc271"/>
            <p:cNvSpPr/>
            <p:nvPr/>
          </p:nvSpPr>
          <p:spPr>
            <a:xfrm>
              <a:off x="3691177" y="421784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72" name="rc272"/>
            <p:cNvSpPr/>
            <p:nvPr/>
          </p:nvSpPr>
          <p:spPr>
            <a:xfrm>
              <a:off x="3956361" y="421784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3" name="rc273"/>
            <p:cNvSpPr/>
            <p:nvPr/>
          </p:nvSpPr>
          <p:spPr>
            <a:xfrm>
              <a:off x="4221545" y="421784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4" name="rc274"/>
            <p:cNvSpPr/>
            <p:nvPr/>
          </p:nvSpPr>
          <p:spPr>
            <a:xfrm>
              <a:off x="4486728" y="421784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5" name="rc275"/>
            <p:cNvSpPr/>
            <p:nvPr/>
          </p:nvSpPr>
          <p:spPr>
            <a:xfrm>
              <a:off x="4751912" y="421784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6" name="rc276"/>
            <p:cNvSpPr/>
            <p:nvPr/>
          </p:nvSpPr>
          <p:spPr>
            <a:xfrm>
              <a:off x="5017096" y="42178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421784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8" name="rc278"/>
            <p:cNvSpPr/>
            <p:nvPr/>
          </p:nvSpPr>
          <p:spPr>
            <a:xfrm>
              <a:off x="5547464" y="421784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79" name="rc279"/>
            <p:cNvSpPr/>
            <p:nvPr/>
          </p:nvSpPr>
          <p:spPr>
            <a:xfrm>
              <a:off x="5812648" y="421784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80" name="rc280"/>
            <p:cNvSpPr/>
            <p:nvPr/>
          </p:nvSpPr>
          <p:spPr>
            <a:xfrm>
              <a:off x="6077832" y="421784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1" name="rc281"/>
            <p:cNvSpPr/>
            <p:nvPr/>
          </p:nvSpPr>
          <p:spPr>
            <a:xfrm>
              <a:off x="6343016" y="421784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82" name="rc282"/>
            <p:cNvSpPr/>
            <p:nvPr/>
          </p:nvSpPr>
          <p:spPr>
            <a:xfrm>
              <a:off x="6608200" y="421784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3" name="rc283"/>
            <p:cNvSpPr/>
            <p:nvPr/>
          </p:nvSpPr>
          <p:spPr>
            <a:xfrm>
              <a:off x="6873384" y="42178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4" name="rc284"/>
            <p:cNvSpPr/>
            <p:nvPr/>
          </p:nvSpPr>
          <p:spPr>
            <a:xfrm>
              <a:off x="7138568" y="421784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85" name="rc285"/>
            <p:cNvSpPr/>
            <p:nvPr/>
          </p:nvSpPr>
          <p:spPr>
            <a:xfrm>
              <a:off x="7403752" y="421784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86" name="rc286"/>
            <p:cNvSpPr/>
            <p:nvPr/>
          </p:nvSpPr>
          <p:spPr>
            <a:xfrm>
              <a:off x="7668936" y="421784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87" name="rc287"/>
            <p:cNvSpPr/>
            <p:nvPr/>
          </p:nvSpPr>
          <p:spPr>
            <a:xfrm>
              <a:off x="7934120" y="421784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88" name="rc288"/>
            <p:cNvSpPr/>
            <p:nvPr/>
          </p:nvSpPr>
          <p:spPr>
            <a:xfrm>
              <a:off x="8199303" y="421784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9" name="rc289"/>
            <p:cNvSpPr/>
            <p:nvPr/>
          </p:nvSpPr>
          <p:spPr>
            <a:xfrm>
              <a:off x="8464487" y="421784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90" name="rc290"/>
            <p:cNvSpPr/>
            <p:nvPr/>
          </p:nvSpPr>
          <p:spPr>
            <a:xfrm>
              <a:off x="1834889"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1" name="rc291"/>
            <p:cNvSpPr/>
            <p:nvPr/>
          </p:nvSpPr>
          <p:spPr>
            <a:xfrm>
              <a:off x="2100073"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2" name="rc292"/>
            <p:cNvSpPr/>
            <p:nvPr/>
          </p:nvSpPr>
          <p:spPr>
            <a:xfrm>
              <a:off x="2365257"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3" name="rc293"/>
            <p:cNvSpPr/>
            <p:nvPr/>
          </p:nvSpPr>
          <p:spPr>
            <a:xfrm>
              <a:off x="2630441"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4" name="rc294"/>
            <p:cNvSpPr/>
            <p:nvPr/>
          </p:nvSpPr>
          <p:spPr>
            <a:xfrm>
              <a:off x="2895625"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5" name="rc295"/>
            <p:cNvSpPr/>
            <p:nvPr/>
          </p:nvSpPr>
          <p:spPr>
            <a:xfrm>
              <a:off x="3160809"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6" name="rc296"/>
            <p:cNvSpPr/>
            <p:nvPr/>
          </p:nvSpPr>
          <p:spPr>
            <a:xfrm>
              <a:off x="3425993" y="167813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7" name="rc297"/>
            <p:cNvSpPr/>
            <p:nvPr/>
          </p:nvSpPr>
          <p:spPr>
            <a:xfrm>
              <a:off x="3691177"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56361" y="167813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9" name="rc299"/>
            <p:cNvSpPr/>
            <p:nvPr/>
          </p:nvSpPr>
          <p:spPr>
            <a:xfrm>
              <a:off x="4221545"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0" name="rc300"/>
            <p:cNvSpPr/>
            <p:nvPr/>
          </p:nvSpPr>
          <p:spPr>
            <a:xfrm>
              <a:off x="4486728"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1" name="rc301"/>
            <p:cNvSpPr/>
            <p:nvPr/>
          </p:nvSpPr>
          <p:spPr>
            <a:xfrm>
              <a:off x="4751912"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2" name="rc302"/>
            <p:cNvSpPr/>
            <p:nvPr/>
          </p:nvSpPr>
          <p:spPr>
            <a:xfrm>
              <a:off x="5017096" y="16781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3" name="rc303"/>
            <p:cNvSpPr/>
            <p:nvPr/>
          </p:nvSpPr>
          <p:spPr>
            <a:xfrm>
              <a:off x="5282280"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4" name="rc304"/>
            <p:cNvSpPr/>
            <p:nvPr/>
          </p:nvSpPr>
          <p:spPr>
            <a:xfrm>
              <a:off x="5547464" y="16781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5" name="rc305"/>
            <p:cNvSpPr/>
            <p:nvPr/>
          </p:nvSpPr>
          <p:spPr>
            <a:xfrm>
              <a:off x="5812648" y="167813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6" name="rc306"/>
            <p:cNvSpPr/>
            <p:nvPr/>
          </p:nvSpPr>
          <p:spPr>
            <a:xfrm>
              <a:off x="6077832"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7" name="rc307"/>
            <p:cNvSpPr/>
            <p:nvPr/>
          </p:nvSpPr>
          <p:spPr>
            <a:xfrm>
              <a:off x="6343016"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8" name="rc308"/>
            <p:cNvSpPr/>
            <p:nvPr/>
          </p:nvSpPr>
          <p:spPr>
            <a:xfrm>
              <a:off x="6608200"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9" name="rc309"/>
            <p:cNvSpPr/>
            <p:nvPr/>
          </p:nvSpPr>
          <p:spPr>
            <a:xfrm>
              <a:off x="6873384" y="167813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0" name="rc310"/>
            <p:cNvSpPr/>
            <p:nvPr/>
          </p:nvSpPr>
          <p:spPr>
            <a:xfrm>
              <a:off x="7138568" y="167813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1" name="rc311"/>
            <p:cNvSpPr/>
            <p:nvPr/>
          </p:nvSpPr>
          <p:spPr>
            <a:xfrm>
              <a:off x="7403752"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2" name="rc312"/>
            <p:cNvSpPr/>
            <p:nvPr/>
          </p:nvSpPr>
          <p:spPr>
            <a:xfrm>
              <a:off x="7668936"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3" name="rc313"/>
            <p:cNvSpPr/>
            <p:nvPr/>
          </p:nvSpPr>
          <p:spPr>
            <a:xfrm>
              <a:off x="7934120" y="167813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4" name="rc314"/>
            <p:cNvSpPr/>
            <p:nvPr/>
          </p:nvSpPr>
          <p:spPr>
            <a:xfrm>
              <a:off x="8199303"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64487" y="167813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6" name="rc316"/>
            <p:cNvSpPr/>
            <p:nvPr/>
          </p:nvSpPr>
          <p:spPr>
            <a:xfrm>
              <a:off x="1834889" y="271282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7" name="rc317"/>
            <p:cNvSpPr/>
            <p:nvPr/>
          </p:nvSpPr>
          <p:spPr>
            <a:xfrm>
              <a:off x="2100073"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8" name="rc318"/>
            <p:cNvSpPr/>
            <p:nvPr/>
          </p:nvSpPr>
          <p:spPr>
            <a:xfrm>
              <a:off x="2365257"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9" name="rc319"/>
            <p:cNvSpPr/>
            <p:nvPr/>
          </p:nvSpPr>
          <p:spPr>
            <a:xfrm>
              <a:off x="2630441"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0" name="rc320"/>
            <p:cNvSpPr/>
            <p:nvPr/>
          </p:nvSpPr>
          <p:spPr>
            <a:xfrm>
              <a:off x="2895625"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1" name="rc321"/>
            <p:cNvSpPr/>
            <p:nvPr/>
          </p:nvSpPr>
          <p:spPr>
            <a:xfrm>
              <a:off x="3160809"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2" name="rc322"/>
            <p:cNvSpPr/>
            <p:nvPr/>
          </p:nvSpPr>
          <p:spPr>
            <a:xfrm>
              <a:off x="3425993" y="271282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3" name="rc323"/>
            <p:cNvSpPr/>
            <p:nvPr/>
          </p:nvSpPr>
          <p:spPr>
            <a:xfrm>
              <a:off x="3691177" y="271282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4" name="rc324"/>
            <p:cNvSpPr/>
            <p:nvPr/>
          </p:nvSpPr>
          <p:spPr>
            <a:xfrm>
              <a:off x="3956361" y="271282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5" name="rc325"/>
            <p:cNvSpPr/>
            <p:nvPr/>
          </p:nvSpPr>
          <p:spPr>
            <a:xfrm>
              <a:off x="4221545" y="271282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6" name="rc326"/>
            <p:cNvSpPr/>
            <p:nvPr/>
          </p:nvSpPr>
          <p:spPr>
            <a:xfrm>
              <a:off x="4486728" y="271282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7" name="rc327"/>
            <p:cNvSpPr/>
            <p:nvPr/>
          </p:nvSpPr>
          <p:spPr>
            <a:xfrm>
              <a:off x="4751912" y="271282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8" name="rc328"/>
            <p:cNvSpPr/>
            <p:nvPr/>
          </p:nvSpPr>
          <p:spPr>
            <a:xfrm>
              <a:off x="5017096" y="271282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271282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47464" y="271282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1" name="rc331"/>
            <p:cNvSpPr/>
            <p:nvPr/>
          </p:nvSpPr>
          <p:spPr>
            <a:xfrm>
              <a:off x="5812648" y="271282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32" name="rc332"/>
            <p:cNvSpPr/>
            <p:nvPr/>
          </p:nvSpPr>
          <p:spPr>
            <a:xfrm>
              <a:off x="6077832" y="271282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33" name="rc333"/>
            <p:cNvSpPr/>
            <p:nvPr/>
          </p:nvSpPr>
          <p:spPr>
            <a:xfrm>
              <a:off x="6343016" y="271282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34" name="rc334"/>
            <p:cNvSpPr/>
            <p:nvPr/>
          </p:nvSpPr>
          <p:spPr>
            <a:xfrm>
              <a:off x="6608200" y="271282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35" name="rc335"/>
            <p:cNvSpPr/>
            <p:nvPr/>
          </p:nvSpPr>
          <p:spPr>
            <a:xfrm>
              <a:off x="6873384" y="271282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36" name="rc336"/>
            <p:cNvSpPr/>
            <p:nvPr/>
          </p:nvSpPr>
          <p:spPr>
            <a:xfrm>
              <a:off x="7138568" y="271282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37" name="rc337"/>
            <p:cNvSpPr/>
            <p:nvPr/>
          </p:nvSpPr>
          <p:spPr>
            <a:xfrm>
              <a:off x="7403752" y="271282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38" name="rc338"/>
            <p:cNvSpPr/>
            <p:nvPr/>
          </p:nvSpPr>
          <p:spPr>
            <a:xfrm>
              <a:off x="7668936" y="271282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9" name="rc339"/>
            <p:cNvSpPr/>
            <p:nvPr/>
          </p:nvSpPr>
          <p:spPr>
            <a:xfrm>
              <a:off x="7934120" y="271282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40" name="rc340"/>
            <p:cNvSpPr/>
            <p:nvPr/>
          </p:nvSpPr>
          <p:spPr>
            <a:xfrm>
              <a:off x="8199303" y="271282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41" name="rc341"/>
            <p:cNvSpPr/>
            <p:nvPr/>
          </p:nvSpPr>
          <p:spPr>
            <a:xfrm>
              <a:off x="8464487" y="271282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2" name="rc342"/>
            <p:cNvSpPr/>
            <p:nvPr/>
          </p:nvSpPr>
          <p:spPr>
            <a:xfrm>
              <a:off x="1834889" y="205438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3" name="rc343"/>
            <p:cNvSpPr/>
            <p:nvPr/>
          </p:nvSpPr>
          <p:spPr>
            <a:xfrm>
              <a:off x="2100073" y="205438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44" name="rc344"/>
            <p:cNvSpPr/>
            <p:nvPr/>
          </p:nvSpPr>
          <p:spPr>
            <a:xfrm>
              <a:off x="2365257" y="205438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45" name="rc345"/>
            <p:cNvSpPr/>
            <p:nvPr/>
          </p:nvSpPr>
          <p:spPr>
            <a:xfrm>
              <a:off x="2630441" y="205438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6" name="rc346"/>
            <p:cNvSpPr/>
            <p:nvPr/>
          </p:nvSpPr>
          <p:spPr>
            <a:xfrm>
              <a:off x="2895625" y="205438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47" name="rc347"/>
            <p:cNvSpPr/>
            <p:nvPr/>
          </p:nvSpPr>
          <p:spPr>
            <a:xfrm>
              <a:off x="3160809" y="205438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48" name="rc348"/>
            <p:cNvSpPr/>
            <p:nvPr/>
          </p:nvSpPr>
          <p:spPr>
            <a:xfrm>
              <a:off x="3425993" y="205438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49" name="rc349"/>
            <p:cNvSpPr/>
            <p:nvPr/>
          </p:nvSpPr>
          <p:spPr>
            <a:xfrm>
              <a:off x="3691177"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0" name="rc350"/>
            <p:cNvSpPr/>
            <p:nvPr/>
          </p:nvSpPr>
          <p:spPr>
            <a:xfrm>
              <a:off x="3956361" y="205438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1" name="rc351"/>
            <p:cNvSpPr/>
            <p:nvPr/>
          </p:nvSpPr>
          <p:spPr>
            <a:xfrm>
              <a:off x="4221545" y="205438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2" name="rc352"/>
            <p:cNvSpPr/>
            <p:nvPr/>
          </p:nvSpPr>
          <p:spPr>
            <a:xfrm>
              <a:off x="4486728" y="205438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3" name="rc353"/>
            <p:cNvSpPr/>
            <p:nvPr/>
          </p:nvSpPr>
          <p:spPr>
            <a:xfrm>
              <a:off x="4751912" y="205438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4" name="rc354"/>
            <p:cNvSpPr/>
            <p:nvPr/>
          </p:nvSpPr>
          <p:spPr>
            <a:xfrm>
              <a:off x="5017096" y="205438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5" name="rc355"/>
            <p:cNvSpPr/>
            <p:nvPr/>
          </p:nvSpPr>
          <p:spPr>
            <a:xfrm>
              <a:off x="5282280" y="205438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6" name="rc356"/>
            <p:cNvSpPr/>
            <p:nvPr/>
          </p:nvSpPr>
          <p:spPr>
            <a:xfrm>
              <a:off x="5547464" y="205438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57" name="rc357"/>
            <p:cNvSpPr/>
            <p:nvPr/>
          </p:nvSpPr>
          <p:spPr>
            <a:xfrm>
              <a:off x="5812648" y="205438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8" name="rc358"/>
            <p:cNvSpPr/>
            <p:nvPr/>
          </p:nvSpPr>
          <p:spPr>
            <a:xfrm>
              <a:off x="6077832" y="205438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9" name="rc359"/>
            <p:cNvSpPr/>
            <p:nvPr/>
          </p:nvSpPr>
          <p:spPr>
            <a:xfrm>
              <a:off x="6343016"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0" name="rc360"/>
            <p:cNvSpPr/>
            <p:nvPr/>
          </p:nvSpPr>
          <p:spPr>
            <a:xfrm>
              <a:off x="6608200" y="205438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1" name="rc361"/>
            <p:cNvSpPr/>
            <p:nvPr/>
          </p:nvSpPr>
          <p:spPr>
            <a:xfrm>
              <a:off x="6873384" y="205438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2" name="rc362"/>
            <p:cNvSpPr/>
            <p:nvPr/>
          </p:nvSpPr>
          <p:spPr>
            <a:xfrm>
              <a:off x="7138568" y="205438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3" name="rc363"/>
            <p:cNvSpPr/>
            <p:nvPr/>
          </p:nvSpPr>
          <p:spPr>
            <a:xfrm>
              <a:off x="7403752" y="205438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4" name="rc364"/>
            <p:cNvSpPr/>
            <p:nvPr/>
          </p:nvSpPr>
          <p:spPr>
            <a:xfrm>
              <a:off x="7668936"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5" name="rc365"/>
            <p:cNvSpPr/>
            <p:nvPr/>
          </p:nvSpPr>
          <p:spPr>
            <a:xfrm>
              <a:off x="7934120" y="205438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6" name="rc366"/>
            <p:cNvSpPr/>
            <p:nvPr/>
          </p:nvSpPr>
          <p:spPr>
            <a:xfrm>
              <a:off x="8199303" y="205438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8464487" y="205438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8" name="rc368"/>
            <p:cNvSpPr/>
            <p:nvPr/>
          </p:nvSpPr>
          <p:spPr>
            <a:xfrm>
              <a:off x="1834889" y="4876283"/>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69" name="rc369"/>
            <p:cNvSpPr/>
            <p:nvPr/>
          </p:nvSpPr>
          <p:spPr>
            <a:xfrm>
              <a:off x="2100073" y="4876283"/>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70" name="rc370"/>
            <p:cNvSpPr/>
            <p:nvPr/>
          </p:nvSpPr>
          <p:spPr>
            <a:xfrm>
              <a:off x="2365257" y="4876283"/>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71" name="rc371"/>
            <p:cNvSpPr/>
            <p:nvPr/>
          </p:nvSpPr>
          <p:spPr>
            <a:xfrm>
              <a:off x="2630441" y="4876283"/>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72" name="rc372"/>
            <p:cNvSpPr/>
            <p:nvPr/>
          </p:nvSpPr>
          <p:spPr>
            <a:xfrm>
              <a:off x="2895625"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73" name="rc373"/>
            <p:cNvSpPr/>
            <p:nvPr/>
          </p:nvSpPr>
          <p:spPr>
            <a:xfrm>
              <a:off x="3160809"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74" name="rc374"/>
            <p:cNvSpPr/>
            <p:nvPr/>
          </p:nvSpPr>
          <p:spPr>
            <a:xfrm>
              <a:off x="3425993"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75" name="rc375"/>
            <p:cNvSpPr/>
            <p:nvPr/>
          </p:nvSpPr>
          <p:spPr>
            <a:xfrm>
              <a:off x="3691177" y="487628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76" name="rc376"/>
            <p:cNvSpPr/>
            <p:nvPr/>
          </p:nvSpPr>
          <p:spPr>
            <a:xfrm>
              <a:off x="3956361" y="4876283"/>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77" name="rc377"/>
            <p:cNvSpPr/>
            <p:nvPr/>
          </p:nvSpPr>
          <p:spPr>
            <a:xfrm>
              <a:off x="4221545" y="487628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78" name="rc378"/>
            <p:cNvSpPr/>
            <p:nvPr/>
          </p:nvSpPr>
          <p:spPr>
            <a:xfrm>
              <a:off x="4486728" y="487628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79" name="rc379"/>
            <p:cNvSpPr/>
            <p:nvPr/>
          </p:nvSpPr>
          <p:spPr>
            <a:xfrm>
              <a:off x="4751912" y="487628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80" name="rc380"/>
            <p:cNvSpPr/>
            <p:nvPr/>
          </p:nvSpPr>
          <p:spPr>
            <a:xfrm>
              <a:off x="5017096" y="487628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81" name="rc381"/>
            <p:cNvSpPr/>
            <p:nvPr/>
          </p:nvSpPr>
          <p:spPr>
            <a:xfrm>
              <a:off x="5282280" y="487628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2" name="rc382"/>
            <p:cNvSpPr/>
            <p:nvPr/>
          </p:nvSpPr>
          <p:spPr>
            <a:xfrm>
              <a:off x="5547464"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3" name="rc383"/>
            <p:cNvSpPr/>
            <p:nvPr/>
          </p:nvSpPr>
          <p:spPr>
            <a:xfrm>
              <a:off x="5812648" y="4876283"/>
              <a:ext cx="265183" cy="9406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84" name="rc384"/>
            <p:cNvSpPr/>
            <p:nvPr/>
          </p:nvSpPr>
          <p:spPr>
            <a:xfrm>
              <a:off x="6077832" y="4876283"/>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85" name="rc385"/>
            <p:cNvSpPr/>
            <p:nvPr/>
          </p:nvSpPr>
          <p:spPr>
            <a:xfrm>
              <a:off x="6343016" y="4876283"/>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86" name="rc386"/>
            <p:cNvSpPr/>
            <p:nvPr/>
          </p:nvSpPr>
          <p:spPr>
            <a:xfrm>
              <a:off x="6608200" y="4876283"/>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87" name="rc387"/>
            <p:cNvSpPr/>
            <p:nvPr/>
          </p:nvSpPr>
          <p:spPr>
            <a:xfrm>
              <a:off x="6873384"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8" name="rc388"/>
            <p:cNvSpPr/>
            <p:nvPr/>
          </p:nvSpPr>
          <p:spPr>
            <a:xfrm>
              <a:off x="7138568"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9" name="rc389"/>
            <p:cNvSpPr/>
            <p:nvPr/>
          </p:nvSpPr>
          <p:spPr>
            <a:xfrm>
              <a:off x="7403752"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0" name="rc390"/>
            <p:cNvSpPr/>
            <p:nvPr/>
          </p:nvSpPr>
          <p:spPr>
            <a:xfrm>
              <a:off x="7668936" y="487628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1" name="rc391"/>
            <p:cNvSpPr/>
            <p:nvPr/>
          </p:nvSpPr>
          <p:spPr>
            <a:xfrm>
              <a:off x="7934120" y="4876283"/>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92" name="rc392"/>
            <p:cNvSpPr/>
            <p:nvPr/>
          </p:nvSpPr>
          <p:spPr>
            <a:xfrm>
              <a:off x="8199303" y="4876283"/>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93" name="rc393"/>
            <p:cNvSpPr/>
            <p:nvPr/>
          </p:nvSpPr>
          <p:spPr>
            <a:xfrm>
              <a:off x="8464487" y="487628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4" name="rc394"/>
            <p:cNvSpPr/>
            <p:nvPr/>
          </p:nvSpPr>
          <p:spPr>
            <a:xfrm>
              <a:off x="1834889"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5" name="rc395"/>
            <p:cNvSpPr/>
            <p:nvPr/>
          </p:nvSpPr>
          <p:spPr>
            <a:xfrm>
              <a:off x="2100073"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6" name="rc396"/>
            <p:cNvSpPr/>
            <p:nvPr/>
          </p:nvSpPr>
          <p:spPr>
            <a:xfrm>
              <a:off x="2365257"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7" name="rc397"/>
            <p:cNvSpPr/>
            <p:nvPr/>
          </p:nvSpPr>
          <p:spPr>
            <a:xfrm>
              <a:off x="2630441"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8" name="rc398"/>
            <p:cNvSpPr/>
            <p:nvPr/>
          </p:nvSpPr>
          <p:spPr>
            <a:xfrm>
              <a:off x="2895625"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9" name="rc399"/>
            <p:cNvSpPr/>
            <p:nvPr/>
          </p:nvSpPr>
          <p:spPr>
            <a:xfrm>
              <a:off x="3160809" y="4970346"/>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0" name="rc400"/>
            <p:cNvSpPr/>
            <p:nvPr/>
          </p:nvSpPr>
          <p:spPr>
            <a:xfrm>
              <a:off x="3425993" y="497034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01" name="rc401"/>
            <p:cNvSpPr/>
            <p:nvPr/>
          </p:nvSpPr>
          <p:spPr>
            <a:xfrm>
              <a:off x="3691177" y="4970346"/>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02" name="rc402"/>
            <p:cNvSpPr/>
            <p:nvPr/>
          </p:nvSpPr>
          <p:spPr>
            <a:xfrm>
              <a:off x="3956361" y="497034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03" name="rc403"/>
            <p:cNvSpPr/>
            <p:nvPr/>
          </p:nvSpPr>
          <p:spPr>
            <a:xfrm>
              <a:off x="4221545" y="497034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04" name="rc404"/>
            <p:cNvSpPr/>
            <p:nvPr/>
          </p:nvSpPr>
          <p:spPr>
            <a:xfrm>
              <a:off x="4486728" y="497034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05" name="rc405"/>
            <p:cNvSpPr/>
            <p:nvPr/>
          </p:nvSpPr>
          <p:spPr>
            <a:xfrm>
              <a:off x="4751912" y="497034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6" name="rc406"/>
            <p:cNvSpPr/>
            <p:nvPr/>
          </p:nvSpPr>
          <p:spPr>
            <a:xfrm>
              <a:off x="5017096" y="497034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07" name="rc407"/>
            <p:cNvSpPr/>
            <p:nvPr/>
          </p:nvSpPr>
          <p:spPr>
            <a:xfrm>
              <a:off x="5282280" y="4970346"/>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08" name="rc408"/>
            <p:cNvSpPr/>
            <p:nvPr/>
          </p:nvSpPr>
          <p:spPr>
            <a:xfrm>
              <a:off x="5547464" y="497034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09" name="rc409"/>
            <p:cNvSpPr/>
            <p:nvPr/>
          </p:nvSpPr>
          <p:spPr>
            <a:xfrm>
              <a:off x="5812648" y="497034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10" name="rc410"/>
            <p:cNvSpPr/>
            <p:nvPr/>
          </p:nvSpPr>
          <p:spPr>
            <a:xfrm>
              <a:off x="6077832" y="497034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11" name="rc411"/>
            <p:cNvSpPr/>
            <p:nvPr/>
          </p:nvSpPr>
          <p:spPr>
            <a:xfrm>
              <a:off x="6343016" y="497034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12" name="rc412"/>
            <p:cNvSpPr/>
            <p:nvPr/>
          </p:nvSpPr>
          <p:spPr>
            <a:xfrm>
              <a:off x="6608200" y="497034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13" name="rc413"/>
            <p:cNvSpPr/>
            <p:nvPr/>
          </p:nvSpPr>
          <p:spPr>
            <a:xfrm>
              <a:off x="6873384" y="497034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14" name="rc414"/>
            <p:cNvSpPr/>
            <p:nvPr/>
          </p:nvSpPr>
          <p:spPr>
            <a:xfrm>
              <a:off x="7138568" y="497034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15" name="rc415"/>
            <p:cNvSpPr/>
            <p:nvPr/>
          </p:nvSpPr>
          <p:spPr>
            <a:xfrm>
              <a:off x="7403752" y="497034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16" name="rc416"/>
            <p:cNvSpPr/>
            <p:nvPr/>
          </p:nvSpPr>
          <p:spPr>
            <a:xfrm>
              <a:off x="7668936" y="4970346"/>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17" name="rc417"/>
            <p:cNvSpPr/>
            <p:nvPr/>
          </p:nvSpPr>
          <p:spPr>
            <a:xfrm>
              <a:off x="7934120" y="4970346"/>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18" name="rc418"/>
            <p:cNvSpPr/>
            <p:nvPr/>
          </p:nvSpPr>
          <p:spPr>
            <a:xfrm>
              <a:off x="8199303" y="4970346"/>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19" name="rc419"/>
            <p:cNvSpPr/>
            <p:nvPr/>
          </p:nvSpPr>
          <p:spPr>
            <a:xfrm>
              <a:off x="8464487" y="497034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20" name="rc420"/>
            <p:cNvSpPr/>
            <p:nvPr/>
          </p:nvSpPr>
          <p:spPr>
            <a:xfrm>
              <a:off x="1834889"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1" name="rc421"/>
            <p:cNvSpPr/>
            <p:nvPr/>
          </p:nvSpPr>
          <p:spPr>
            <a:xfrm>
              <a:off x="2100073" y="290095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2" name="rc422"/>
            <p:cNvSpPr/>
            <p:nvPr/>
          </p:nvSpPr>
          <p:spPr>
            <a:xfrm>
              <a:off x="2365257"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3" name="rc423"/>
            <p:cNvSpPr/>
            <p:nvPr/>
          </p:nvSpPr>
          <p:spPr>
            <a:xfrm>
              <a:off x="2630441"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4" name="rc424"/>
            <p:cNvSpPr/>
            <p:nvPr/>
          </p:nvSpPr>
          <p:spPr>
            <a:xfrm>
              <a:off x="2895625" y="290095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5" name="rc425"/>
            <p:cNvSpPr/>
            <p:nvPr/>
          </p:nvSpPr>
          <p:spPr>
            <a:xfrm>
              <a:off x="3160809" y="290095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6" name="rc426"/>
            <p:cNvSpPr/>
            <p:nvPr/>
          </p:nvSpPr>
          <p:spPr>
            <a:xfrm>
              <a:off x="3425993" y="290095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7" name="rc427"/>
            <p:cNvSpPr/>
            <p:nvPr/>
          </p:nvSpPr>
          <p:spPr>
            <a:xfrm>
              <a:off x="3691177" y="290095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8" name="rc428"/>
            <p:cNvSpPr/>
            <p:nvPr/>
          </p:nvSpPr>
          <p:spPr>
            <a:xfrm>
              <a:off x="3956361" y="290095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9" name="rc429"/>
            <p:cNvSpPr/>
            <p:nvPr/>
          </p:nvSpPr>
          <p:spPr>
            <a:xfrm>
              <a:off x="4221545"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0" name="rc430"/>
            <p:cNvSpPr/>
            <p:nvPr/>
          </p:nvSpPr>
          <p:spPr>
            <a:xfrm>
              <a:off x="4486728"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1" name="rc431"/>
            <p:cNvSpPr/>
            <p:nvPr/>
          </p:nvSpPr>
          <p:spPr>
            <a:xfrm>
              <a:off x="4751912"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2" name="rc432"/>
            <p:cNvSpPr/>
            <p:nvPr/>
          </p:nvSpPr>
          <p:spPr>
            <a:xfrm>
              <a:off x="5017096"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3" name="rc433"/>
            <p:cNvSpPr/>
            <p:nvPr/>
          </p:nvSpPr>
          <p:spPr>
            <a:xfrm>
              <a:off x="5282280"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47464" y="290095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5" name="rc435"/>
            <p:cNvSpPr/>
            <p:nvPr/>
          </p:nvSpPr>
          <p:spPr>
            <a:xfrm>
              <a:off x="5812648"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6" name="rc436"/>
            <p:cNvSpPr/>
            <p:nvPr/>
          </p:nvSpPr>
          <p:spPr>
            <a:xfrm>
              <a:off x="6077832"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43016" y="290095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8" name="rc438"/>
            <p:cNvSpPr/>
            <p:nvPr/>
          </p:nvSpPr>
          <p:spPr>
            <a:xfrm>
              <a:off x="6608200" y="290095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9" name="rc439"/>
            <p:cNvSpPr/>
            <p:nvPr/>
          </p:nvSpPr>
          <p:spPr>
            <a:xfrm>
              <a:off x="6873384" y="290095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0" name="rc440"/>
            <p:cNvSpPr/>
            <p:nvPr/>
          </p:nvSpPr>
          <p:spPr>
            <a:xfrm>
              <a:off x="7138568" y="290095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1" name="rc441"/>
            <p:cNvSpPr/>
            <p:nvPr/>
          </p:nvSpPr>
          <p:spPr>
            <a:xfrm>
              <a:off x="7403752" y="290095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2" name="rc442"/>
            <p:cNvSpPr/>
            <p:nvPr/>
          </p:nvSpPr>
          <p:spPr>
            <a:xfrm>
              <a:off x="7668936" y="290095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3" name="rc443"/>
            <p:cNvSpPr/>
            <p:nvPr/>
          </p:nvSpPr>
          <p:spPr>
            <a:xfrm>
              <a:off x="7934120" y="290095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4" name="rc444"/>
            <p:cNvSpPr/>
            <p:nvPr/>
          </p:nvSpPr>
          <p:spPr>
            <a:xfrm>
              <a:off x="8199303" y="290095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5" name="rc445"/>
            <p:cNvSpPr/>
            <p:nvPr/>
          </p:nvSpPr>
          <p:spPr>
            <a:xfrm>
              <a:off x="8464487" y="290095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6" name="rc446"/>
            <p:cNvSpPr/>
            <p:nvPr/>
          </p:nvSpPr>
          <p:spPr>
            <a:xfrm>
              <a:off x="1834889" y="139594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47" name="rc447"/>
            <p:cNvSpPr/>
            <p:nvPr/>
          </p:nvSpPr>
          <p:spPr>
            <a:xfrm>
              <a:off x="2100073" y="139594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48" name="rc448"/>
            <p:cNvSpPr/>
            <p:nvPr/>
          </p:nvSpPr>
          <p:spPr>
            <a:xfrm>
              <a:off x="2365257" y="139594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49" name="rc449"/>
            <p:cNvSpPr/>
            <p:nvPr/>
          </p:nvSpPr>
          <p:spPr>
            <a:xfrm>
              <a:off x="2630441" y="139594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50" name="rc450"/>
            <p:cNvSpPr/>
            <p:nvPr/>
          </p:nvSpPr>
          <p:spPr>
            <a:xfrm>
              <a:off x="2895625" y="139594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51" name="rc451"/>
            <p:cNvSpPr/>
            <p:nvPr/>
          </p:nvSpPr>
          <p:spPr>
            <a:xfrm>
              <a:off x="3160809" y="139594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52" name="rc452"/>
            <p:cNvSpPr/>
            <p:nvPr/>
          </p:nvSpPr>
          <p:spPr>
            <a:xfrm>
              <a:off x="3425993" y="139594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53" name="rc453"/>
            <p:cNvSpPr/>
            <p:nvPr/>
          </p:nvSpPr>
          <p:spPr>
            <a:xfrm>
              <a:off x="3691177" y="139594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54" name="rc454"/>
            <p:cNvSpPr/>
            <p:nvPr/>
          </p:nvSpPr>
          <p:spPr>
            <a:xfrm>
              <a:off x="3956361" y="139594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55" name="rc455"/>
            <p:cNvSpPr/>
            <p:nvPr/>
          </p:nvSpPr>
          <p:spPr>
            <a:xfrm>
              <a:off x="4221545" y="139594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56" name="rc456"/>
            <p:cNvSpPr/>
            <p:nvPr/>
          </p:nvSpPr>
          <p:spPr>
            <a:xfrm>
              <a:off x="4486728" y="139594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57" name="rc457"/>
            <p:cNvSpPr/>
            <p:nvPr/>
          </p:nvSpPr>
          <p:spPr>
            <a:xfrm>
              <a:off x="4751912" y="139594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58" name="rc458"/>
            <p:cNvSpPr/>
            <p:nvPr/>
          </p:nvSpPr>
          <p:spPr>
            <a:xfrm>
              <a:off x="5017096" y="13959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59" name="rc459"/>
            <p:cNvSpPr/>
            <p:nvPr/>
          </p:nvSpPr>
          <p:spPr>
            <a:xfrm>
              <a:off x="5282280" y="139594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60" name="rc460"/>
            <p:cNvSpPr/>
            <p:nvPr/>
          </p:nvSpPr>
          <p:spPr>
            <a:xfrm>
              <a:off x="5547464" y="139594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1" name="rc461"/>
            <p:cNvSpPr/>
            <p:nvPr/>
          </p:nvSpPr>
          <p:spPr>
            <a:xfrm>
              <a:off x="5812648" y="139594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2" name="rc462"/>
            <p:cNvSpPr/>
            <p:nvPr/>
          </p:nvSpPr>
          <p:spPr>
            <a:xfrm>
              <a:off x="6077832" y="139594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3" name="rc463"/>
            <p:cNvSpPr/>
            <p:nvPr/>
          </p:nvSpPr>
          <p:spPr>
            <a:xfrm>
              <a:off x="6343016" y="139594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4" name="rc464"/>
            <p:cNvSpPr/>
            <p:nvPr/>
          </p:nvSpPr>
          <p:spPr>
            <a:xfrm>
              <a:off x="6608200" y="139594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5" name="rc465"/>
            <p:cNvSpPr/>
            <p:nvPr/>
          </p:nvSpPr>
          <p:spPr>
            <a:xfrm>
              <a:off x="6873384" y="139594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6" name="rc466"/>
            <p:cNvSpPr/>
            <p:nvPr/>
          </p:nvSpPr>
          <p:spPr>
            <a:xfrm>
              <a:off x="7138568" y="139594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7" name="rc467"/>
            <p:cNvSpPr/>
            <p:nvPr/>
          </p:nvSpPr>
          <p:spPr>
            <a:xfrm>
              <a:off x="7403752" y="139594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8" name="rc468"/>
            <p:cNvSpPr/>
            <p:nvPr/>
          </p:nvSpPr>
          <p:spPr>
            <a:xfrm>
              <a:off x="7668936" y="139594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9" name="rc469"/>
            <p:cNvSpPr/>
            <p:nvPr/>
          </p:nvSpPr>
          <p:spPr>
            <a:xfrm>
              <a:off x="7934120" y="139594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0" name="rc470"/>
            <p:cNvSpPr/>
            <p:nvPr/>
          </p:nvSpPr>
          <p:spPr>
            <a:xfrm>
              <a:off x="8199303" y="139594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1" name="rc471"/>
            <p:cNvSpPr/>
            <p:nvPr/>
          </p:nvSpPr>
          <p:spPr>
            <a:xfrm>
              <a:off x="8464487" y="139594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2" name="rc472"/>
            <p:cNvSpPr/>
            <p:nvPr/>
          </p:nvSpPr>
          <p:spPr>
            <a:xfrm>
              <a:off x="1834889" y="374752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3" name="rc473"/>
            <p:cNvSpPr/>
            <p:nvPr/>
          </p:nvSpPr>
          <p:spPr>
            <a:xfrm>
              <a:off x="2100073" y="374752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74" name="rc474"/>
            <p:cNvSpPr/>
            <p:nvPr/>
          </p:nvSpPr>
          <p:spPr>
            <a:xfrm>
              <a:off x="2365257" y="374752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5" name="rc475"/>
            <p:cNvSpPr/>
            <p:nvPr/>
          </p:nvSpPr>
          <p:spPr>
            <a:xfrm>
              <a:off x="2630441" y="3747523"/>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76" name="rc476"/>
            <p:cNvSpPr/>
            <p:nvPr/>
          </p:nvSpPr>
          <p:spPr>
            <a:xfrm>
              <a:off x="2895625" y="374752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77" name="rc477"/>
            <p:cNvSpPr/>
            <p:nvPr/>
          </p:nvSpPr>
          <p:spPr>
            <a:xfrm>
              <a:off x="3160809" y="374752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8" name="rc478"/>
            <p:cNvSpPr/>
            <p:nvPr/>
          </p:nvSpPr>
          <p:spPr>
            <a:xfrm>
              <a:off x="3425993" y="374752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79" name="rc479"/>
            <p:cNvSpPr/>
            <p:nvPr/>
          </p:nvSpPr>
          <p:spPr>
            <a:xfrm>
              <a:off x="3691177" y="374752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80" name="rc480"/>
            <p:cNvSpPr/>
            <p:nvPr/>
          </p:nvSpPr>
          <p:spPr>
            <a:xfrm>
              <a:off x="3956361" y="374752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1" name="rc481"/>
            <p:cNvSpPr/>
            <p:nvPr/>
          </p:nvSpPr>
          <p:spPr>
            <a:xfrm>
              <a:off x="4221545" y="374752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2" name="rc482"/>
            <p:cNvSpPr/>
            <p:nvPr/>
          </p:nvSpPr>
          <p:spPr>
            <a:xfrm>
              <a:off x="4486728" y="374752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83" name="rc483"/>
            <p:cNvSpPr/>
            <p:nvPr/>
          </p:nvSpPr>
          <p:spPr>
            <a:xfrm>
              <a:off x="4751912" y="374752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84" name="rc484"/>
            <p:cNvSpPr/>
            <p:nvPr/>
          </p:nvSpPr>
          <p:spPr>
            <a:xfrm>
              <a:off x="5017096" y="374752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5" name="rc485"/>
            <p:cNvSpPr/>
            <p:nvPr/>
          </p:nvSpPr>
          <p:spPr>
            <a:xfrm>
              <a:off x="5282280" y="374752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6" name="rc486"/>
            <p:cNvSpPr/>
            <p:nvPr/>
          </p:nvSpPr>
          <p:spPr>
            <a:xfrm>
              <a:off x="5547464" y="374752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7" name="rc487"/>
            <p:cNvSpPr/>
            <p:nvPr/>
          </p:nvSpPr>
          <p:spPr>
            <a:xfrm>
              <a:off x="5812648" y="374752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8" name="rc488"/>
            <p:cNvSpPr/>
            <p:nvPr/>
          </p:nvSpPr>
          <p:spPr>
            <a:xfrm>
              <a:off x="6077832" y="374752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9" name="rc489"/>
            <p:cNvSpPr/>
            <p:nvPr/>
          </p:nvSpPr>
          <p:spPr>
            <a:xfrm>
              <a:off x="6343016" y="374752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90" name="rc490"/>
            <p:cNvSpPr/>
            <p:nvPr/>
          </p:nvSpPr>
          <p:spPr>
            <a:xfrm>
              <a:off x="6608200" y="374752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91" name="rc491"/>
            <p:cNvSpPr/>
            <p:nvPr/>
          </p:nvSpPr>
          <p:spPr>
            <a:xfrm>
              <a:off x="6873384" y="374752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92" name="rc492"/>
            <p:cNvSpPr/>
            <p:nvPr/>
          </p:nvSpPr>
          <p:spPr>
            <a:xfrm>
              <a:off x="7138568" y="374752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3" name="rc493"/>
            <p:cNvSpPr/>
            <p:nvPr/>
          </p:nvSpPr>
          <p:spPr>
            <a:xfrm>
              <a:off x="7403752" y="374752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4" name="rc494"/>
            <p:cNvSpPr/>
            <p:nvPr/>
          </p:nvSpPr>
          <p:spPr>
            <a:xfrm>
              <a:off x="7668936" y="374752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5" name="rc495"/>
            <p:cNvSpPr/>
            <p:nvPr/>
          </p:nvSpPr>
          <p:spPr>
            <a:xfrm>
              <a:off x="7934120" y="374752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6" name="rc496"/>
            <p:cNvSpPr/>
            <p:nvPr/>
          </p:nvSpPr>
          <p:spPr>
            <a:xfrm>
              <a:off x="8199303" y="374752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97" name="rc497"/>
            <p:cNvSpPr/>
            <p:nvPr/>
          </p:nvSpPr>
          <p:spPr>
            <a:xfrm>
              <a:off x="8464487" y="374752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8" name="rc498"/>
            <p:cNvSpPr/>
            <p:nvPr/>
          </p:nvSpPr>
          <p:spPr>
            <a:xfrm>
              <a:off x="1834889"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99" name="rc499"/>
            <p:cNvSpPr/>
            <p:nvPr/>
          </p:nvSpPr>
          <p:spPr>
            <a:xfrm>
              <a:off x="2100073" y="3277207"/>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00" name="rc500"/>
            <p:cNvSpPr/>
            <p:nvPr/>
          </p:nvSpPr>
          <p:spPr>
            <a:xfrm>
              <a:off x="2365257" y="327720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1" name="rc501"/>
            <p:cNvSpPr/>
            <p:nvPr/>
          </p:nvSpPr>
          <p:spPr>
            <a:xfrm>
              <a:off x="2630441" y="3277207"/>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02" name="rc502"/>
            <p:cNvSpPr/>
            <p:nvPr/>
          </p:nvSpPr>
          <p:spPr>
            <a:xfrm>
              <a:off x="2895625" y="3277207"/>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03" name="rc503"/>
            <p:cNvSpPr/>
            <p:nvPr/>
          </p:nvSpPr>
          <p:spPr>
            <a:xfrm>
              <a:off x="3160809"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04" name="rc504"/>
            <p:cNvSpPr/>
            <p:nvPr/>
          </p:nvSpPr>
          <p:spPr>
            <a:xfrm>
              <a:off x="3425993" y="3277207"/>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5" name="rc505"/>
            <p:cNvSpPr/>
            <p:nvPr/>
          </p:nvSpPr>
          <p:spPr>
            <a:xfrm>
              <a:off x="3691177" y="327720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6" name="rc506"/>
            <p:cNvSpPr/>
            <p:nvPr/>
          </p:nvSpPr>
          <p:spPr>
            <a:xfrm>
              <a:off x="3956361" y="3277207"/>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07" name="rc507"/>
            <p:cNvSpPr/>
            <p:nvPr/>
          </p:nvSpPr>
          <p:spPr>
            <a:xfrm>
              <a:off x="4221545"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08" name="rc508"/>
            <p:cNvSpPr/>
            <p:nvPr/>
          </p:nvSpPr>
          <p:spPr>
            <a:xfrm>
              <a:off x="4486728" y="327720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09" name="rc509"/>
            <p:cNvSpPr/>
            <p:nvPr/>
          </p:nvSpPr>
          <p:spPr>
            <a:xfrm>
              <a:off x="4751912" y="327720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0" name="rc510"/>
            <p:cNvSpPr/>
            <p:nvPr/>
          </p:nvSpPr>
          <p:spPr>
            <a:xfrm>
              <a:off x="5017096" y="327720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1" name="rc511"/>
            <p:cNvSpPr/>
            <p:nvPr/>
          </p:nvSpPr>
          <p:spPr>
            <a:xfrm>
              <a:off x="5282280" y="327720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2" name="rc512"/>
            <p:cNvSpPr/>
            <p:nvPr/>
          </p:nvSpPr>
          <p:spPr>
            <a:xfrm>
              <a:off x="5547464" y="327720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3" name="rc513"/>
            <p:cNvSpPr/>
            <p:nvPr/>
          </p:nvSpPr>
          <p:spPr>
            <a:xfrm>
              <a:off x="5812648" y="327720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4" name="rc514"/>
            <p:cNvSpPr/>
            <p:nvPr/>
          </p:nvSpPr>
          <p:spPr>
            <a:xfrm>
              <a:off x="6077832"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15" name="rc515"/>
            <p:cNvSpPr/>
            <p:nvPr/>
          </p:nvSpPr>
          <p:spPr>
            <a:xfrm>
              <a:off x="6343016" y="3277207"/>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16" name="rc516"/>
            <p:cNvSpPr/>
            <p:nvPr/>
          </p:nvSpPr>
          <p:spPr>
            <a:xfrm>
              <a:off x="6608200" y="327720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17" name="rc517"/>
            <p:cNvSpPr/>
            <p:nvPr/>
          </p:nvSpPr>
          <p:spPr>
            <a:xfrm>
              <a:off x="6873384" y="327720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8" name="rc518"/>
            <p:cNvSpPr/>
            <p:nvPr/>
          </p:nvSpPr>
          <p:spPr>
            <a:xfrm>
              <a:off x="7138568"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19" name="rc519"/>
            <p:cNvSpPr/>
            <p:nvPr/>
          </p:nvSpPr>
          <p:spPr>
            <a:xfrm>
              <a:off x="7403752" y="327720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20" name="rc520"/>
            <p:cNvSpPr/>
            <p:nvPr/>
          </p:nvSpPr>
          <p:spPr>
            <a:xfrm>
              <a:off x="7668936" y="327720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21" name="rc521"/>
            <p:cNvSpPr/>
            <p:nvPr/>
          </p:nvSpPr>
          <p:spPr>
            <a:xfrm>
              <a:off x="7934120" y="3277207"/>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2" name="rc522"/>
            <p:cNvSpPr/>
            <p:nvPr/>
          </p:nvSpPr>
          <p:spPr>
            <a:xfrm>
              <a:off x="8199303" y="327720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23" name="rc523"/>
            <p:cNvSpPr/>
            <p:nvPr/>
          </p:nvSpPr>
          <p:spPr>
            <a:xfrm>
              <a:off x="8464487" y="327720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4" name="rc524"/>
            <p:cNvSpPr/>
            <p:nvPr/>
          </p:nvSpPr>
          <p:spPr>
            <a:xfrm>
              <a:off x="1834889" y="224251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5" name="rc525"/>
            <p:cNvSpPr/>
            <p:nvPr/>
          </p:nvSpPr>
          <p:spPr>
            <a:xfrm>
              <a:off x="2100073"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6" name="rc526"/>
            <p:cNvSpPr/>
            <p:nvPr/>
          </p:nvSpPr>
          <p:spPr>
            <a:xfrm>
              <a:off x="2365257" y="224251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7" name="rc527"/>
            <p:cNvSpPr/>
            <p:nvPr/>
          </p:nvSpPr>
          <p:spPr>
            <a:xfrm>
              <a:off x="2630441"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8" name="rc528"/>
            <p:cNvSpPr/>
            <p:nvPr/>
          </p:nvSpPr>
          <p:spPr>
            <a:xfrm>
              <a:off x="2895625"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9" name="rc529"/>
            <p:cNvSpPr/>
            <p:nvPr/>
          </p:nvSpPr>
          <p:spPr>
            <a:xfrm>
              <a:off x="3160809"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0" name="rc530"/>
            <p:cNvSpPr/>
            <p:nvPr/>
          </p:nvSpPr>
          <p:spPr>
            <a:xfrm>
              <a:off x="3425993" y="224251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1" name="rc531"/>
            <p:cNvSpPr/>
            <p:nvPr/>
          </p:nvSpPr>
          <p:spPr>
            <a:xfrm>
              <a:off x="3691177"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2" name="rc532"/>
            <p:cNvSpPr/>
            <p:nvPr/>
          </p:nvSpPr>
          <p:spPr>
            <a:xfrm>
              <a:off x="3956361"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3" name="rc533"/>
            <p:cNvSpPr/>
            <p:nvPr/>
          </p:nvSpPr>
          <p:spPr>
            <a:xfrm>
              <a:off x="4221545"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4" name="rc534"/>
            <p:cNvSpPr/>
            <p:nvPr/>
          </p:nvSpPr>
          <p:spPr>
            <a:xfrm>
              <a:off x="4486728"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5" name="rc535"/>
            <p:cNvSpPr/>
            <p:nvPr/>
          </p:nvSpPr>
          <p:spPr>
            <a:xfrm>
              <a:off x="4751912" y="224251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6" name="rc536"/>
            <p:cNvSpPr/>
            <p:nvPr/>
          </p:nvSpPr>
          <p:spPr>
            <a:xfrm>
              <a:off x="5017096" y="224251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7" name="rc537"/>
            <p:cNvSpPr/>
            <p:nvPr/>
          </p:nvSpPr>
          <p:spPr>
            <a:xfrm>
              <a:off x="5282280"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8" name="rc538"/>
            <p:cNvSpPr/>
            <p:nvPr/>
          </p:nvSpPr>
          <p:spPr>
            <a:xfrm>
              <a:off x="5547464" y="224251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9" name="rc539"/>
            <p:cNvSpPr/>
            <p:nvPr/>
          </p:nvSpPr>
          <p:spPr>
            <a:xfrm>
              <a:off x="5812648" y="224251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0" name="rc540"/>
            <p:cNvSpPr/>
            <p:nvPr/>
          </p:nvSpPr>
          <p:spPr>
            <a:xfrm>
              <a:off x="6077832" y="2242510"/>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43016" y="224251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2" name="rc542"/>
            <p:cNvSpPr/>
            <p:nvPr/>
          </p:nvSpPr>
          <p:spPr>
            <a:xfrm>
              <a:off x="6608200" y="224251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3" name="rc543"/>
            <p:cNvSpPr/>
            <p:nvPr/>
          </p:nvSpPr>
          <p:spPr>
            <a:xfrm>
              <a:off x="6873384" y="224251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4" name="rc544"/>
            <p:cNvSpPr/>
            <p:nvPr/>
          </p:nvSpPr>
          <p:spPr>
            <a:xfrm>
              <a:off x="7138568"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5" name="rc545"/>
            <p:cNvSpPr/>
            <p:nvPr/>
          </p:nvSpPr>
          <p:spPr>
            <a:xfrm>
              <a:off x="7403752" y="224251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6" name="rc546"/>
            <p:cNvSpPr/>
            <p:nvPr/>
          </p:nvSpPr>
          <p:spPr>
            <a:xfrm>
              <a:off x="7668936" y="224251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7" name="rc547"/>
            <p:cNvSpPr/>
            <p:nvPr/>
          </p:nvSpPr>
          <p:spPr>
            <a:xfrm>
              <a:off x="7934120" y="224251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8" name="rc548"/>
            <p:cNvSpPr/>
            <p:nvPr/>
          </p:nvSpPr>
          <p:spPr>
            <a:xfrm>
              <a:off x="8199303" y="224251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9" name="rc549"/>
            <p:cNvSpPr/>
            <p:nvPr/>
          </p:nvSpPr>
          <p:spPr>
            <a:xfrm>
              <a:off x="8464487" y="224251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0" name="rc550"/>
            <p:cNvSpPr/>
            <p:nvPr/>
          </p:nvSpPr>
          <p:spPr>
            <a:xfrm>
              <a:off x="1834889" y="5252536"/>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551" name="rc551"/>
            <p:cNvSpPr/>
            <p:nvPr/>
          </p:nvSpPr>
          <p:spPr>
            <a:xfrm>
              <a:off x="2100073" y="5252536"/>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2" name="rc552"/>
            <p:cNvSpPr/>
            <p:nvPr/>
          </p:nvSpPr>
          <p:spPr>
            <a:xfrm>
              <a:off x="2365257" y="525253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53" name="rc553"/>
            <p:cNvSpPr/>
            <p:nvPr/>
          </p:nvSpPr>
          <p:spPr>
            <a:xfrm>
              <a:off x="2630441" y="5252536"/>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554" name="rc554"/>
            <p:cNvSpPr/>
            <p:nvPr/>
          </p:nvSpPr>
          <p:spPr>
            <a:xfrm>
              <a:off x="2895625" y="5252536"/>
              <a:ext cx="265183" cy="9406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555" name="rc555"/>
            <p:cNvSpPr/>
            <p:nvPr/>
          </p:nvSpPr>
          <p:spPr>
            <a:xfrm>
              <a:off x="3160809" y="5252536"/>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56" name="rc556"/>
            <p:cNvSpPr/>
            <p:nvPr/>
          </p:nvSpPr>
          <p:spPr>
            <a:xfrm>
              <a:off x="3425993" y="5252536"/>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57" name="rc557"/>
            <p:cNvSpPr/>
            <p:nvPr/>
          </p:nvSpPr>
          <p:spPr>
            <a:xfrm>
              <a:off x="3691177" y="5252536"/>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558" name="rc558"/>
            <p:cNvSpPr/>
            <p:nvPr/>
          </p:nvSpPr>
          <p:spPr>
            <a:xfrm>
              <a:off x="3956361" y="5252536"/>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59" name="rc559"/>
            <p:cNvSpPr/>
            <p:nvPr/>
          </p:nvSpPr>
          <p:spPr>
            <a:xfrm>
              <a:off x="4221545" y="5252536"/>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60" name="rc560"/>
            <p:cNvSpPr/>
            <p:nvPr/>
          </p:nvSpPr>
          <p:spPr>
            <a:xfrm>
              <a:off x="4486728" y="5252536"/>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61" name="rc561"/>
            <p:cNvSpPr/>
            <p:nvPr/>
          </p:nvSpPr>
          <p:spPr>
            <a:xfrm>
              <a:off x="4751912" y="5252536"/>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62" name="rc562"/>
            <p:cNvSpPr/>
            <p:nvPr/>
          </p:nvSpPr>
          <p:spPr>
            <a:xfrm>
              <a:off x="5017096" y="525253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525253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64" name="rc564"/>
            <p:cNvSpPr/>
            <p:nvPr/>
          </p:nvSpPr>
          <p:spPr>
            <a:xfrm>
              <a:off x="5547464" y="525253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65" name="rc565"/>
            <p:cNvSpPr/>
            <p:nvPr/>
          </p:nvSpPr>
          <p:spPr>
            <a:xfrm>
              <a:off x="5812648" y="525253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66" name="rc566"/>
            <p:cNvSpPr/>
            <p:nvPr/>
          </p:nvSpPr>
          <p:spPr>
            <a:xfrm>
              <a:off x="6077832" y="525253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7" name="rc567"/>
            <p:cNvSpPr/>
            <p:nvPr/>
          </p:nvSpPr>
          <p:spPr>
            <a:xfrm>
              <a:off x="6343016" y="525253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68" name="rc568"/>
            <p:cNvSpPr/>
            <p:nvPr/>
          </p:nvSpPr>
          <p:spPr>
            <a:xfrm>
              <a:off x="6608200" y="5252536"/>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69" name="rc569"/>
            <p:cNvSpPr/>
            <p:nvPr/>
          </p:nvSpPr>
          <p:spPr>
            <a:xfrm>
              <a:off x="6873384" y="525253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70" name="rc570"/>
            <p:cNvSpPr/>
            <p:nvPr/>
          </p:nvSpPr>
          <p:spPr>
            <a:xfrm>
              <a:off x="7138568" y="5252536"/>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71" name="rc571"/>
            <p:cNvSpPr/>
            <p:nvPr/>
          </p:nvSpPr>
          <p:spPr>
            <a:xfrm>
              <a:off x="7403752" y="5252536"/>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72" name="rc572"/>
            <p:cNvSpPr/>
            <p:nvPr/>
          </p:nvSpPr>
          <p:spPr>
            <a:xfrm>
              <a:off x="7668936" y="5252536"/>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73" name="rc573"/>
            <p:cNvSpPr/>
            <p:nvPr/>
          </p:nvSpPr>
          <p:spPr>
            <a:xfrm>
              <a:off x="7934120" y="5252536"/>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74" name="rc574"/>
            <p:cNvSpPr/>
            <p:nvPr/>
          </p:nvSpPr>
          <p:spPr>
            <a:xfrm>
              <a:off x="8199303" y="5252536"/>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75" name="rc575"/>
            <p:cNvSpPr/>
            <p:nvPr/>
          </p:nvSpPr>
          <p:spPr>
            <a:xfrm>
              <a:off x="8464487" y="5252536"/>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76" name="rc576"/>
            <p:cNvSpPr/>
            <p:nvPr/>
          </p:nvSpPr>
          <p:spPr>
            <a:xfrm>
              <a:off x="1834889" y="478222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77" name="rc577"/>
            <p:cNvSpPr/>
            <p:nvPr/>
          </p:nvSpPr>
          <p:spPr>
            <a:xfrm>
              <a:off x="2100073" y="478222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78" name="rc578"/>
            <p:cNvSpPr/>
            <p:nvPr/>
          </p:nvSpPr>
          <p:spPr>
            <a:xfrm>
              <a:off x="2365257" y="4782220"/>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79" name="rc579"/>
            <p:cNvSpPr/>
            <p:nvPr/>
          </p:nvSpPr>
          <p:spPr>
            <a:xfrm>
              <a:off x="2630441" y="478222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80" name="rc580"/>
            <p:cNvSpPr/>
            <p:nvPr/>
          </p:nvSpPr>
          <p:spPr>
            <a:xfrm>
              <a:off x="2895625" y="478222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81" name="rc581"/>
            <p:cNvSpPr/>
            <p:nvPr/>
          </p:nvSpPr>
          <p:spPr>
            <a:xfrm>
              <a:off x="3160809" y="478222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82" name="rc582"/>
            <p:cNvSpPr/>
            <p:nvPr/>
          </p:nvSpPr>
          <p:spPr>
            <a:xfrm>
              <a:off x="3425993" y="478222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83" name="rc583"/>
            <p:cNvSpPr/>
            <p:nvPr/>
          </p:nvSpPr>
          <p:spPr>
            <a:xfrm>
              <a:off x="3691177"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84" name="rc584"/>
            <p:cNvSpPr/>
            <p:nvPr/>
          </p:nvSpPr>
          <p:spPr>
            <a:xfrm>
              <a:off x="3956361" y="478222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5" name="rc585"/>
            <p:cNvSpPr/>
            <p:nvPr/>
          </p:nvSpPr>
          <p:spPr>
            <a:xfrm>
              <a:off x="4221545" y="478222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6" name="rc586"/>
            <p:cNvSpPr/>
            <p:nvPr/>
          </p:nvSpPr>
          <p:spPr>
            <a:xfrm>
              <a:off x="4486728" y="478222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7" name="rc587"/>
            <p:cNvSpPr/>
            <p:nvPr/>
          </p:nvSpPr>
          <p:spPr>
            <a:xfrm>
              <a:off x="4751912" y="478222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88" name="rc588"/>
            <p:cNvSpPr/>
            <p:nvPr/>
          </p:nvSpPr>
          <p:spPr>
            <a:xfrm>
              <a:off x="5017096" y="478222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90" name="rc590"/>
            <p:cNvSpPr/>
            <p:nvPr/>
          </p:nvSpPr>
          <p:spPr>
            <a:xfrm>
              <a:off x="5547464"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91" name="rc591"/>
            <p:cNvSpPr/>
            <p:nvPr/>
          </p:nvSpPr>
          <p:spPr>
            <a:xfrm>
              <a:off x="5812648"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92" name="rc592"/>
            <p:cNvSpPr/>
            <p:nvPr/>
          </p:nvSpPr>
          <p:spPr>
            <a:xfrm>
              <a:off x="6077832"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93" name="rc593"/>
            <p:cNvSpPr/>
            <p:nvPr/>
          </p:nvSpPr>
          <p:spPr>
            <a:xfrm>
              <a:off x="6343016"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94" name="rc594"/>
            <p:cNvSpPr/>
            <p:nvPr/>
          </p:nvSpPr>
          <p:spPr>
            <a:xfrm>
              <a:off x="6608200"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95" name="rc595"/>
            <p:cNvSpPr/>
            <p:nvPr/>
          </p:nvSpPr>
          <p:spPr>
            <a:xfrm>
              <a:off x="6873384" y="478222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96" name="rc596"/>
            <p:cNvSpPr/>
            <p:nvPr/>
          </p:nvSpPr>
          <p:spPr>
            <a:xfrm>
              <a:off x="7138568" y="478222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97" name="rc597"/>
            <p:cNvSpPr/>
            <p:nvPr/>
          </p:nvSpPr>
          <p:spPr>
            <a:xfrm>
              <a:off x="7403752" y="478222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98" name="rc598"/>
            <p:cNvSpPr/>
            <p:nvPr/>
          </p:nvSpPr>
          <p:spPr>
            <a:xfrm>
              <a:off x="7668936" y="478222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99" name="rc599"/>
            <p:cNvSpPr/>
            <p:nvPr/>
          </p:nvSpPr>
          <p:spPr>
            <a:xfrm>
              <a:off x="7934120" y="478222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00" name="rc600"/>
            <p:cNvSpPr/>
            <p:nvPr/>
          </p:nvSpPr>
          <p:spPr>
            <a:xfrm>
              <a:off x="8199303" y="478222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01" name="rc601"/>
            <p:cNvSpPr/>
            <p:nvPr/>
          </p:nvSpPr>
          <p:spPr>
            <a:xfrm>
              <a:off x="8464487" y="478222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02" name="rc602"/>
            <p:cNvSpPr/>
            <p:nvPr/>
          </p:nvSpPr>
          <p:spPr>
            <a:xfrm>
              <a:off x="1834889" y="3841586"/>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3" name="rc603"/>
            <p:cNvSpPr/>
            <p:nvPr/>
          </p:nvSpPr>
          <p:spPr>
            <a:xfrm>
              <a:off x="2100073" y="3841586"/>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04" name="rc604"/>
            <p:cNvSpPr/>
            <p:nvPr/>
          </p:nvSpPr>
          <p:spPr>
            <a:xfrm>
              <a:off x="2365257" y="3841586"/>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5" name="rc605"/>
            <p:cNvSpPr/>
            <p:nvPr/>
          </p:nvSpPr>
          <p:spPr>
            <a:xfrm>
              <a:off x="2630441" y="3841586"/>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06" name="rc606"/>
            <p:cNvSpPr/>
            <p:nvPr/>
          </p:nvSpPr>
          <p:spPr>
            <a:xfrm>
              <a:off x="2895625" y="384158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7" name="rc607"/>
            <p:cNvSpPr/>
            <p:nvPr/>
          </p:nvSpPr>
          <p:spPr>
            <a:xfrm>
              <a:off x="3160809" y="3841586"/>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8" name="rc608"/>
            <p:cNvSpPr/>
            <p:nvPr/>
          </p:nvSpPr>
          <p:spPr>
            <a:xfrm>
              <a:off x="3425993" y="3841586"/>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09" name="rc609"/>
            <p:cNvSpPr/>
            <p:nvPr/>
          </p:nvSpPr>
          <p:spPr>
            <a:xfrm>
              <a:off x="3691177" y="3841586"/>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10" name="rc610"/>
            <p:cNvSpPr/>
            <p:nvPr/>
          </p:nvSpPr>
          <p:spPr>
            <a:xfrm>
              <a:off x="3956361" y="384158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1" name="rc611"/>
            <p:cNvSpPr/>
            <p:nvPr/>
          </p:nvSpPr>
          <p:spPr>
            <a:xfrm>
              <a:off x="4221545" y="384158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12" name="rc612"/>
            <p:cNvSpPr/>
            <p:nvPr/>
          </p:nvSpPr>
          <p:spPr>
            <a:xfrm>
              <a:off x="4486728" y="3841586"/>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3" name="rc613"/>
            <p:cNvSpPr/>
            <p:nvPr/>
          </p:nvSpPr>
          <p:spPr>
            <a:xfrm>
              <a:off x="4751912" y="384158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4" name="rc614"/>
            <p:cNvSpPr/>
            <p:nvPr/>
          </p:nvSpPr>
          <p:spPr>
            <a:xfrm>
              <a:off x="5017096" y="3841586"/>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15" name="rc615"/>
            <p:cNvSpPr/>
            <p:nvPr/>
          </p:nvSpPr>
          <p:spPr>
            <a:xfrm>
              <a:off x="5282280"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6" name="rc616"/>
            <p:cNvSpPr/>
            <p:nvPr/>
          </p:nvSpPr>
          <p:spPr>
            <a:xfrm>
              <a:off x="5547464" y="3841586"/>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7" name="rc617"/>
            <p:cNvSpPr/>
            <p:nvPr/>
          </p:nvSpPr>
          <p:spPr>
            <a:xfrm>
              <a:off x="5812648" y="3841586"/>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8" name="rc618"/>
            <p:cNvSpPr/>
            <p:nvPr/>
          </p:nvSpPr>
          <p:spPr>
            <a:xfrm>
              <a:off x="6077832"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9" name="rc619"/>
            <p:cNvSpPr/>
            <p:nvPr/>
          </p:nvSpPr>
          <p:spPr>
            <a:xfrm>
              <a:off x="6343016" y="384158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0" name="rc620"/>
            <p:cNvSpPr/>
            <p:nvPr/>
          </p:nvSpPr>
          <p:spPr>
            <a:xfrm>
              <a:off x="6608200" y="3841586"/>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1" name="rc621"/>
            <p:cNvSpPr/>
            <p:nvPr/>
          </p:nvSpPr>
          <p:spPr>
            <a:xfrm>
              <a:off x="6873384"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2" name="rc622"/>
            <p:cNvSpPr/>
            <p:nvPr/>
          </p:nvSpPr>
          <p:spPr>
            <a:xfrm>
              <a:off x="7138568"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3" name="rc623"/>
            <p:cNvSpPr/>
            <p:nvPr/>
          </p:nvSpPr>
          <p:spPr>
            <a:xfrm>
              <a:off x="7403752"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4" name="rc624"/>
            <p:cNvSpPr/>
            <p:nvPr/>
          </p:nvSpPr>
          <p:spPr>
            <a:xfrm>
              <a:off x="7668936" y="3841586"/>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25" name="rc625"/>
            <p:cNvSpPr/>
            <p:nvPr/>
          </p:nvSpPr>
          <p:spPr>
            <a:xfrm>
              <a:off x="7934120" y="3841586"/>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26" name="rc626"/>
            <p:cNvSpPr/>
            <p:nvPr/>
          </p:nvSpPr>
          <p:spPr>
            <a:xfrm>
              <a:off x="8199303" y="3841586"/>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7" name="rc627"/>
            <p:cNvSpPr/>
            <p:nvPr/>
          </p:nvSpPr>
          <p:spPr>
            <a:xfrm>
              <a:off x="8464487" y="3841586"/>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8" name="rc628"/>
            <p:cNvSpPr/>
            <p:nvPr/>
          </p:nvSpPr>
          <p:spPr>
            <a:xfrm>
              <a:off x="1834889" y="2148447"/>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629" name="rc629"/>
            <p:cNvSpPr/>
            <p:nvPr/>
          </p:nvSpPr>
          <p:spPr>
            <a:xfrm>
              <a:off x="2100073" y="2148447"/>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30" name="rc630"/>
            <p:cNvSpPr/>
            <p:nvPr/>
          </p:nvSpPr>
          <p:spPr>
            <a:xfrm>
              <a:off x="2365257" y="214844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31" name="rc631"/>
            <p:cNvSpPr/>
            <p:nvPr/>
          </p:nvSpPr>
          <p:spPr>
            <a:xfrm>
              <a:off x="2630441" y="214844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32" name="rc632"/>
            <p:cNvSpPr/>
            <p:nvPr/>
          </p:nvSpPr>
          <p:spPr>
            <a:xfrm>
              <a:off x="2895625" y="214844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33" name="rc633"/>
            <p:cNvSpPr/>
            <p:nvPr/>
          </p:nvSpPr>
          <p:spPr>
            <a:xfrm>
              <a:off x="3160809" y="2148447"/>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34" name="rc634"/>
            <p:cNvSpPr/>
            <p:nvPr/>
          </p:nvSpPr>
          <p:spPr>
            <a:xfrm>
              <a:off x="3425993" y="2148447"/>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35" name="rc635"/>
            <p:cNvSpPr/>
            <p:nvPr/>
          </p:nvSpPr>
          <p:spPr>
            <a:xfrm>
              <a:off x="3691177" y="2148447"/>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36" name="rc636"/>
            <p:cNvSpPr/>
            <p:nvPr/>
          </p:nvSpPr>
          <p:spPr>
            <a:xfrm>
              <a:off x="3956361" y="2148447"/>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37" name="rc637"/>
            <p:cNvSpPr/>
            <p:nvPr/>
          </p:nvSpPr>
          <p:spPr>
            <a:xfrm>
              <a:off x="4221545" y="2148447"/>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38" name="rc638"/>
            <p:cNvSpPr/>
            <p:nvPr/>
          </p:nvSpPr>
          <p:spPr>
            <a:xfrm>
              <a:off x="4486728" y="2148447"/>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39" name="rc639"/>
            <p:cNvSpPr/>
            <p:nvPr/>
          </p:nvSpPr>
          <p:spPr>
            <a:xfrm>
              <a:off x="4751912" y="2148447"/>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40" name="rc640"/>
            <p:cNvSpPr/>
            <p:nvPr/>
          </p:nvSpPr>
          <p:spPr>
            <a:xfrm>
              <a:off x="5017096" y="214844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41" name="rc641"/>
            <p:cNvSpPr/>
            <p:nvPr/>
          </p:nvSpPr>
          <p:spPr>
            <a:xfrm>
              <a:off x="5282280" y="214844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2" name="rc642"/>
            <p:cNvSpPr/>
            <p:nvPr/>
          </p:nvSpPr>
          <p:spPr>
            <a:xfrm>
              <a:off x="5547464" y="214844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43" name="rc643"/>
            <p:cNvSpPr/>
            <p:nvPr/>
          </p:nvSpPr>
          <p:spPr>
            <a:xfrm>
              <a:off x="5812648" y="2148447"/>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44" name="rc644"/>
            <p:cNvSpPr/>
            <p:nvPr/>
          </p:nvSpPr>
          <p:spPr>
            <a:xfrm>
              <a:off x="6077832" y="2148447"/>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5" name="rc645"/>
            <p:cNvSpPr/>
            <p:nvPr/>
          </p:nvSpPr>
          <p:spPr>
            <a:xfrm>
              <a:off x="6343016" y="214844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46" name="rc646"/>
            <p:cNvSpPr/>
            <p:nvPr/>
          </p:nvSpPr>
          <p:spPr>
            <a:xfrm>
              <a:off x="6608200" y="214844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47" name="rc647"/>
            <p:cNvSpPr/>
            <p:nvPr/>
          </p:nvSpPr>
          <p:spPr>
            <a:xfrm>
              <a:off x="6873384" y="214844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48" name="rc648"/>
            <p:cNvSpPr/>
            <p:nvPr/>
          </p:nvSpPr>
          <p:spPr>
            <a:xfrm>
              <a:off x="7138568" y="214844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49" name="rc649"/>
            <p:cNvSpPr/>
            <p:nvPr/>
          </p:nvSpPr>
          <p:spPr>
            <a:xfrm>
              <a:off x="7403752" y="214844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50" name="rc650"/>
            <p:cNvSpPr/>
            <p:nvPr/>
          </p:nvSpPr>
          <p:spPr>
            <a:xfrm>
              <a:off x="7668936" y="214844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1" name="rc651"/>
            <p:cNvSpPr/>
            <p:nvPr/>
          </p:nvSpPr>
          <p:spPr>
            <a:xfrm>
              <a:off x="7934120" y="214844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2" name="rc652"/>
            <p:cNvSpPr/>
            <p:nvPr/>
          </p:nvSpPr>
          <p:spPr>
            <a:xfrm>
              <a:off x="8199303" y="214844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3" name="rc653"/>
            <p:cNvSpPr/>
            <p:nvPr/>
          </p:nvSpPr>
          <p:spPr>
            <a:xfrm>
              <a:off x="8464487" y="214844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4" name="rc654"/>
            <p:cNvSpPr/>
            <p:nvPr/>
          </p:nvSpPr>
          <p:spPr>
            <a:xfrm>
              <a:off x="1834889" y="149000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5" name="rc655"/>
            <p:cNvSpPr/>
            <p:nvPr/>
          </p:nvSpPr>
          <p:spPr>
            <a:xfrm>
              <a:off x="2100073"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6" name="rc656"/>
            <p:cNvSpPr/>
            <p:nvPr/>
          </p:nvSpPr>
          <p:spPr>
            <a:xfrm>
              <a:off x="2365257" y="1490003"/>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7" name="rc657"/>
            <p:cNvSpPr/>
            <p:nvPr/>
          </p:nvSpPr>
          <p:spPr>
            <a:xfrm>
              <a:off x="2630441" y="14900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8" name="rc658"/>
            <p:cNvSpPr/>
            <p:nvPr/>
          </p:nvSpPr>
          <p:spPr>
            <a:xfrm>
              <a:off x="2895625"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9" name="rc659"/>
            <p:cNvSpPr/>
            <p:nvPr/>
          </p:nvSpPr>
          <p:spPr>
            <a:xfrm>
              <a:off x="3160809" y="149000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0" name="rc660"/>
            <p:cNvSpPr/>
            <p:nvPr/>
          </p:nvSpPr>
          <p:spPr>
            <a:xfrm>
              <a:off x="3425993"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1" name="rc661"/>
            <p:cNvSpPr/>
            <p:nvPr/>
          </p:nvSpPr>
          <p:spPr>
            <a:xfrm>
              <a:off x="3691177" y="149000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2" name="rc662"/>
            <p:cNvSpPr/>
            <p:nvPr/>
          </p:nvSpPr>
          <p:spPr>
            <a:xfrm>
              <a:off x="3956361" y="149000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3" name="rc663"/>
            <p:cNvSpPr/>
            <p:nvPr/>
          </p:nvSpPr>
          <p:spPr>
            <a:xfrm>
              <a:off x="4221545"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4" name="rc664"/>
            <p:cNvSpPr/>
            <p:nvPr/>
          </p:nvSpPr>
          <p:spPr>
            <a:xfrm>
              <a:off x="4486728"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5" name="rc665"/>
            <p:cNvSpPr/>
            <p:nvPr/>
          </p:nvSpPr>
          <p:spPr>
            <a:xfrm>
              <a:off x="4751912"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6" name="rc666"/>
            <p:cNvSpPr/>
            <p:nvPr/>
          </p:nvSpPr>
          <p:spPr>
            <a:xfrm>
              <a:off x="5017096"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7" name="rc667"/>
            <p:cNvSpPr/>
            <p:nvPr/>
          </p:nvSpPr>
          <p:spPr>
            <a:xfrm>
              <a:off x="5282280"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47464"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9" name="rc669"/>
            <p:cNvSpPr/>
            <p:nvPr/>
          </p:nvSpPr>
          <p:spPr>
            <a:xfrm>
              <a:off x="5812648"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77832"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43016"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2" name="rc672"/>
            <p:cNvSpPr/>
            <p:nvPr/>
          </p:nvSpPr>
          <p:spPr>
            <a:xfrm>
              <a:off x="6608200"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3" name="rc673"/>
            <p:cNvSpPr/>
            <p:nvPr/>
          </p:nvSpPr>
          <p:spPr>
            <a:xfrm>
              <a:off x="6873384"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38568"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5" name="rc675"/>
            <p:cNvSpPr/>
            <p:nvPr/>
          </p:nvSpPr>
          <p:spPr>
            <a:xfrm>
              <a:off x="7403752"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6" name="rc676"/>
            <p:cNvSpPr/>
            <p:nvPr/>
          </p:nvSpPr>
          <p:spPr>
            <a:xfrm>
              <a:off x="7668936"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7" name="rc677"/>
            <p:cNvSpPr/>
            <p:nvPr/>
          </p:nvSpPr>
          <p:spPr>
            <a:xfrm>
              <a:off x="7934120" y="149000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8" name="rc678"/>
            <p:cNvSpPr/>
            <p:nvPr/>
          </p:nvSpPr>
          <p:spPr>
            <a:xfrm>
              <a:off x="8199303"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9" name="rc679"/>
            <p:cNvSpPr/>
            <p:nvPr/>
          </p:nvSpPr>
          <p:spPr>
            <a:xfrm>
              <a:off x="8464487" y="149000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0" name="rc680"/>
            <p:cNvSpPr/>
            <p:nvPr/>
          </p:nvSpPr>
          <p:spPr>
            <a:xfrm>
              <a:off x="1834889" y="45000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1" name="rc681"/>
            <p:cNvSpPr/>
            <p:nvPr/>
          </p:nvSpPr>
          <p:spPr>
            <a:xfrm>
              <a:off x="2100073" y="450003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82" name="rc682"/>
            <p:cNvSpPr/>
            <p:nvPr/>
          </p:nvSpPr>
          <p:spPr>
            <a:xfrm>
              <a:off x="2365257" y="450003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83" name="rc683"/>
            <p:cNvSpPr/>
            <p:nvPr/>
          </p:nvSpPr>
          <p:spPr>
            <a:xfrm>
              <a:off x="2630441" y="450003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84" name="rc684"/>
            <p:cNvSpPr/>
            <p:nvPr/>
          </p:nvSpPr>
          <p:spPr>
            <a:xfrm>
              <a:off x="2895625" y="450003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85" name="rc685"/>
            <p:cNvSpPr/>
            <p:nvPr/>
          </p:nvSpPr>
          <p:spPr>
            <a:xfrm>
              <a:off x="3160809" y="45000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6" name="rc686"/>
            <p:cNvSpPr/>
            <p:nvPr/>
          </p:nvSpPr>
          <p:spPr>
            <a:xfrm>
              <a:off x="3425993" y="450003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87" name="rc687"/>
            <p:cNvSpPr/>
            <p:nvPr/>
          </p:nvSpPr>
          <p:spPr>
            <a:xfrm>
              <a:off x="3691177" y="450003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88" name="rc688"/>
            <p:cNvSpPr/>
            <p:nvPr/>
          </p:nvSpPr>
          <p:spPr>
            <a:xfrm>
              <a:off x="3956361" y="450003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9" name="rc689"/>
            <p:cNvSpPr/>
            <p:nvPr/>
          </p:nvSpPr>
          <p:spPr>
            <a:xfrm>
              <a:off x="4221545" y="450003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90" name="rc690"/>
            <p:cNvSpPr/>
            <p:nvPr/>
          </p:nvSpPr>
          <p:spPr>
            <a:xfrm>
              <a:off x="4486728" y="450003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1" name="rc691"/>
            <p:cNvSpPr/>
            <p:nvPr/>
          </p:nvSpPr>
          <p:spPr>
            <a:xfrm>
              <a:off x="4751912" y="450003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2" name="rc692"/>
            <p:cNvSpPr/>
            <p:nvPr/>
          </p:nvSpPr>
          <p:spPr>
            <a:xfrm>
              <a:off x="5017096" y="45000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93" name="rc693"/>
            <p:cNvSpPr/>
            <p:nvPr/>
          </p:nvSpPr>
          <p:spPr>
            <a:xfrm>
              <a:off x="5282280" y="450003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94" name="rc694"/>
            <p:cNvSpPr/>
            <p:nvPr/>
          </p:nvSpPr>
          <p:spPr>
            <a:xfrm>
              <a:off x="5547464" y="450003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5" name="rc695"/>
            <p:cNvSpPr/>
            <p:nvPr/>
          </p:nvSpPr>
          <p:spPr>
            <a:xfrm>
              <a:off x="5812648" y="45000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96" name="rc696"/>
            <p:cNvSpPr/>
            <p:nvPr/>
          </p:nvSpPr>
          <p:spPr>
            <a:xfrm>
              <a:off x="6077832" y="450003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7" name="rc697"/>
            <p:cNvSpPr/>
            <p:nvPr/>
          </p:nvSpPr>
          <p:spPr>
            <a:xfrm>
              <a:off x="6343016" y="450003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98" name="rc698"/>
            <p:cNvSpPr/>
            <p:nvPr/>
          </p:nvSpPr>
          <p:spPr>
            <a:xfrm>
              <a:off x="6608200" y="450003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9" name="rc699"/>
            <p:cNvSpPr/>
            <p:nvPr/>
          </p:nvSpPr>
          <p:spPr>
            <a:xfrm>
              <a:off x="6873384" y="450003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0" name="rc700"/>
            <p:cNvSpPr/>
            <p:nvPr/>
          </p:nvSpPr>
          <p:spPr>
            <a:xfrm>
              <a:off x="7138568" y="450003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01" name="rc701"/>
            <p:cNvSpPr/>
            <p:nvPr/>
          </p:nvSpPr>
          <p:spPr>
            <a:xfrm>
              <a:off x="7403752" y="450003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02" name="rc702"/>
            <p:cNvSpPr/>
            <p:nvPr/>
          </p:nvSpPr>
          <p:spPr>
            <a:xfrm>
              <a:off x="7668936" y="450003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03" name="rc703"/>
            <p:cNvSpPr/>
            <p:nvPr/>
          </p:nvSpPr>
          <p:spPr>
            <a:xfrm>
              <a:off x="7934120" y="450003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04" name="rc704"/>
            <p:cNvSpPr/>
            <p:nvPr/>
          </p:nvSpPr>
          <p:spPr>
            <a:xfrm>
              <a:off x="8199303" y="450003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05" name="rc705"/>
            <p:cNvSpPr/>
            <p:nvPr/>
          </p:nvSpPr>
          <p:spPr>
            <a:xfrm>
              <a:off x="8464487" y="450003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06" name="rc706"/>
            <p:cNvSpPr/>
            <p:nvPr/>
          </p:nvSpPr>
          <p:spPr>
            <a:xfrm>
              <a:off x="1834889" y="337127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07" name="rc707"/>
            <p:cNvSpPr/>
            <p:nvPr/>
          </p:nvSpPr>
          <p:spPr>
            <a:xfrm>
              <a:off x="2100073" y="337127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08" name="rc708"/>
            <p:cNvSpPr/>
            <p:nvPr/>
          </p:nvSpPr>
          <p:spPr>
            <a:xfrm>
              <a:off x="2365257" y="337127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09" name="rc709"/>
            <p:cNvSpPr/>
            <p:nvPr/>
          </p:nvSpPr>
          <p:spPr>
            <a:xfrm>
              <a:off x="2630441" y="337127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10" name="rc710"/>
            <p:cNvSpPr/>
            <p:nvPr/>
          </p:nvSpPr>
          <p:spPr>
            <a:xfrm>
              <a:off x="2895625" y="337127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11" name="rc711"/>
            <p:cNvSpPr/>
            <p:nvPr/>
          </p:nvSpPr>
          <p:spPr>
            <a:xfrm>
              <a:off x="3160809" y="337127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12" name="rc712"/>
            <p:cNvSpPr/>
            <p:nvPr/>
          </p:nvSpPr>
          <p:spPr>
            <a:xfrm>
              <a:off x="3425993" y="337127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13" name="rc713"/>
            <p:cNvSpPr/>
            <p:nvPr/>
          </p:nvSpPr>
          <p:spPr>
            <a:xfrm>
              <a:off x="3691177" y="337127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14" name="rc714"/>
            <p:cNvSpPr/>
            <p:nvPr/>
          </p:nvSpPr>
          <p:spPr>
            <a:xfrm>
              <a:off x="3956361" y="337127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15" name="rc715"/>
            <p:cNvSpPr/>
            <p:nvPr/>
          </p:nvSpPr>
          <p:spPr>
            <a:xfrm>
              <a:off x="4221545" y="337127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16" name="rc716"/>
            <p:cNvSpPr/>
            <p:nvPr/>
          </p:nvSpPr>
          <p:spPr>
            <a:xfrm>
              <a:off x="4486728" y="337127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7" name="rc717"/>
            <p:cNvSpPr/>
            <p:nvPr/>
          </p:nvSpPr>
          <p:spPr>
            <a:xfrm>
              <a:off x="4751912" y="337127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8" name="rc718"/>
            <p:cNvSpPr/>
            <p:nvPr/>
          </p:nvSpPr>
          <p:spPr>
            <a:xfrm>
              <a:off x="5017096" y="337127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19" name="rc719"/>
            <p:cNvSpPr/>
            <p:nvPr/>
          </p:nvSpPr>
          <p:spPr>
            <a:xfrm>
              <a:off x="5282280" y="337127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20" name="rc720"/>
            <p:cNvSpPr/>
            <p:nvPr/>
          </p:nvSpPr>
          <p:spPr>
            <a:xfrm>
              <a:off x="5547464" y="337127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21" name="rc721"/>
            <p:cNvSpPr/>
            <p:nvPr/>
          </p:nvSpPr>
          <p:spPr>
            <a:xfrm>
              <a:off x="5812648" y="337127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22" name="rc722"/>
            <p:cNvSpPr/>
            <p:nvPr/>
          </p:nvSpPr>
          <p:spPr>
            <a:xfrm>
              <a:off x="6077832" y="337127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23" name="rc723"/>
            <p:cNvSpPr/>
            <p:nvPr/>
          </p:nvSpPr>
          <p:spPr>
            <a:xfrm>
              <a:off x="6343016" y="337127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24" name="rc724"/>
            <p:cNvSpPr/>
            <p:nvPr/>
          </p:nvSpPr>
          <p:spPr>
            <a:xfrm>
              <a:off x="6608200" y="337127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25" name="rc725"/>
            <p:cNvSpPr/>
            <p:nvPr/>
          </p:nvSpPr>
          <p:spPr>
            <a:xfrm>
              <a:off x="6873384" y="337127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26" name="rc726"/>
            <p:cNvSpPr/>
            <p:nvPr/>
          </p:nvSpPr>
          <p:spPr>
            <a:xfrm>
              <a:off x="7138568" y="337127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7" name="rc727"/>
            <p:cNvSpPr/>
            <p:nvPr/>
          </p:nvSpPr>
          <p:spPr>
            <a:xfrm>
              <a:off x="7403752" y="337127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28" name="rc728"/>
            <p:cNvSpPr/>
            <p:nvPr/>
          </p:nvSpPr>
          <p:spPr>
            <a:xfrm>
              <a:off x="7668936" y="337127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9" name="rc729"/>
            <p:cNvSpPr/>
            <p:nvPr/>
          </p:nvSpPr>
          <p:spPr>
            <a:xfrm>
              <a:off x="7934120" y="337127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30" name="rc730"/>
            <p:cNvSpPr/>
            <p:nvPr/>
          </p:nvSpPr>
          <p:spPr>
            <a:xfrm>
              <a:off x="8199303" y="337127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31" name="rc731"/>
            <p:cNvSpPr/>
            <p:nvPr/>
          </p:nvSpPr>
          <p:spPr>
            <a:xfrm>
              <a:off x="8464487" y="337127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2" name="rc732"/>
            <p:cNvSpPr/>
            <p:nvPr/>
          </p:nvSpPr>
          <p:spPr>
            <a:xfrm>
              <a:off x="1834889" y="17721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33" name="rc733"/>
            <p:cNvSpPr/>
            <p:nvPr/>
          </p:nvSpPr>
          <p:spPr>
            <a:xfrm>
              <a:off x="2100073" y="17721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34" name="rc734"/>
            <p:cNvSpPr/>
            <p:nvPr/>
          </p:nvSpPr>
          <p:spPr>
            <a:xfrm>
              <a:off x="2365257" y="177219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35" name="rc735"/>
            <p:cNvSpPr/>
            <p:nvPr/>
          </p:nvSpPr>
          <p:spPr>
            <a:xfrm>
              <a:off x="2630441" y="177219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36" name="rc736"/>
            <p:cNvSpPr/>
            <p:nvPr/>
          </p:nvSpPr>
          <p:spPr>
            <a:xfrm>
              <a:off x="2895625" y="177219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37" name="rc737"/>
            <p:cNvSpPr/>
            <p:nvPr/>
          </p:nvSpPr>
          <p:spPr>
            <a:xfrm>
              <a:off x="3160809" y="177219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8" name="rc738"/>
            <p:cNvSpPr/>
            <p:nvPr/>
          </p:nvSpPr>
          <p:spPr>
            <a:xfrm>
              <a:off x="3425993" y="177219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39" name="rc739"/>
            <p:cNvSpPr/>
            <p:nvPr/>
          </p:nvSpPr>
          <p:spPr>
            <a:xfrm>
              <a:off x="3691177" y="177219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40" name="rc740"/>
            <p:cNvSpPr/>
            <p:nvPr/>
          </p:nvSpPr>
          <p:spPr>
            <a:xfrm>
              <a:off x="3956361" y="177219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41" name="rc741"/>
            <p:cNvSpPr/>
            <p:nvPr/>
          </p:nvSpPr>
          <p:spPr>
            <a:xfrm>
              <a:off x="4221545" y="17721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2" name="rc742"/>
            <p:cNvSpPr/>
            <p:nvPr/>
          </p:nvSpPr>
          <p:spPr>
            <a:xfrm>
              <a:off x="4486728" y="177219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43" name="rc743"/>
            <p:cNvSpPr/>
            <p:nvPr/>
          </p:nvSpPr>
          <p:spPr>
            <a:xfrm>
              <a:off x="4751912" y="177219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4" name="rc744"/>
            <p:cNvSpPr/>
            <p:nvPr/>
          </p:nvSpPr>
          <p:spPr>
            <a:xfrm>
              <a:off x="5017096" y="177219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45" name="rc745"/>
            <p:cNvSpPr/>
            <p:nvPr/>
          </p:nvSpPr>
          <p:spPr>
            <a:xfrm>
              <a:off x="5282280" y="177219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6" name="rc746"/>
            <p:cNvSpPr/>
            <p:nvPr/>
          </p:nvSpPr>
          <p:spPr>
            <a:xfrm>
              <a:off x="5547464" y="177219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7" name="rc747"/>
            <p:cNvSpPr/>
            <p:nvPr/>
          </p:nvSpPr>
          <p:spPr>
            <a:xfrm>
              <a:off x="5812648" y="177219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48" name="rc748"/>
            <p:cNvSpPr/>
            <p:nvPr/>
          </p:nvSpPr>
          <p:spPr>
            <a:xfrm>
              <a:off x="6077832" y="177219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9" name="rc749"/>
            <p:cNvSpPr/>
            <p:nvPr/>
          </p:nvSpPr>
          <p:spPr>
            <a:xfrm>
              <a:off x="6343016" y="17721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0" name="rc750"/>
            <p:cNvSpPr/>
            <p:nvPr/>
          </p:nvSpPr>
          <p:spPr>
            <a:xfrm>
              <a:off x="6608200" y="177219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51" name="rc751"/>
            <p:cNvSpPr/>
            <p:nvPr/>
          </p:nvSpPr>
          <p:spPr>
            <a:xfrm>
              <a:off x="6873384" y="177219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2" name="rc752"/>
            <p:cNvSpPr/>
            <p:nvPr/>
          </p:nvSpPr>
          <p:spPr>
            <a:xfrm>
              <a:off x="7138568" y="177219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53" name="rc753"/>
            <p:cNvSpPr/>
            <p:nvPr/>
          </p:nvSpPr>
          <p:spPr>
            <a:xfrm>
              <a:off x="7403752" y="17721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4" name="rc754"/>
            <p:cNvSpPr/>
            <p:nvPr/>
          </p:nvSpPr>
          <p:spPr>
            <a:xfrm>
              <a:off x="7668936" y="177219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5" name="rc755"/>
            <p:cNvSpPr/>
            <p:nvPr/>
          </p:nvSpPr>
          <p:spPr>
            <a:xfrm>
              <a:off x="7934120" y="177219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56" name="rc756"/>
            <p:cNvSpPr/>
            <p:nvPr/>
          </p:nvSpPr>
          <p:spPr>
            <a:xfrm>
              <a:off x="8199303" y="177219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64487" y="177219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8" name="rc758"/>
            <p:cNvSpPr/>
            <p:nvPr/>
          </p:nvSpPr>
          <p:spPr>
            <a:xfrm>
              <a:off x="1834889" y="196032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59" name="rc759"/>
            <p:cNvSpPr/>
            <p:nvPr/>
          </p:nvSpPr>
          <p:spPr>
            <a:xfrm>
              <a:off x="2100073"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0" name="rc760"/>
            <p:cNvSpPr/>
            <p:nvPr/>
          </p:nvSpPr>
          <p:spPr>
            <a:xfrm>
              <a:off x="2365257" y="196032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1" name="rc761"/>
            <p:cNvSpPr/>
            <p:nvPr/>
          </p:nvSpPr>
          <p:spPr>
            <a:xfrm>
              <a:off x="2630441" y="196032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2" name="rc762"/>
            <p:cNvSpPr/>
            <p:nvPr/>
          </p:nvSpPr>
          <p:spPr>
            <a:xfrm>
              <a:off x="2895625" y="196032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63" name="rc763"/>
            <p:cNvSpPr/>
            <p:nvPr/>
          </p:nvSpPr>
          <p:spPr>
            <a:xfrm>
              <a:off x="3160809" y="1960320"/>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4" name="rc764"/>
            <p:cNvSpPr/>
            <p:nvPr/>
          </p:nvSpPr>
          <p:spPr>
            <a:xfrm>
              <a:off x="3425993" y="1960320"/>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5" name="rc765"/>
            <p:cNvSpPr/>
            <p:nvPr/>
          </p:nvSpPr>
          <p:spPr>
            <a:xfrm>
              <a:off x="3691177"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56361"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21545"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86728"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51912"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17096"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282280"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47464"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3" name="rc773"/>
            <p:cNvSpPr/>
            <p:nvPr/>
          </p:nvSpPr>
          <p:spPr>
            <a:xfrm>
              <a:off x="5812648"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77832"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43016"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608200"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73384"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38568"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9" name="rc779"/>
            <p:cNvSpPr/>
            <p:nvPr/>
          </p:nvSpPr>
          <p:spPr>
            <a:xfrm>
              <a:off x="7403752"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0" name="rc780"/>
            <p:cNvSpPr/>
            <p:nvPr/>
          </p:nvSpPr>
          <p:spPr>
            <a:xfrm>
              <a:off x="7668936"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34120" y="1960320"/>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2" name="rc782"/>
            <p:cNvSpPr/>
            <p:nvPr/>
          </p:nvSpPr>
          <p:spPr>
            <a:xfrm>
              <a:off x="8199303" y="1960320"/>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3" name="rc783"/>
            <p:cNvSpPr/>
            <p:nvPr/>
          </p:nvSpPr>
          <p:spPr>
            <a:xfrm>
              <a:off x="8464487" y="1960320"/>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4" name="rc784"/>
            <p:cNvSpPr/>
            <p:nvPr/>
          </p:nvSpPr>
          <p:spPr>
            <a:xfrm>
              <a:off x="1834889" y="5346600"/>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85" name="rc785"/>
            <p:cNvSpPr/>
            <p:nvPr/>
          </p:nvSpPr>
          <p:spPr>
            <a:xfrm>
              <a:off x="2100073" y="5346600"/>
              <a:ext cx="265183" cy="9406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786" name="rc786"/>
            <p:cNvSpPr/>
            <p:nvPr/>
          </p:nvSpPr>
          <p:spPr>
            <a:xfrm>
              <a:off x="2365257" y="5346600"/>
              <a:ext cx="265183" cy="9406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787" name="rc787"/>
            <p:cNvSpPr/>
            <p:nvPr/>
          </p:nvSpPr>
          <p:spPr>
            <a:xfrm>
              <a:off x="2630441" y="5346600"/>
              <a:ext cx="265183" cy="9406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88" name="rc788"/>
            <p:cNvSpPr/>
            <p:nvPr/>
          </p:nvSpPr>
          <p:spPr>
            <a:xfrm>
              <a:off x="2895625" y="534660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789" name="rc789"/>
            <p:cNvSpPr/>
            <p:nvPr/>
          </p:nvSpPr>
          <p:spPr>
            <a:xfrm>
              <a:off x="3160809" y="534660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90" name="rc790"/>
            <p:cNvSpPr/>
            <p:nvPr/>
          </p:nvSpPr>
          <p:spPr>
            <a:xfrm>
              <a:off x="3425993" y="534660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91" name="rc791"/>
            <p:cNvSpPr/>
            <p:nvPr/>
          </p:nvSpPr>
          <p:spPr>
            <a:xfrm>
              <a:off x="3691177" y="534660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92" name="rc792"/>
            <p:cNvSpPr/>
            <p:nvPr/>
          </p:nvSpPr>
          <p:spPr>
            <a:xfrm>
              <a:off x="3956361" y="534660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93" name="rc793"/>
            <p:cNvSpPr/>
            <p:nvPr/>
          </p:nvSpPr>
          <p:spPr>
            <a:xfrm>
              <a:off x="4221545" y="534660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94" name="rc794"/>
            <p:cNvSpPr/>
            <p:nvPr/>
          </p:nvSpPr>
          <p:spPr>
            <a:xfrm>
              <a:off x="4486728" y="534660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95" name="rc795"/>
            <p:cNvSpPr/>
            <p:nvPr/>
          </p:nvSpPr>
          <p:spPr>
            <a:xfrm>
              <a:off x="4751912" y="5346600"/>
              <a:ext cx="265183" cy="9406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96" name="rc796"/>
            <p:cNvSpPr/>
            <p:nvPr/>
          </p:nvSpPr>
          <p:spPr>
            <a:xfrm>
              <a:off x="5017096" y="534660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97" name="rc797"/>
            <p:cNvSpPr/>
            <p:nvPr/>
          </p:nvSpPr>
          <p:spPr>
            <a:xfrm>
              <a:off x="5282280" y="5346600"/>
              <a:ext cx="265183" cy="9406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98" name="rc798"/>
            <p:cNvSpPr/>
            <p:nvPr/>
          </p:nvSpPr>
          <p:spPr>
            <a:xfrm>
              <a:off x="5547464" y="534660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99" name="rc799"/>
            <p:cNvSpPr/>
            <p:nvPr/>
          </p:nvSpPr>
          <p:spPr>
            <a:xfrm>
              <a:off x="5812648" y="5346600"/>
              <a:ext cx="265183" cy="9406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800" name="rc800"/>
            <p:cNvSpPr/>
            <p:nvPr/>
          </p:nvSpPr>
          <p:spPr>
            <a:xfrm>
              <a:off x="6077832" y="534660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01" name="rc801"/>
            <p:cNvSpPr/>
            <p:nvPr/>
          </p:nvSpPr>
          <p:spPr>
            <a:xfrm>
              <a:off x="6343016" y="534660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02" name="rc802"/>
            <p:cNvSpPr/>
            <p:nvPr/>
          </p:nvSpPr>
          <p:spPr>
            <a:xfrm>
              <a:off x="6608200" y="534660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03" name="rc803"/>
            <p:cNvSpPr/>
            <p:nvPr/>
          </p:nvSpPr>
          <p:spPr>
            <a:xfrm>
              <a:off x="6873384" y="534660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04" name="rc804"/>
            <p:cNvSpPr/>
            <p:nvPr/>
          </p:nvSpPr>
          <p:spPr>
            <a:xfrm>
              <a:off x="7138568" y="5346600"/>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05" name="rc805"/>
            <p:cNvSpPr/>
            <p:nvPr/>
          </p:nvSpPr>
          <p:spPr>
            <a:xfrm>
              <a:off x="7403752" y="534660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06" name="rc806"/>
            <p:cNvSpPr/>
            <p:nvPr/>
          </p:nvSpPr>
          <p:spPr>
            <a:xfrm>
              <a:off x="7668936" y="5346600"/>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07" name="rc807"/>
            <p:cNvSpPr/>
            <p:nvPr/>
          </p:nvSpPr>
          <p:spPr>
            <a:xfrm>
              <a:off x="7934120" y="5346600"/>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08" name="rc808"/>
            <p:cNvSpPr/>
            <p:nvPr/>
          </p:nvSpPr>
          <p:spPr>
            <a:xfrm>
              <a:off x="8199303" y="534660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09" name="rc809"/>
            <p:cNvSpPr/>
            <p:nvPr/>
          </p:nvSpPr>
          <p:spPr>
            <a:xfrm>
              <a:off x="8464487" y="534660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10" name="rc810"/>
            <p:cNvSpPr/>
            <p:nvPr/>
          </p:nvSpPr>
          <p:spPr>
            <a:xfrm>
              <a:off x="1834889" y="346533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11" name="rc811"/>
            <p:cNvSpPr/>
            <p:nvPr/>
          </p:nvSpPr>
          <p:spPr>
            <a:xfrm>
              <a:off x="2100073" y="346533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12" name="rc812"/>
            <p:cNvSpPr/>
            <p:nvPr/>
          </p:nvSpPr>
          <p:spPr>
            <a:xfrm>
              <a:off x="2365257" y="3465333"/>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13" name="rc813"/>
            <p:cNvSpPr/>
            <p:nvPr/>
          </p:nvSpPr>
          <p:spPr>
            <a:xfrm>
              <a:off x="2630441" y="346533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14" name="rc814"/>
            <p:cNvSpPr/>
            <p:nvPr/>
          </p:nvSpPr>
          <p:spPr>
            <a:xfrm>
              <a:off x="2895625" y="346533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15" name="rc815"/>
            <p:cNvSpPr/>
            <p:nvPr/>
          </p:nvSpPr>
          <p:spPr>
            <a:xfrm>
              <a:off x="3160809" y="346533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16" name="rc816"/>
            <p:cNvSpPr/>
            <p:nvPr/>
          </p:nvSpPr>
          <p:spPr>
            <a:xfrm>
              <a:off x="3425993" y="346533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17" name="rc817"/>
            <p:cNvSpPr/>
            <p:nvPr/>
          </p:nvSpPr>
          <p:spPr>
            <a:xfrm>
              <a:off x="3691177" y="346533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18" name="rc818"/>
            <p:cNvSpPr/>
            <p:nvPr/>
          </p:nvSpPr>
          <p:spPr>
            <a:xfrm>
              <a:off x="3956361" y="346533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19" name="rc819"/>
            <p:cNvSpPr/>
            <p:nvPr/>
          </p:nvSpPr>
          <p:spPr>
            <a:xfrm>
              <a:off x="4221545" y="346533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20" name="rc820"/>
            <p:cNvSpPr/>
            <p:nvPr/>
          </p:nvSpPr>
          <p:spPr>
            <a:xfrm>
              <a:off x="4486728" y="346533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21" name="rc821"/>
            <p:cNvSpPr/>
            <p:nvPr/>
          </p:nvSpPr>
          <p:spPr>
            <a:xfrm>
              <a:off x="4751912" y="3465333"/>
              <a:ext cx="265183" cy="9406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22" name="rc822"/>
            <p:cNvSpPr/>
            <p:nvPr/>
          </p:nvSpPr>
          <p:spPr>
            <a:xfrm>
              <a:off x="5017096" y="3465333"/>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23" name="rc823"/>
            <p:cNvSpPr/>
            <p:nvPr/>
          </p:nvSpPr>
          <p:spPr>
            <a:xfrm>
              <a:off x="5282280" y="346533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24" name="rc824"/>
            <p:cNvSpPr/>
            <p:nvPr/>
          </p:nvSpPr>
          <p:spPr>
            <a:xfrm>
              <a:off x="5547464" y="346533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25" name="rc825"/>
            <p:cNvSpPr/>
            <p:nvPr/>
          </p:nvSpPr>
          <p:spPr>
            <a:xfrm>
              <a:off x="5812648" y="346533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6" name="rc826"/>
            <p:cNvSpPr/>
            <p:nvPr/>
          </p:nvSpPr>
          <p:spPr>
            <a:xfrm>
              <a:off x="6077832" y="346533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7" name="rc827"/>
            <p:cNvSpPr/>
            <p:nvPr/>
          </p:nvSpPr>
          <p:spPr>
            <a:xfrm>
              <a:off x="6343016" y="346533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28" name="rc828"/>
            <p:cNvSpPr/>
            <p:nvPr/>
          </p:nvSpPr>
          <p:spPr>
            <a:xfrm>
              <a:off x="6608200" y="346533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29" name="rc829"/>
            <p:cNvSpPr/>
            <p:nvPr/>
          </p:nvSpPr>
          <p:spPr>
            <a:xfrm>
              <a:off x="6873384" y="346533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0" name="rc830"/>
            <p:cNvSpPr/>
            <p:nvPr/>
          </p:nvSpPr>
          <p:spPr>
            <a:xfrm>
              <a:off x="7138568" y="346533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31" name="rc831"/>
            <p:cNvSpPr/>
            <p:nvPr/>
          </p:nvSpPr>
          <p:spPr>
            <a:xfrm>
              <a:off x="7403752" y="346533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2" name="rc832"/>
            <p:cNvSpPr/>
            <p:nvPr/>
          </p:nvSpPr>
          <p:spPr>
            <a:xfrm>
              <a:off x="7668936" y="346533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33" name="rc833"/>
            <p:cNvSpPr/>
            <p:nvPr/>
          </p:nvSpPr>
          <p:spPr>
            <a:xfrm>
              <a:off x="7934120" y="346533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34" name="rc834"/>
            <p:cNvSpPr/>
            <p:nvPr/>
          </p:nvSpPr>
          <p:spPr>
            <a:xfrm>
              <a:off x="8199303" y="346533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5" name="rc835"/>
            <p:cNvSpPr/>
            <p:nvPr/>
          </p:nvSpPr>
          <p:spPr>
            <a:xfrm>
              <a:off x="8464487" y="346533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36" name="rc836"/>
            <p:cNvSpPr/>
            <p:nvPr/>
          </p:nvSpPr>
          <p:spPr>
            <a:xfrm>
              <a:off x="1834889" y="562879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37" name="rc837"/>
            <p:cNvSpPr/>
            <p:nvPr/>
          </p:nvSpPr>
          <p:spPr>
            <a:xfrm>
              <a:off x="2100073" y="56287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38" name="rc838"/>
            <p:cNvSpPr/>
            <p:nvPr/>
          </p:nvSpPr>
          <p:spPr>
            <a:xfrm>
              <a:off x="2365257" y="562879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39" name="rc839"/>
            <p:cNvSpPr/>
            <p:nvPr/>
          </p:nvSpPr>
          <p:spPr>
            <a:xfrm>
              <a:off x="2630441" y="562879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40" name="rc840"/>
            <p:cNvSpPr/>
            <p:nvPr/>
          </p:nvSpPr>
          <p:spPr>
            <a:xfrm>
              <a:off x="2895625" y="562879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41" name="rc841"/>
            <p:cNvSpPr/>
            <p:nvPr/>
          </p:nvSpPr>
          <p:spPr>
            <a:xfrm>
              <a:off x="3160809" y="562879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42" name="rc842"/>
            <p:cNvSpPr/>
            <p:nvPr/>
          </p:nvSpPr>
          <p:spPr>
            <a:xfrm>
              <a:off x="3425993" y="562879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43" name="rc843"/>
            <p:cNvSpPr/>
            <p:nvPr/>
          </p:nvSpPr>
          <p:spPr>
            <a:xfrm>
              <a:off x="3691177" y="562879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44" name="rc844"/>
            <p:cNvSpPr/>
            <p:nvPr/>
          </p:nvSpPr>
          <p:spPr>
            <a:xfrm>
              <a:off x="3956361" y="562879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45" name="rc845"/>
            <p:cNvSpPr/>
            <p:nvPr/>
          </p:nvSpPr>
          <p:spPr>
            <a:xfrm>
              <a:off x="4221545" y="56287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46" name="rc846"/>
            <p:cNvSpPr/>
            <p:nvPr/>
          </p:nvSpPr>
          <p:spPr>
            <a:xfrm>
              <a:off x="4486728" y="562879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47" name="rc847"/>
            <p:cNvSpPr/>
            <p:nvPr/>
          </p:nvSpPr>
          <p:spPr>
            <a:xfrm>
              <a:off x="4751912" y="562879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48" name="rc848"/>
            <p:cNvSpPr/>
            <p:nvPr/>
          </p:nvSpPr>
          <p:spPr>
            <a:xfrm>
              <a:off x="5017096" y="562879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49" name="rc849"/>
            <p:cNvSpPr/>
            <p:nvPr/>
          </p:nvSpPr>
          <p:spPr>
            <a:xfrm>
              <a:off x="5282280" y="562879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50" name="rc850"/>
            <p:cNvSpPr/>
            <p:nvPr/>
          </p:nvSpPr>
          <p:spPr>
            <a:xfrm>
              <a:off x="5547464" y="5628790"/>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51" name="rc851"/>
            <p:cNvSpPr/>
            <p:nvPr/>
          </p:nvSpPr>
          <p:spPr>
            <a:xfrm>
              <a:off x="5812648" y="5628790"/>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52" name="rc852"/>
            <p:cNvSpPr/>
            <p:nvPr/>
          </p:nvSpPr>
          <p:spPr>
            <a:xfrm>
              <a:off x="6077832" y="5628790"/>
              <a:ext cx="265183" cy="9406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53" name="rc853"/>
            <p:cNvSpPr/>
            <p:nvPr/>
          </p:nvSpPr>
          <p:spPr>
            <a:xfrm>
              <a:off x="6343016" y="562879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54" name="rc854"/>
            <p:cNvSpPr/>
            <p:nvPr/>
          </p:nvSpPr>
          <p:spPr>
            <a:xfrm>
              <a:off x="6608200" y="562879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55" name="rc855"/>
            <p:cNvSpPr/>
            <p:nvPr/>
          </p:nvSpPr>
          <p:spPr>
            <a:xfrm>
              <a:off x="6873384" y="5628790"/>
              <a:ext cx="265183" cy="9406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56" name="rc856"/>
            <p:cNvSpPr/>
            <p:nvPr/>
          </p:nvSpPr>
          <p:spPr>
            <a:xfrm>
              <a:off x="7138568" y="562879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57" name="rc857"/>
            <p:cNvSpPr/>
            <p:nvPr/>
          </p:nvSpPr>
          <p:spPr>
            <a:xfrm>
              <a:off x="7403752" y="5628790"/>
              <a:ext cx="265183" cy="9406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58" name="rc858"/>
            <p:cNvSpPr/>
            <p:nvPr/>
          </p:nvSpPr>
          <p:spPr>
            <a:xfrm>
              <a:off x="7668936" y="5628790"/>
              <a:ext cx="265183" cy="9406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59" name="rc859"/>
            <p:cNvSpPr/>
            <p:nvPr/>
          </p:nvSpPr>
          <p:spPr>
            <a:xfrm>
              <a:off x="7934120" y="5628790"/>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60" name="rc860"/>
            <p:cNvSpPr/>
            <p:nvPr/>
          </p:nvSpPr>
          <p:spPr>
            <a:xfrm>
              <a:off x="8199303" y="5628790"/>
              <a:ext cx="265183" cy="9406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61" name="rc861"/>
            <p:cNvSpPr/>
            <p:nvPr/>
          </p:nvSpPr>
          <p:spPr>
            <a:xfrm>
              <a:off x="8464487" y="5628790"/>
              <a:ext cx="265183" cy="9406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62" name="rc862"/>
            <p:cNvSpPr/>
            <p:nvPr/>
          </p:nvSpPr>
          <p:spPr>
            <a:xfrm>
              <a:off x="1834889" y="2336573"/>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63" name="rc863"/>
            <p:cNvSpPr/>
            <p:nvPr/>
          </p:nvSpPr>
          <p:spPr>
            <a:xfrm>
              <a:off x="2100073" y="2336573"/>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64" name="rc864"/>
            <p:cNvSpPr/>
            <p:nvPr/>
          </p:nvSpPr>
          <p:spPr>
            <a:xfrm>
              <a:off x="2365257" y="233657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65" name="rc865"/>
            <p:cNvSpPr/>
            <p:nvPr/>
          </p:nvSpPr>
          <p:spPr>
            <a:xfrm>
              <a:off x="2630441" y="2336573"/>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66" name="rc866"/>
            <p:cNvSpPr/>
            <p:nvPr/>
          </p:nvSpPr>
          <p:spPr>
            <a:xfrm>
              <a:off x="2895625" y="233657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67" name="rc867"/>
            <p:cNvSpPr/>
            <p:nvPr/>
          </p:nvSpPr>
          <p:spPr>
            <a:xfrm>
              <a:off x="3160809" y="233657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68" name="rc868"/>
            <p:cNvSpPr/>
            <p:nvPr/>
          </p:nvSpPr>
          <p:spPr>
            <a:xfrm>
              <a:off x="3425993" y="233657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69" name="rc869"/>
            <p:cNvSpPr/>
            <p:nvPr/>
          </p:nvSpPr>
          <p:spPr>
            <a:xfrm>
              <a:off x="3691177" y="23365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0" name="rc870"/>
            <p:cNvSpPr/>
            <p:nvPr/>
          </p:nvSpPr>
          <p:spPr>
            <a:xfrm>
              <a:off x="3956361" y="233657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71" name="rc871"/>
            <p:cNvSpPr/>
            <p:nvPr/>
          </p:nvSpPr>
          <p:spPr>
            <a:xfrm>
              <a:off x="4221545" y="233657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72" name="rc872"/>
            <p:cNvSpPr/>
            <p:nvPr/>
          </p:nvSpPr>
          <p:spPr>
            <a:xfrm>
              <a:off x="4486728" y="233657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73" name="rc873"/>
            <p:cNvSpPr/>
            <p:nvPr/>
          </p:nvSpPr>
          <p:spPr>
            <a:xfrm>
              <a:off x="4751912" y="23365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4" name="rc874"/>
            <p:cNvSpPr/>
            <p:nvPr/>
          </p:nvSpPr>
          <p:spPr>
            <a:xfrm>
              <a:off x="5017096" y="233657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75" name="rc875"/>
            <p:cNvSpPr/>
            <p:nvPr/>
          </p:nvSpPr>
          <p:spPr>
            <a:xfrm>
              <a:off x="5282280" y="233657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6" name="rc876"/>
            <p:cNvSpPr/>
            <p:nvPr/>
          </p:nvSpPr>
          <p:spPr>
            <a:xfrm>
              <a:off x="5547464" y="233657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77" name="rc877"/>
            <p:cNvSpPr/>
            <p:nvPr/>
          </p:nvSpPr>
          <p:spPr>
            <a:xfrm>
              <a:off x="5812648" y="233657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78" name="rc878"/>
            <p:cNvSpPr/>
            <p:nvPr/>
          </p:nvSpPr>
          <p:spPr>
            <a:xfrm>
              <a:off x="6077832" y="233657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9" name="rc879"/>
            <p:cNvSpPr/>
            <p:nvPr/>
          </p:nvSpPr>
          <p:spPr>
            <a:xfrm>
              <a:off x="6343016" y="233657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0" name="rc880"/>
            <p:cNvSpPr/>
            <p:nvPr/>
          </p:nvSpPr>
          <p:spPr>
            <a:xfrm>
              <a:off x="6608200" y="23365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1" name="rc881"/>
            <p:cNvSpPr/>
            <p:nvPr/>
          </p:nvSpPr>
          <p:spPr>
            <a:xfrm>
              <a:off x="6873384" y="233657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2" name="rc882"/>
            <p:cNvSpPr/>
            <p:nvPr/>
          </p:nvSpPr>
          <p:spPr>
            <a:xfrm>
              <a:off x="7138568" y="233657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83" name="rc883"/>
            <p:cNvSpPr/>
            <p:nvPr/>
          </p:nvSpPr>
          <p:spPr>
            <a:xfrm>
              <a:off x="7403752" y="233657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4" name="rc884"/>
            <p:cNvSpPr/>
            <p:nvPr/>
          </p:nvSpPr>
          <p:spPr>
            <a:xfrm>
              <a:off x="7668936" y="23365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5" name="rc885"/>
            <p:cNvSpPr/>
            <p:nvPr/>
          </p:nvSpPr>
          <p:spPr>
            <a:xfrm>
              <a:off x="7934120" y="23365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6" name="rc886"/>
            <p:cNvSpPr/>
            <p:nvPr/>
          </p:nvSpPr>
          <p:spPr>
            <a:xfrm>
              <a:off x="8199303" y="233657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7" name="rc887"/>
            <p:cNvSpPr/>
            <p:nvPr/>
          </p:nvSpPr>
          <p:spPr>
            <a:xfrm>
              <a:off x="8464487" y="233657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8" name="rc888"/>
            <p:cNvSpPr/>
            <p:nvPr/>
          </p:nvSpPr>
          <p:spPr>
            <a:xfrm>
              <a:off x="1834889" y="4029713"/>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9" name="rc889"/>
            <p:cNvSpPr/>
            <p:nvPr/>
          </p:nvSpPr>
          <p:spPr>
            <a:xfrm>
              <a:off x="2100073" y="402971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90" name="rc890"/>
            <p:cNvSpPr/>
            <p:nvPr/>
          </p:nvSpPr>
          <p:spPr>
            <a:xfrm>
              <a:off x="2365257" y="402971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91" name="rc891"/>
            <p:cNvSpPr/>
            <p:nvPr/>
          </p:nvSpPr>
          <p:spPr>
            <a:xfrm>
              <a:off x="2630441" y="402971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92" name="rc892"/>
            <p:cNvSpPr/>
            <p:nvPr/>
          </p:nvSpPr>
          <p:spPr>
            <a:xfrm>
              <a:off x="2895625"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93" name="rc893"/>
            <p:cNvSpPr/>
            <p:nvPr/>
          </p:nvSpPr>
          <p:spPr>
            <a:xfrm>
              <a:off x="3160809"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94" name="rc894"/>
            <p:cNvSpPr/>
            <p:nvPr/>
          </p:nvSpPr>
          <p:spPr>
            <a:xfrm>
              <a:off x="3425993" y="40297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5" name="rc895"/>
            <p:cNvSpPr/>
            <p:nvPr/>
          </p:nvSpPr>
          <p:spPr>
            <a:xfrm>
              <a:off x="3691177" y="402971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6" name="rc896"/>
            <p:cNvSpPr/>
            <p:nvPr/>
          </p:nvSpPr>
          <p:spPr>
            <a:xfrm>
              <a:off x="3956361" y="402971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97" name="rc897"/>
            <p:cNvSpPr/>
            <p:nvPr/>
          </p:nvSpPr>
          <p:spPr>
            <a:xfrm>
              <a:off x="4221545" y="402971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98" name="rc898"/>
            <p:cNvSpPr/>
            <p:nvPr/>
          </p:nvSpPr>
          <p:spPr>
            <a:xfrm>
              <a:off x="4486728" y="402971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99" name="rc899"/>
            <p:cNvSpPr/>
            <p:nvPr/>
          </p:nvSpPr>
          <p:spPr>
            <a:xfrm>
              <a:off x="4751912" y="4029713"/>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00" name="rc900"/>
            <p:cNvSpPr/>
            <p:nvPr/>
          </p:nvSpPr>
          <p:spPr>
            <a:xfrm>
              <a:off x="5017096" y="402971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01" name="rc901"/>
            <p:cNvSpPr/>
            <p:nvPr/>
          </p:nvSpPr>
          <p:spPr>
            <a:xfrm>
              <a:off x="5282280" y="402971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02" name="rc902"/>
            <p:cNvSpPr/>
            <p:nvPr/>
          </p:nvSpPr>
          <p:spPr>
            <a:xfrm>
              <a:off x="5547464" y="402971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03" name="rc903"/>
            <p:cNvSpPr/>
            <p:nvPr/>
          </p:nvSpPr>
          <p:spPr>
            <a:xfrm>
              <a:off x="5812648" y="402971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04" name="rc904"/>
            <p:cNvSpPr/>
            <p:nvPr/>
          </p:nvSpPr>
          <p:spPr>
            <a:xfrm>
              <a:off x="6077832" y="402971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05" name="rc905"/>
            <p:cNvSpPr/>
            <p:nvPr/>
          </p:nvSpPr>
          <p:spPr>
            <a:xfrm>
              <a:off x="6343016" y="402971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06" name="rc906"/>
            <p:cNvSpPr/>
            <p:nvPr/>
          </p:nvSpPr>
          <p:spPr>
            <a:xfrm>
              <a:off x="6608200" y="402971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7" name="rc907"/>
            <p:cNvSpPr/>
            <p:nvPr/>
          </p:nvSpPr>
          <p:spPr>
            <a:xfrm>
              <a:off x="6873384" y="402971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08" name="rc908"/>
            <p:cNvSpPr/>
            <p:nvPr/>
          </p:nvSpPr>
          <p:spPr>
            <a:xfrm>
              <a:off x="7138568" y="4029713"/>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09" name="rc909"/>
            <p:cNvSpPr/>
            <p:nvPr/>
          </p:nvSpPr>
          <p:spPr>
            <a:xfrm>
              <a:off x="7403752" y="402971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10" name="rc910"/>
            <p:cNvSpPr/>
            <p:nvPr/>
          </p:nvSpPr>
          <p:spPr>
            <a:xfrm>
              <a:off x="7668936" y="402971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1" name="rc911"/>
            <p:cNvSpPr/>
            <p:nvPr/>
          </p:nvSpPr>
          <p:spPr>
            <a:xfrm>
              <a:off x="7934120" y="402971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12" name="rc912"/>
            <p:cNvSpPr/>
            <p:nvPr/>
          </p:nvSpPr>
          <p:spPr>
            <a:xfrm>
              <a:off x="8199303" y="402971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13" name="rc913"/>
            <p:cNvSpPr/>
            <p:nvPr/>
          </p:nvSpPr>
          <p:spPr>
            <a:xfrm>
              <a:off x="8464487" y="402971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14" name="rc914"/>
            <p:cNvSpPr/>
            <p:nvPr/>
          </p:nvSpPr>
          <p:spPr>
            <a:xfrm>
              <a:off x="1834889" y="158406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5" name="rc915"/>
            <p:cNvSpPr/>
            <p:nvPr/>
          </p:nvSpPr>
          <p:spPr>
            <a:xfrm>
              <a:off x="2100073"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6" name="rc916"/>
            <p:cNvSpPr/>
            <p:nvPr/>
          </p:nvSpPr>
          <p:spPr>
            <a:xfrm>
              <a:off x="2365257" y="158406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7" name="rc917"/>
            <p:cNvSpPr/>
            <p:nvPr/>
          </p:nvSpPr>
          <p:spPr>
            <a:xfrm>
              <a:off x="2630441"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8" name="rc918"/>
            <p:cNvSpPr/>
            <p:nvPr/>
          </p:nvSpPr>
          <p:spPr>
            <a:xfrm>
              <a:off x="2895625"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9" name="rc919"/>
            <p:cNvSpPr/>
            <p:nvPr/>
          </p:nvSpPr>
          <p:spPr>
            <a:xfrm>
              <a:off x="3160809"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0" name="rc920"/>
            <p:cNvSpPr/>
            <p:nvPr/>
          </p:nvSpPr>
          <p:spPr>
            <a:xfrm>
              <a:off x="3425993"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1" name="rc921"/>
            <p:cNvSpPr/>
            <p:nvPr/>
          </p:nvSpPr>
          <p:spPr>
            <a:xfrm>
              <a:off x="3691177"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56361" y="158406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3" name="rc923"/>
            <p:cNvSpPr/>
            <p:nvPr/>
          </p:nvSpPr>
          <p:spPr>
            <a:xfrm>
              <a:off x="4221545"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86728"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51912"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17096"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82280"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47464"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12648"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77832"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43016"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08200"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73384"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38568"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5" name="rc935"/>
            <p:cNvSpPr/>
            <p:nvPr/>
          </p:nvSpPr>
          <p:spPr>
            <a:xfrm>
              <a:off x="7403752"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6" name="rc936"/>
            <p:cNvSpPr/>
            <p:nvPr/>
          </p:nvSpPr>
          <p:spPr>
            <a:xfrm>
              <a:off x="7668936" y="158406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34120" y="158406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38" name="rc938"/>
            <p:cNvSpPr/>
            <p:nvPr/>
          </p:nvSpPr>
          <p:spPr>
            <a:xfrm>
              <a:off x="8199303" y="158406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9" name="rc939"/>
            <p:cNvSpPr/>
            <p:nvPr/>
          </p:nvSpPr>
          <p:spPr>
            <a:xfrm>
              <a:off x="8464487" y="158406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0" name="rc940"/>
            <p:cNvSpPr/>
            <p:nvPr/>
          </p:nvSpPr>
          <p:spPr>
            <a:xfrm>
              <a:off x="1834889" y="2995017"/>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41" name="rc941"/>
            <p:cNvSpPr/>
            <p:nvPr/>
          </p:nvSpPr>
          <p:spPr>
            <a:xfrm>
              <a:off x="2100073" y="2995017"/>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42" name="rc942"/>
            <p:cNvSpPr/>
            <p:nvPr/>
          </p:nvSpPr>
          <p:spPr>
            <a:xfrm>
              <a:off x="2365257" y="299501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43" name="rc943"/>
            <p:cNvSpPr/>
            <p:nvPr/>
          </p:nvSpPr>
          <p:spPr>
            <a:xfrm>
              <a:off x="2630441"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44" name="rc944"/>
            <p:cNvSpPr/>
            <p:nvPr/>
          </p:nvSpPr>
          <p:spPr>
            <a:xfrm>
              <a:off x="2895625" y="299501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45" name="rc945"/>
            <p:cNvSpPr/>
            <p:nvPr/>
          </p:nvSpPr>
          <p:spPr>
            <a:xfrm>
              <a:off x="3160809" y="299501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6" name="rc946"/>
            <p:cNvSpPr/>
            <p:nvPr/>
          </p:nvSpPr>
          <p:spPr>
            <a:xfrm>
              <a:off x="3425993" y="299501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47" name="rc947"/>
            <p:cNvSpPr/>
            <p:nvPr/>
          </p:nvSpPr>
          <p:spPr>
            <a:xfrm>
              <a:off x="3691177" y="299501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48" name="rc948"/>
            <p:cNvSpPr/>
            <p:nvPr/>
          </p:nvSpPr>
          <p:spPr>
            <a:xfrm>
              <a:off x="3956361"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49" name="rc949"/>
            <p:cNvSpPr/>
            <p:nvPr/>
          </p:nvSpPr>
          <p:spPr>
            <a:xfrm>
              <a:off x="4221545" y="299501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0" name="rc950"/>
            <p:cNvSpPr/>
            <p:nvPr/>
          </p:nvSpPr>
          <p:spPr>
            <a:xfrm>
              <a:off x="4486728" y="299501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1" name="rc951"/>
            <p:cNvSpPr/>
            <p:nvPr/>
          </p:nvSpPr>
          <p:spPr>
            <a:xfrm>
              <a:off x="4751912" y="299501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52" name="rc952"/>
            <p:cNvSpPr/>
            <p:nvPr/>
          </p:nvSpPr>
          <p:spPr>
            <a:xfrm>
              <a:off x="5017096" y="299501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3" name="rc953"/>
            <p:cNvSpPr/>
            <p:nvPr/>
          </p:nvSpPr>
          <p:spPr>
            <a:xfrm>
              <a:off x="5282280" y="299501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54" name="rc954"/>
            <p:cNvSpPr/>
            <p:nvPr/>
          </p:nvSpPr>
          <p:spPr>
            <a:xfrm>
              <a:off x="5547464" y="299501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5" name="rc955"/>
            <p:cNvSpPr/>
            <p:nvPr/>
          </p:nvSpPr>
          <p:spPr>
            <a:xfrm>
              <a:off x="5812648"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6" name="rc956"/>
            <p:cNvSpPr/>
            <p:nvPr/>
          </p:nvSpPr>
          <p:spPr>
            <a:xfrm>
              <a:off x="6077832" y="299501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7" name="rc957"/>
            <p:cNvSpPr/>
            <p:nvPr/>
          </p:nvSpPr>
          <p:spPr>
            <a:xfrm>
              <a:off x="6343016" y="299501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8" name="rc958"/>
            <p:cNvSpPr/>
            <p:nvPr/>
          </p:nvSpPr>
          <p:spPr>
            <a:xfrm>
              <a:off x="6608200" y="299501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9" name="rc959"/>
            <p:cNvSpPr/>
            <p:nvPr/>
          </p:nvSpPr>
          <p:spPr>
            <a:xfrm>
              <a:off x="6873384" y="299501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0" name="rc960"/>
            <p:cNvSpPr/>
            <p:nvPr/>
          </p:nvSpPr>
          <p:spPr>
            <a:xfrm>
              <a:off x="7138568" y="299501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61" name="rc961"/>
            <p:cNvSpPr/>
            <p:nvPr/>
          </p:nvSpPr>
          <p:spPr>
            <a:xfrm>
              <a:off x="7403752" y="2995017"/>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62" name="rc962"/>
            <p:cNvSpPr/>
            <p:nvPr/>
          </p:nvSpPr>
          <p:spPr>
            <a:xfrm>
              <a:off x="7668936" y="299501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63" name="rc963"/>
            <p:cNvSpPr/>
            <p:nvPr/>
          </p:nvSpPr>
          <p:spPr>
            <a:xfrm>
              <a:off x="7934120"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4" name="rc964"/>
            <p:cNvSpPr/>
            <p:nvPr/>
          </p:nvSpPr>
          <p:spPr>
            <a:xfrm>
              <a:off x="8199303"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5" name="rc965"/>
            <p:cNvSpPr/>
            <p:nvPr/>
          </p:nvSpPr>
          <p:spPr>
            <a:xfrm>
              <a:off x="8464487" y="299501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6" name="rc966"/>
            <p:cNvSpPr/>
            <p:nvPr/>
          </p:nvSpPr>
          <p:spPr>
            <a:xfrm>
              <a:off x="1834889" y="393565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7" name="rc967"/>
            <p:cNvSpPr/>
            <p:nvPr/>
          </p:nvSpPr>
          <p:spPr>
            <a:xfrm>
              <a:off x="2100073" y="3935650"/>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8" name="rc968"/>
            <p:cNvSpPr/>
            <p:nvPr/>
          </p:nvSpPr>
          <p:spPr>
            <a:xfrm>
              <a:off x="2365257" y="393565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69" name="rc969"/>
            <p:cNvSpPr/>
            <p:nvPr/>
          </p:nvSpPr>
          <p:spPr>
            <a:xfrm>
              <a:off x="2630441" y="3935650"/>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0" name="rc970"/>
            <p:cNvSpPr/>
            <p:nvPr/>
          </p:nvSpPr>
          <p:spPr>
            <a:xfrm>
              <a:off x="2895625" y="3935650"/>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1" name="rc971"/>
            <p:cNvSpPr/>
            <p:nvPr/>
          </p:nvSpPr>
          <p:spPr>
            <a:xfrm>
              <a:off x="3160809" y="393565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72" name="rc972"/>
            <p:cNvSpPr/>
            <p:nvPr/>
          </p:nvSpPr>
          <p:spPr>
            <a:xfrm>
              <a:off x="3425993" y="393565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73" name="rc973"/>
            <p:cNvSpPr/>
            <p:nvPr/>
          </p:nvSpPr>
          <p:spPr>
            <a:xfrm>
              <a:off x="3691177" y="393565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74" name="rc974"/>
            <p:cNvSpPr/>
            <p:nvPr/>
          </p:nvSpPr>
          <p:spPr>
            <a:xfrm>
              <a:off x="3956361" y="393565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75" name="rc975"/>
            <p:cNvSpPr/>
            <p:nvPr/>
          </p:nvSpPr>
          <p:spPr>
            <a:xfrm>
              <a:off x="4221545"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76" name="rc976"/>
            <p:cNvSpPr/>
            <p:nvPr/>
          </p:nvSpPr>
          <p:spPr>
            <a:xfrm>
              <a:off x="4486728" y="393565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7" name="rc977"/>
            <p:cNvSpPr/>
            <p:nvPr/>
          </p:nvSpPr>
          <p:spPr>
            <a:xfrm>
              <a:off x="4751912" y="3935650"/>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8" name="rc978"/>
            <p:cNvSpPr/>
            <p:nvPr/>
          </p:nvSpPr>
          <p:spPr>
            <a:xfrm>
              <a:off x="5017096" y="393565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9" name="rc979"/>
            <p:cNvSpPr/>
            <p:nvPr/>
          </p:nvSpPr>
          <p:spPr>
            <a:xfrm>
              <a:off x="5282280" y="3935650"/>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0" name="rc980"/>
            <p:cNvSpPr/>
            <p:nvPr/>
          </p:nvSpPr>
          <p:spPr>
            <a:xfrm>
              <a:off x="5547464" y="3935650"/>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81" name="rc981"/>
            <p:cNvSpPr/>
            <p:nvPr/>
          </p:nvSpPr>
          <p:spPr>
            <a:xfrm>
              <a:off x="5812648" y="3935650"/>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82" name="rc982"/>
            <p:cNvSpPr/>
            <p:nvPr/>
          </p:nvSpPr>
          <p:spPr>
            <a:xfrm>
              <a:off x="6077832" y="393565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3" name="rc983"/>
            <p:cNvSpPr/>
            <p:nvPr/>
          </p:nvSpPr>
          <p:spPr>
            <a:xfrm>
              <a:off x="6343016" y="393565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4" name="rc984"/>
            <p:cNvSpPr/>
            <p:nvPr/>
          </p:nvSpPr>
          <p:spPr>
            <a:xfrm>
              <a:off x="6608200" y="393565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85" name="rc985"/>
            <p:cNvSpPr/>
            <p:nvPr/>
          </p:nvSpPr>
          <p:spPr>
            <a:xfrm>
              <a:off x="6873384" y="393565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86" name="rc986"/>
            <p:cNvSpPr/>
            <p:nvPr/>
          </p:nvSpPr>
          <p:spPr>
            <a:xfrm>
              <a:off x="7138568" y="393565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87" name="rc987"/>
            <p:cNvSpPr/>
            <p:nvPr/>
          </p:nvSpPr>
          <p:spPr>
            <a:xfrm>
              <a:off x="7403752" y="393565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88" name="rc988"/>
            <p:cNvSpPr/>
            <p:nvPr/>
          </p:nvSpPr>
          <p:spPr>
            <a:xfrm>
              <a:off x="7668936" y="393565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89" name="rc989"/>
            <p:cNvSpPr/>
            <p:nvPr/>
          </p:nvSpPr>
          <p:spPr>
            <a:xfrm>
              <a:off x="7934120" y="393565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90" name="rc990"/>
            <p:cNvSpPr/>
            <p:nvPr/>
          </p:nvSpPr>
          <p:spPr>
            <a:xfrm>
              <a:off x="8199303" y="393565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91" name="rc991"/>
            <p:cNvSpPr/>
            <p:nvPr/>
          </p:nvSpPr>
          <p:spPr>
            <a:xfrm>
              <a:off x="8464487" y="393565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92" name="rc992"/>
            <p:cNvSpPr/>
            <p:nvPr/>
          </p:nvSpPr>
          <p:spPr>
            <a:xfrm>
              <a:off x="2365257" y="5064410"/>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93" name="rc993"/>
            <p:cNvSpPr/>
            <p:nvPr/>
          </p:nvSpPr>
          <p:spPr>
            <a:xfrm>
              <a:off x="2630441" y="506441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94" name="rc994"/>
            <p:cNvSpPr/>
            <p:nvPr/>
          </p:nvSpPr>
          <p:spPr>
            <a:xfrm>
              <a:off x="2895625" y="5064410"/>
              <a:ext cx="265183" cy="9406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95" name="rc995"/>
            <p:cNvSpPr/>
            <p:nvPr/>
          </p:nvSpPr>
          <p:spPr>
            <a:xfrm>
              <a:off x="3160809" y="506441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96" name="rc996"/>
            <p:cNvSpPr/>
            <p:nvPr/>
          </p:nvSpPr>
          <p:spPr>
            <a:xfrm>
              <a:off x="3425993" y="506441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997" name="rc997"/>
            <p:cNvSpPr/>
            <p:nvPr/>
          </p:nvSpPr>
          <p:spPr>
            <a:xfrm>
              <a:off x="3691177" y="506441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98" name="rc998"/>
            <p:cNvSpPr/>
            <p:nvPr/>
          </p:nvSpPr>
          <p:spPr>
            <a:xfrm>
              <a:off x="3956361" y="50644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99" name="rc999"/>
            <p:cNvSpPr/>
            <p:nvPr/>
          </p:nvSpPr>
          <p:spPr>
            <a:xfrm>
              <a:off x="4221545" y="506441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00" name="rc1000"/>
            <p:cNvSpPr/>
            <p:nvPr/>
          </p:nvSpPr>
          <p:spPr>
            <a:xfrm>
              <a:off x="4486728" y="506441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01" name="rc1001"/>
            <p:cNvSpPr/>
            <p:nvPr/>
          </p:nvSpPr>
          <p:spPr>
            <a:xfrm>
              <a:off x="4751912" y="506441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02" name="rc1002"/>
            <p:cNvSpPr/>
            <p:nvPr/>
          </p:nvSpPr>
          <p:spPr>
            <a:xfrm>
              <a:off x="5017096" y="50644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03" name="rc1003"/>
            <p:cNvSpPr/>
            <p:nvPr/>
          </p:nvSpPr>
          <p:spPr>
            <a:xfrm>
              <a:off x="5282280" y="506441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04" name="rc1004"/>
            <p:cNvSpPr/>
            <p:nvPr/>
          </p:nvSpPr>
          <p:spPr>
            <a:xfrm>
              <a:off x="5547464" y="506441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05" name="rc1005"/>
            <p:cNvSpPr/>
            <p:nvPr/>
          </p:nvSpPr>
          <p:spPr>
            <a:xfrm>
              <a:off x="5812648" y="506441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06" name="rc1006"/>
            <p:cNvSpPr/>
            <p:nvPr/>
          </p:nvSpPr>
          <p:spPr>
            <a:xfrm>
              <a:off x="6077832" y="506441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07" name="rc1007"/>
            <p:cNvSpPr/>
            <p:nvPr/>
          </p:nvSpPr>
          <p:spPr>
            <a:xfrm>
              <a:off x="6343016" y="506441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8" name="rc1008"/>
            <p:cNvSpPr/>
            <p:nvPr/>
          </p:nvSpPr>
          <p:spPr>
            <a:xfrm>
              <a:off x="6608200" y="506441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9" name="rc1009"/>
            <p:cNvSpPr/>
            <p:nvPr/>
          </p:nvSpPr>
          <p:spPr>
            <a:xfrm>
              <a:off x="6873384" y="506441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10" name="rc1010"/>
            <p:cNvSpPr/>
            <p:nvPr/>
          </p:nvSpPr>
          <p:spPr>
            <a:xfrm>
              <a:off x="7138568" y="5064410"/>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11" name="rc1011"/>
            <p:cNvSpPr/>
            <p:nvPr/>
          </p:nvSpPr>
          <p:spPr>
            <a:xfrm>
              <a:off x="7403752" y="506441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12" name="rc1012"/>
            <p:cNvSpPr/>
            <p:nvPr/>
          </p:nvSpPr>
          <p:spPr>
            <a:xfrm>
              <a:off x="7668936" y="506441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13" name="rc1013"/>
            <p:cNvSpPr/>
            <p:nvPr/>
          </p:nvSpPr>
          <p:spPr>
            <a:xfrm>
              <a:off x="7934120" y="506441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14" name="rc1014"/>
            <p:cNvSpPr/>
            <p:nvPr/>
          </p:nvSpPr>
          <p:spPr>
            <a:xfrm>
              <a:off x="8199303" y="506441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15" name="rc1015"/>
            <p:cNvSpPr/>
            <p:nvPr/>
          </p:nvSpPr>
          <p:spPr>
            <a:xfrm>
              <a:off x="8464487" y="506441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016" name="rc1016"/>
            <p:cNvSpPr/>
            <p:nvPr/>
          </p:nvSpPr>
          <p:spPr>
            <a:xfrm>
              <a:off x="1834889" y="3653460"/>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017" name="rc1017"/>
            <p:cNvSpPr/>
            <p:nvPr/>
          </p:nvSpPr>
          <p:spPr>
            <a:xfrm>
              <a:off x="2100073" y="3653460"/>
              <a:ext cx="265183" cy="9406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018" name="rc1018"/>
            <p:cNvSpPr/>
            <p:nvPr/>
          </p:nvSpPr>
          <p:spPr>
            <a:xfrm>
              <a:off x="2365257" y="3653460"/>
              <a:ext cx="265183" cy="9406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019" name="rc1019"/>
            <p:cNvSpPr/>
            <p:nvPr/>
          </p:nvSpPr>
          <p:spPr>
            <a:xfrm>
              <a:off x="2630441" y="365346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20" name="rc1020"/>
            <p:cNvSpPr/>
            <p:nvPr/>
          </p:nvSpPr>
          <p:spPr>
            <a:xfrm>
              <a:off x="2895625" y="365346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21" name="rc1021"/>
            <p:cNvSpPr/>
            <p:nvPr/>
          </p:nvSpPr>
          <p:spPr>
            <a:xfrm>
              <a:off x="3160809" y="365346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22" name="rc1022"/>
            <p:cNvSpPr/>
            <p:nvPr/>
          </p:nvSpPr>
          <p:spPr>
            <a:xfrm>
              <a:off x="3425993" y="365346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23" name="rc1023"/>
            <p:cNvSpPr/>
            <p:nvPr/>
          </p:nvSpPr>
          <p:spPr>
            <a:xfrm>
              <a:off x="3691177" y="3653460"/>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24" name="rc1024"/>
            <p:cNvSpPr/>
            <p:nvPr/>
          </p:nvSpPr>
          <p:spPr>
            <a:xfrm>
              <a:off x="3956361" y="3653460"/>
              <a:ext cx="265183" cy="9406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25" name="rc1025"/>
            <p:cNvSpPr/>
            <p:nvPr/>
          </p:nvSpPr>
          <p:spPr>
            <a:xfrm>
              <a:off x="4221545" y="3653460"/>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26" name="rc1026"/>
            <p:cNvSpPr/>
            <p:nvPr/>
          </p:nvSpPr>
          <p:spPr>
            <a:xfrm>
              <a:off x="4486728" y="3653460"/>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27" name="rc1027"/>
            <p:cNvSpPr/>
            <p:nvPr/>
          </p:nvSpPr>
          <p:spPr>
            <a:xfrm>
              <a:off x="4751912" y="365346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8" name="rc1028"/>
            <p:cNvSpPr/>
            <p:nvPr/>
          </p:nvSpPr>
          <p:spPr>
            <a:xfrm>
              <a:off x="5017096" y="365346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9" name="rc1029"/>
            <p:cNvSpPr/>
            <p:nvPr/>
          </p:nvSpPr>
          <p:spPr>
            <a:xfrm>
              <a:off x="5282280" y="365346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30" name="rc1030"/>
            <p:cNvSpPr/>
            <p:nvPr/>
          </p:nvSpPr>
          <p:spPr>
            <a:xfrm>
              <a:off x="5547464" y="365346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31" name="rc1031"/>
            <p:cNvSpPr/>
            <p:nvPr/>
          </p:nvSpPr>
          <p:spPr>
            <a:xfrm>
              <a:off x="5812648" y="365346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32" name="rc1032"/>
            <p:cNvSpPr/>
            <p:nvPr/>
          </p:nvSpPr>
          <p:spPr>
            <a:xfrm>
              <a:off x="6077832" y="3653460"/>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33" name="rc1033"/>
            <p:cNvSpPr/>
            <p:nvPr/>
          </p:nvSpPr>
          <p:spPr>
            <a:xfrm>
              <a:off x="6343016" y="365346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34" name="rc1034"/>
            <p:cNvSpPr/>
            <p:nvPr/>
          </p:nvSpPr>
          <p:spPr>
            <a:xfrm>
              <a:off x="6608200" y="3653460"/>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35" name="rc1035"/>
            <p:cNvSpPr/>
            <p:nvPr/>
          </p:nvSpPr>
          <p:spPr>
            <a:xfrm>
              <a:off x="6873384" y="365346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36" name="rc1036"/>
            <p:cNvSpPr/>
            <p:nvPr/>
          </p:nvSpPr>
          <p:spPr>
            <a:xfrm>
              <a:off x="7138568" y="3653460"/>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37" name="rc1037"/>
            <p:cNvSpPr/>
            <p:nvPr/>
          </p:nvSpPr>
          <p:spPr>
            <a:xfrm>
              <a:off x="7403752" y="365346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38" name="rc1038"/>
            <p:cNvSpPr/>
            <p:nvPr/>
          </p:nvSpPr>
          <p:spPr>
            <a:xfrm>
              <a:off x="7668936" y="3653460"/>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39" name="rc1039"/>
            <p:cNvSpPr/>
            <p:nvPr/>
          </p:nvSpPr>
          <p:spPr>
            <a:xfrm>
              <a:off x="7934120" y="365346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40" name="rc1040"/>
            <p:cNvSpPr/>
            <p:nvPr/>
          </p:nvSpPr>
          <p:spPr>
            <a:xfrm>
              <a:off x="8199303" y="365346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41" name="rc1041"/>
            <p:cNvSpPr/>
            <p:nvPr/>
          </p:nvSpPr>
          <p:spPr>
            <a:xfrm>
              <a:off x="8464487" y="365346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42" name="rc1042"/>
            <p:cNvSpPr/>
            <p:nvPr/>
          </p:nvSpPr>
          <p:spPr>
            <a:xfrm>
              <a:off x="1834889"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3" name="rc1043"/>
            <p:cNvSpPr/>
            <p:nvPr/>
          </p:nvSpPr>
          <p:spPr>
            <a:xfrm>
              <a:off x="2100073" y="186625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44" name="rc1044"/>
            <p:cNvSpPr/>
            <p:nvPr/>
          </p:nvSpPr>
          <p:spPr>
            <a:xfrm>
              <a:off x="2365257" y="186625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5" name="rc1045"/>
            <p:cNvSpPr/>
            <p:nvPr/>
          </p:nvSpPr>
          <p:spPr>
            <a:xfrm>
              <a:off x="2630441" y="186625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6" name="rc1046"/>
            <p:cNvSpPr/>
            <p:nvPr/>
          </p:nvSpPr>
          <p:spPr>
            <a:xfrm>
              <a:off x="2895625"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7" name="rc1047"/>
            <p:cNvSpPr/>
            <p:nvPr/>
          </p:nvSpPr>
          <p:spPr>
            <a:xfrm>
              <a:off x="3160809"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8" name="rc1048"/>
            <p:cNvSpPr/>
            <p:nvPr/>
          </p:nvSpPr>
          <p:spPr>
            <a:xfrm>
              <a:off x="3425993"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3691177"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3956361"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4221545"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4486728" y="186625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4751912"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4" name="rc1054"/>
            <p:cNvSpPr/>
            <p:nvPr/>
          </p:nvSpPr>
          <p:spPr>
            <a:xfrm>
              <a:off x="5017096"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5" name="rc1055"/>
            <p:cNvSpPr/>
            <p:nvPr/>
          </p:nvSpPr>
          <p:spPr>
            <a:xfrm>
              <a:off x="5282280" y="186625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56" name="rc1056"/>
            <p:cNvSpPr/>
            <p:nvPr/>
          </p:nvSpPr>
          <p:spPr>
            <a:xfrm>
              <a:off x="5547464"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5812648"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6077832"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59" name="rc1059"/>
            <p:cNvSpPr/>
            <p:nvPr/>
          </p:nvSpPr>
          <p:spPr>
            <a:xfrm>
              <a:off x="6343016"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0" name="rc1060"/>
            <p:cNvSpPr/>
            <p:nvPr/>
          </p:nvSpPr>
          <p:spPr>
            <a:xfrm>
              <a:off x="6608200"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1" name="rc1061"/>
            <p:cNvSpPr/>
            <p:nvPr/>
          </p:nvSpPr>
          <p:spPr>
            <a:xfrm>
              <a:off x="6873384"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7138568" y="1866257"/>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7403752"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4" name="rc1064"/>
            <p:cNvSpPr/>
            <p:nvPr/>
          </p:nvSpPr>
          <p:spPr>
            <a:xfrm>
              <a:off x="7668936" y="186625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5" name="rc1065"/>
            <p:cNvSpPr/>
            <p:nvPr/>
          </p:nvSpPr>
          <p:spPr>
            <a:xfrm>
              <a:off x="7934120"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6" name="rc1066"/>
            <p:cNvSpPr/>
            <p:nvPr/>
          </p:nvSpPr>
          <p:spPr>
            <a:xfrm>
              <a:off x="8199303"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8464487" y="186625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8" name="rc1068"/>
            <p:cNvSpPr/>
            <p:nvPr/>
          </p:nvSpPr>
          <p:spPr>
            <a:xfrm>
              <a:off x="1834889" y="3559397"/>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69" name="rc1069"/>
            <p:cNvSpPr/>
            <p:nvPr/>
          </p:nvSpPr>
          <p:spPr>
            <a:xfrm>
              <a:off x="2100073" y="355939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70" name="rc1070"/>
            <p:cNvSpPr/>
            <p:nvPr/>
          </p:nvSpPr>
          <p:spPr>
            <a:xfrm>
              <a:off x="2365257" y="355939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71" name="rc1071"/>
            <p:cNvSpPr/>
            <p:nvPr/>
          </p:nvSpPr>
          <p:spPr>
            <a:xfrm>
              <a:off x="2630441" y="355939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2895625" y="355939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3" name="rc1073"/>
            <p:cNvSpPr/>
            <p:nvPr/>
          </p:nvSpPr>
          <p:spPr>
            <a:xfrm>
              <a:off x="3160809" y="355939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4" name="rc1074"/>
            <p:cNvSpPr/>
            <p:nvPr/>
          </p:nvSpPr>
          <p:spPr>
            <a:xfrm>
              <a:off x="3425993" y="355939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5" name="rc1075"/>
            <p:cNvSpPr/>
            <p:nvPr/>
          </p:nvSpPr>
          <p:spPr>
            <a:xfrm>
              <a:off x="3691177" y="355939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6" name="rc1076"/>
            <p:cNvSpPr/>
            <p:nvPr/>
          </p:nvSpPr>
          <p:spPr>
            <a:xfrm>
              <a:off x="3956361" y="355939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7" name="rc1077"/>
            <p:cNvSpPr/>
            <p:nvPr/>
          </p:nvSpPr>
          <p:spPr>
            <a:xfrm>
              <a:off x="4221545" y="355939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8" name="rc1078"/>
            <p:cNvSpPr/>
            <p:nvPr/>
          </p:nvSpPr>
          <p:spPr>
            <a:xfrm>
              <a:off x="4486728" y="355939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9" name="rc1079"/>
            <p:cNvSpPr/>
            <p:nvPr/>
          </p:nvSpPr>
          <p:spPr>
            <a:xfrm>
              <a:off x="4751912" y="355939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0" name="rc1080"/>
            <p:cNvSpPr/>
            <p:nvPr/>
          </p:nvSpPr>
          <p:spPr>
            <a:xfrm>
              <a:off x="5017096" y="355939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5282280" y="3559397"/>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5547464" y="355939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5812648" y="3559397"/>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4" name="rc1084"/>
            <p:cNvSpPr/>
            <p:nvPr/>
          </p:nvSpPr>
          <p:spPr>
            <a:xfrm>
              <a:off x="6077832" y="355939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85" name="rc1085"/>
            <p:cNvSpPr/>
            <p:nvPr/>
          </p:nvSpPr>
          <p:spPr>
            <a:xfrm>
              <a:off x="6343016" y="355939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6" name="rc1086"/>
            <p:cNvSpPr/>
            <p:nvPr/>
          </p:nvSpPr>
          <p:spPr>
            <a:xfrm>
              <a:off x="6608200" y="355939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7" name="rc1087"/>
            <p:cNvSpPr/>
            <p:nvPr/>
          </p:nvSpPr>
          <p:spPr>
            <a:xfrm>
              <a:off x="6873384" y="3559397"/>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8" name="rc1088"/>
            <p:cNvSpPr/>
            <p:nvPr/>
          </p:nvSpPr>
          <p:spPr>
            <a:xfrm>
              <a:off x="7138568" y="355939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9" name="rc1089"/>
            <p:cNvSpPr/>
            <p:nvPr/>
          </p:nvSpPr>
          <p:spPr>
            <a:xfrm>
              <a:off x="7403752" y="355939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90" name="rc1090"/>
            <p:cNvSpPr/>
            <p:nvPr/>
          </p:nvSpPr>
          <p:spPr>
            <a:xfrm>
              <a:off x="7668936" y="355939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1" name="rc1091"/>
            <p:cNvSpPr/>
            <p:nvPr/>
          </p:nvSpPr>
          <p:spPr>
            <a:xfrm>
              <a:off x="7934120" y="355939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2" name="rc1092"/>
            <p:cNvSpPr/>
            <p:nvPr/>
          </p:nvSpPr>
          <p:spPr>
            <a:xfrm>
              <a:off x="8199303" y="355939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3" name="rc1093"/>
            <p:cNvSpPr/>
            <p:nvPr/>
          </p:nvSpPr>
          <p:spPr>
            <a:xfrm>
              <a:off x="8464487" y="355939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94" name="rc1094"/>
            <p:cNvSpPr/>
            <p:nvPr/>
          </p:nvSpPr>
          <p:spPr>
            <a:xfrm>
              <a:off x="1834889"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2100073"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2365257"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2630441"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2895625"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3160809"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3425993"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3691177"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3956361"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4221545" y="120781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4" name="rc1104"/>
            <p:cNvSpPr/>
            <p:nvPr/>
          </p:nvSpPr>
          <p:spPr>
            <a:xfrm>
              <a:off x="4486728"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4751912"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5017096"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5282280" y="120781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5547464"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812648"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6077832"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6343016"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6608200" y="120781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3" name="rc1113"/>
            <p:cNvSpPr/>
            <p:nvPr/>
          </p:nvSpPr>
          <p:spPr>
            <a:xfrm>
              <a:off x="6873384" y="120781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7138568"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5" name="rc1115"/>
            <p:cNvSpPr/>
            <p:nvPr/>
          </p:nvSpPr>
          <p:spPr>
            <a:xfrm>
              <a:off x="7403752"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6" name="rc1116"/>
            <p:cNvSpPr/>
            <p:nvPr/>
          </p:nvSpPr>
          <p:spPr>
            <a:xfrm>
              <a:off x="7668936"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7934120"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8199303"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8464487" y="1207813"/>
              <a:ext cx="265183" cy="9406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1834889" y="431190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21" name="rc1121"/>
            <p:cNvSpPr/>
            <p:nvPr/>
          </p:nvSpPr>
          <p:spPr>
            <a:xfrm>
              <a:off x="2100073" y="4311903"/>
              <a:ext cx="265183" cy="9406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22" name="rc1122"/>
            <p:cNvSpPr/>
            <p:nvPr/>
          </p:nvSpPr>
          <p:spPr>
            <a:xfrm>
              <a:off x="2365257" y="4311903"/>
              <a:ext cx="265183" cy="9406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23" name="rc1123"/>
            <p:cNvSpPr/>
            <p:nvPr/>
          </p:nvSpPr>
          <p:spPr>
            <a:xfrm>
              <a:off x="2630441" y="4311903"/>
              <a:ext cx="265183" cy="9406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24" name="rc1124"/>
            <p:cNvSpPr/>
            <p:nvPr/>
          </p:nvSpPr>
          <p:spPr>
            <a:xfrm>
              <a:off x="2895625" y="431190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25" name="rc1125"/>
            <p:cNvSpPr/>
            <p:nvPr/>
          </p:nvSpPr>
          <p:spPr>
            <a:xfrm>
              <a:off x="3160809" y="431190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26" name="rc1126"/>
            <p:cNvSpPr/>
            <p:nvPr/>
          </p:nvSpPr>
          <p:spPr>
            <a:xfrm>
              <a:off x="3425993" y="431190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27" name="rc1127"/>
            <p:cNvSpPr/>
            <p:nvPr/>
          </p:nvSpPr>
          <p:spPr>
            <a:xfrm>
              <a:off x="3691177" y="4311903"/>
              <a:ext cx="265183" cy="9406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28" name="rc1128"/>
            <p:cNvSpPr/>
            <p:nvPr/>
          </p:nvSpPr>
          <p:spPr>
            <a:xfrm>
              <a:off x="3956361" y="4311903"/>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29" name="rc1129"/>
            <p:cNvSpPr/>
            <p:nvPr/>
          </p:nvSpPr>
          <p:spPr>
            <a:xfrm>
              <a:off x="4221545" y="4311903"/>
              <a:ext cx="265183" cy="9406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30" name="rc1130"/>
            <p:cNvSpPr/>
            <p:nvPr/>
          </p:nvSpPr>
          <p:spPr>
            <a:xfrm>
              <a:off x="4486728" y="431190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31" name="rc1131"/>
            <p:cNvSpPr/>
            <p:nvPr/>
          </p:nvSpPr>
          <p:spPr>
            <a:xfrm>
              <a:off x="4751912" y="431190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32" name="rc1132"/>
            <p:cNvSpPr/>
            <p:nvPr/>
          </p:nvSpPr>
          <p:spPr>
            <a:xfrm>
              <a:off x="5017096" y="431190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33" name="rc1133"/>
            <p:cNvSpPr/>
            <p:nvPr/>
          </p:nvSpPr>
          <p:spPr>
            <a:xfrm>
              <a:off x="5282280" y="431190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4" name="rc1134"/>
            <p:cNvSpPr/>
            <p:nvPr/>
          </p:nvSpPr>
          <p:spPr>
            <a:xfrm>
              <a:off x="5547464" y="431190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5" name="rc1135"/>
            <p:cNvSpPr/>
            <p:nvPr/>
          </p:nvSpPr>
          <p:spPr>
            <a:xfrm>
              <a:off x="5812648" y="431190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36" name="rc1136"/>
            <p:cNvSpPr/>
            <p:nvPr/>
          </p:nvSpPr>
          <p:spPr>
            <a:xfrm>
              <a:off x="6077832" y="431190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7" name="rc1137"/>
            <p:cNvSpPr/>
            <p:nvPr/>
          </p:nvSpPr>
          <p:spPr>
            <a:xfrm>
              <a:off x="6343016" y="431190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38" name="rc1138"/>
            <p:cNvSpPr/>
            <p:nvPr/>
          </p:nvSpPr>
          <p:spPr>
            <a:xfrm>
              <a:off x="6608200" y="431190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39" name="rc1139"/>
            <p:cNvSpPr/>
            <p:nvPr/>
          </p:nvSpPr>
          <p:spPr>
            <a:xfrm>
              <a:off x="6873384" y="431190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40" name="rc1140"/>
            <p:cNvSpPr/>
            <p:nvPr/>
          </p:nvSpPr>
          <p:spPr>
            <a:xfrm>
              <a:off x="7138568" y="4311903"/>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41" name="rc1141"/>
            <p:cNvSpPr/>
            <p:nvPr/>
          </p:nvSpPr>
          <p:spPr>
            <a:xfrm>
              <a:off x="7403752" y="4311903"/>
              <a:ext cx="265183" cy="9406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42" name="rc1142"/>
            <p:cNvSpPr/>
            <p:nvPr/>
          </p:nvSpPr>
          <p:spPr>
            <a:xfrm>
              <a:off x="7668936" y="431190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43" name="rc1143"/>
            <p:cNvSpPr/>
            <p:nvPr/>
          </p:nvSpPr>
          <p:spPr>
            <a:xfrm>
              <a:off x="7934120" y="431190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44" name="rc1144"/>
            <p:cNvSpPr/>
            <p:nvPr/>
          </p:nvSpPr>
          <p:spPr>
            <a:xfrm>
              <a:off x="8199303" y="4311903"/>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45" name="rc1145"/>
            <p:cNvSpPr/>
            <p:nvPr/>
          </p:nvSpPr>
          <p:spPr>
            <a:xfrm>
              <a:off x="8464487" y="431190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46" name="rc1146"/>
            <p:cNvSpPr/>
            <p:nvPr/>
          </p:nvSpPr>
          <p:spPr>
            <a:xfrm>
              <a:off x="1834889" y="5440663"/>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47" name="rc1147"/>
            <p:cNvSpPr/>
            <p:nvPr/>
          </p:nvSpPr>
          <p:spPr>
            <a:xfrm>
              <a:off x="2100073" y="5440663"/>
              <a:ext cx="265183" cy="9406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2365257"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49" name="rc1149"/>
            <p:cNvSpPr/>
            <p:nvPr/>
          </p:nvSpPr>
          <p:spPr>
            <a:xfrm>
              <a:off x="2630441" y="5440663"/>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50" name="rc1150"/>
            <p:cNvSpPr/>
            <p:nvPr/>
          </p:nvSpPr>
          <p:spPr>
            <a:xfrm>
              <a:off x="2895625" y="5440663"/>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51" name="rc1151"/>
            <p:cNvSpPr/>
            <p:nvPr/>
          </p:nvSpPr>
          <p:spPr>
            <a:xfrm>
              <a:off x="3160809" y="544066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52" name="rc1152"/>
            <p:cNvSpPr/>
            <p:nvPr/>
          </p:nvSpPr>
          <p:spPr>
            <a:xfrm>
              <a:off x="3425993" y="5440663"/>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53" name="rc1153"/>
            <p:cNvSpPr/>
            <p:nvPr/>
          </p:nvSpPr>
          <p:spPr>
            <a:xfrm>
              <a:off x="3691177" y="54406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54" name="rc1154"/>
            <p:cNvSpPr/>
            <p:nvPr/>
          </p:nvSpPr>
          <p:spPr>
            <a:xfrm>
              <a:off x="3956361" y="54406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55" name="rc1155"/>
            <p:cNvSpPr/>
            <p:nvPr/>
          </p:nvSpPr>
          <p:spPr>
            <a:xfrm>
              <a:off x="4221545" y="54406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56" name="rc1156"/>
            <p:cNvSpPr/>
            <p:nvPr/>
          </p:nvSpPr>
          <p:spPr>
            <a:xfrm>
              <a:off x="4486728" y="5440663"/>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57" name="rc1157"/>
            <p:cNvSpPr/>
            <p:nvPr/>
          </p:nvSpPr>
          <p:spPr>
            <a:xfrm>
              <a:off x="4751912" y="544066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58" name="rc1158"/>
            <p:cNvSpPr/>
            <p:nvPr/>
          </p:nvSpPr>
          <p:spPr>
            <a:xfrm>
              <a:off x="5017096" y="5440663"/>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59" name="rc1159"/>
            <p:cNvSpPr/>
            <p:nvPr/>
          </p:nvSpPr>
          <p:spPr>
            <a:xfrm>
              <a:off x="5282280" y="544066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60" name="rc1160"/>
            <p:cNvSpPr/>
            <p:nvPr/>
          </p:nvSpPr>
          <p:spPr>
            <a:xfrm>
              <a:off x="5547464" y="5440663"/>
              <a:ext cx="265183" cy="9406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1" name="rc1161"/>
            <p:cNvSpPr/>
            <p:nvPr/>
          </p:nvSpPr>
          <p:spPr>
            <a:xfrm>
              <a:off x="5812648" y="544066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2" name="rc1162"/>
            <p:cNvSpPr/>
            <p:nvPr/>
          </p:nvSpPr>
          <p:spPr>
            <a:xfrm>
              <a:off x="6077832" y="54406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63" name="rc1163"/>
            <p:cNvSpPr/>
            <p:nvPr/>
          </p:nvSpPr>
          <p:spPr>
            <a:xfrm>
              <a:off x="6343016" y="5440663"/>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6608200" y="5440663"/>
              <a:ext cx="265183" cy="9406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65" name="rc1165"/>
            <p:cNvSpPr/>
            <p:nvPr/>
          </p:nvSpPr>
          <p:spPr>
            <a:xfrm>
              <a:off x="6873384" y="54406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66" name="rc1166"/>
            <p:cNvSpPr/>
            <p:nvPr/>
          </p:nvSpPr>
          <p:spPr>
            <a:xfrm>
              <a:off x="7138568" y="544066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67" name="rc1167"/>
            <p:cNvSpPr/>
            <p:nvPr/>
          </p:nvSpPr>
          <p:spPr>
            <a:xfrm>
              <a:off x="7403752" y="544066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68" name="rc1168"/>
            <p:cNvSpPr/>
            <p:nvPr/>
          </p:nvSpPr>
          <p:spPr>
            <a:xfrm>
              <a:off x="7668936" y="5440663"/>
              <a:ext cx="265183" cy="9406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69" name="rc1169"/>
            <p:cNvSpPr/>
            <p:nvPr/>
          </p:nvSpPr>
          <p:spPr>
            <a:xfrm>
              <a:off x="7934120" y="544066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70" name="rc1170"/>
            <p:cNvSpPr/>
            <p:nvPr/>
          </p:nvSpPr>
          <p:spPr>
            <a:xfrm>
              <a:off x="8199303" y="5440663"/>
              <a:ext cx="265183" cy="9406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71" name="rc1171"/>
            <p:cNvSpPr/>
            <p:nvPr/>
          </p:nvSpPr>
          <p:spPr>
            <a:xfrm>
              <a:off x="8464487" y="5440663"/>
              <a:ext cx="265183" cy="9406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72" name="rc1172"/>
            <p:cNvSpPr/>
            <p:nvPr/>
          </p:nvSpPr>
          <p:spPr>
            <a:xfrm>
              <a:off x="1834889" y="243063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73" name="rc1173"/>
            <p:cNvSpPr/>
            <p:nvPr/>
          </p:nvSpPr>
          <p:spPr>
            <a:xfrm>
              <a:off x="2100073" y="243063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74" name="rc1174"/>
            <p:cNvSpPr/>
            <p:nvPr/>
          </p:nvSpPr>
          <p:spPr>
            <a:xfrm>
              <a:off x="2365257" y="243063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75" name="rc1175"/>
            <p:cNvSpPr/>
            <p:nvPr/>
          </p:nvSpPr>
          <p:spPr>
            <a:xfrm>
              <a:off x="2630441" y="2430637"/>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76" name="rc1176"/>
            <p:cNvSpPr/>
            <p:nvPr/>
          </p:nvSpPr>
          <p:spPr>
            <a:xfrm>
              <a:off x="2895625" y="243063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77" name="rc1177"/>
            <p:cNvSpPr/>
            <p:nvPr/>
          </p:nvSpPr>
          <p:spPr>
            <a:xfrm>
              <a:off x="3160809" y="243063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78" name="rc1178"/>
            <p:cNvSpPr/>
            <p:nvPr/>
          </p:nvSpPr>
          <p:spPr>
            <a:xfrm>
              <a:off x="3425993" y="243063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79" name="rc1179"/>
            <p:cNvSpPr/>
            <p:nvPr/>
          </p:nvSpPr>
          <p:spPr>
            <a:xfrm>
              <a:off x="3691177" y="243063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80" name="rc1180"/>
            <p:cNvSpPr/>
            <p:nvPr/>
          </p:nvSpPr>
          <p:spPr>
            <a:xfrm>
              <a:off x="3956361" y="2430637"/>
              <a:ext cx="265183" cy="9406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81" name="rc1181"/>
            <p:cNvSpPr/>
            <p:nvPr/>
          </p:nvSpPr>
          <p:spPr>
            <a:xfrm>
              <a:off x="4221545"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2" name="rc1182"/>
            <p:cNvSpPr/>
            <p:nvPr/>
          </p:nvSpPr>
          <p:spPr>
            <a:xfrm>
              <a:off x="4486728" y="243063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3" name="rc1183"/>
            <p:cNvSpPr/>
            <p:nvPr/>
          </p:nvSpPr>
          <p:spPr>
            <a:xfrm>
              <a:off x="4751912" y="2430637"/>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84" name="rc1184"/>
            <p:cNvSpPr/>
            <p:nvPr/>
          </p:nvSpPr>
          <p:spPr>
            <a:xfrm>
              <a:off x="5017096" y="2430637"/>
              <a:ext cx="265183" cy="9406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85" name="rc1185"/>
            <p:cNvSpPr/>
            <p:nvPr/>
          </p:nvSpPr>
          <p:spPr>
            <a:xfrm>
              <a:off x="5282280" y="2430637"/>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86" name="rc1186"/>
            <p:cNvSpPr/>
            <p:nvPr/>
          </p:nvSpPr>
          <p:spPr>
            <a:xfrm>
              <a:off x="5547464" y="2430637"/>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87" name="rc1187"/>
            <p:cNvSpPr/>
            <p:nvPr/>
          </p:nvSpPr>
          <p:spPr>
            <a:xfrm>
              <a:off x="5812648"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8" name="rc1188"/>
            <p:cNvSpPr/>
            <p:nvPr/>
          </p:nvSpPr>
          <p:spPr>
            <a:xfrm>
              <a:off x="6077832" y="2430637"/>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6343016" y="243063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0" name="rc1190"/>
            <p:cNvSpPr/>
            <p:nvPr/>
          </p:nvSpPr>
          <p:spPr>
            <a:xfrm>
              <a:off x="6608200" y="2430637"/>
              <a:ext cx="265183" cy="9406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1" name="rc1191"/>
            <p:cNvSpPr/>
            <p:nvPr/>
          </p:nvSpPr>
          <p:spPr>
            <a:xfrm>
              <a:off x="6873384" y="2430637"/>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7138568" y="2430637"/>
              <a:ext cx="265183" cy="9406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3" name="rc1193"/>
            <p:cNvSpPr/>
            <p:nvPr/>
          </p:nvSpPr>
          <p:spPr>
            <a:xfrm>
              <a:off x="7403752" y="2430637"/>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4" name="rc1194"/>
            <p:cNvSpPr/>
            <p:nvPr/>
          </p:nvSpPr>
          <p:spPr>
            <a:xfrm>
              <a:off x="7668936" y="2430637"/>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5" name="rc1195"/>
            <p:cNvSpPr/>
            <p:nvPr/>
          </p:nvSpPr>
          <p:spPr>
            <a:xfrm>
              <a:off x="7934120" y="2430637"/>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96" name="rc1196"/>
            <p:cNvSpPr/>
            <p:nvPr/>
          </p:nvSpPr>
          <p:spPr>
            <a:xfrm>
              <a:off x="8199303" y="2430637"/>
              <a:ext cx="265183" cy="9406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97" name="rc1197"/>
            <p:cNvSpPr/>
            <p:nvPr/>
          </p:nvSpPr>
          <p:spPr>
            <a:xfrm>
              <a:off x="8464487" y="2430637"/>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8" name="rc1198"/>
            <p:cNvSpPr/>
            <p:nvPr/>
          </p:nvSpPr>
          <p:spPr>
            <a:xfrm>
              <a:off x="1834889" y="2618763"/>
              <a:ext cx="265183" cy="9406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99" name="rc1199"/>
            <p:cNvSpPr/>
            <p:nvPr/>
          </p:nvSpPr>
          <p:spPr>
            <a:xfrm>
              <a:off x="2100073" y="2618763"/>
              <a:ext cx="265183" cy="9406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00" name="rc1200"/>
            <p:cNvSpPr/>
            <p:nvPr/>
          </p:nvSpPr>
          <p:spPr>
            <a:xfrm>
              <a:off x="2365257" y="261876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01" name="rc1201"/>
            <p:cNvSpPr/>
            <p:nvPr/>
          </p:nvSpPr>
          <p:spPr>
            <a:xfrm>
              <a:off x="2630441" y="261876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02" name="rc1202"/>
            <p:cNvSpPr/>
            <p:nvPr/>
          </p:nvSpPr>
          <p:spPr>
            <a:xfrm>
              <a:off x="2895625" y="2618763"/>
              <a:ext cx="265183" cy="9406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03" name="rc1203"/>
            <p:cNvSpPr/>
            <p:nvPr/>
          </p:nvSpPr>
          <p:spPr>
            <a:xfrm>
              <a:off x="3160809" y="2618763"/>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04" name="rc1204"/>
            <p:cNvSpPr/>
            <p:nvPr/>
          </p:nvSpPr>
          <p:spPr>
            <a:xfrm>
              <a:off x="3425993" y="2618763"/>
              <a:ext cx="265183" cy="9406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05" name="rc1205"/>
            <p:cNvSpPr/>
            <p:nvPr/>
          </p:nvSpPr>
          <p:spPr>
            <a:xfrm>
              <a:off x="3691177" y="2618763"/>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06" name="rc1206"/>
            <p:cNvSpPr/>
            <p:nvPr/>
          </p:nvSpPr>
          <p:spPr>
            <a:xfrm>
              <a:off x="3956361" y="2618763"/>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07" name="rc1207"/>
            <p:cNvSpPr/>
            <p:nvPr/>
          </p:nvSpPr>
          <p:spPr>
            <a:xfrm>
              <a:off x="4221545" y="2618763"/>
              <a:ext cx="265183" cy="9406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08" name="rc1208"/>
            <p:cNvSpPr/>
            <p:nvPr/>
          </p:nvSpPr>
          <p:spPr>
            <a:xfrm>
              <a:off x="4486728"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9" name="rc1209"/>
            <p:cNvSpPr/>
            <p:nvPr/>
          </p:nvSpPr>
          <p:spPr>
            <a:xfrm>
              <a:off x="4751912" y="261876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10" name="rc1210"/>
            <p:cNvSpPr/>
            <p:nvPr/>
          </p:nvSpPr>
          <p:spPr>
            <a:xfrm>
              <a:off x="5017096" y="2618763"/>
              <a:ext cx="265183" cy="9406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1" name="rc1211"/>
            <p:cNvSpPr/>
            <p:nvPr/>
          </p:nvSpPr>
          <p:spPr>
            <a:xfrm>
              <a:off x="5282280" y="2618763"/>
              <a:ext cx="265183" cy="9406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2" name="rc1212"/>
            <p:cNvSpPr/>
            <p:nvPr/>
          </p:nvSpPr>
          <p:spPr>
            <a:xfrm>
              <a:off x="5547464" y="2618763"/>
              <a:ext cx="265183" cy="9406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13" name="rc1213"/>
            <p:cNvSpPr/>
            <p:nvPr/>
          </p:nvSpPr>
          <p:spPr>
            <a:xfrm>
              <a:off x="5812648" y="2618763"/>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4" name="rc1214"/>
            <p:cNvSpPr/>
            <p:nvPr/>
          </p:nvSpPr>
          <p:spPr>
            <a:xfrm>
              <a:off x="6077832" y="2618763"/>
              <a:ext cx="265183" cy="9406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5" name="rc1215"/>
            <p:cNvSpPr/>
            <p:nvPr/>
          </p:nvSpPr>
          <p:spPr>
            <a:xfrm>
              <a:off x="6343016"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6" name="rc1216"/>
            <p:cNvSpPr/>
            <p:nvPr/>
          </p:nvSpPr>
          <p:spPr>
            <a:xfrm>
              <a:off x="6608200"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7" name="rc1217"/>
            <p:cNvSpPr/>
            <p:nvPr/>
          </p:nvSpPr>
          <p:spPr>
            <a:xfrm>
              <a:off x="6873384" y="261876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8" name="rc1218"/>
            <p:cNvSpPr/>
            <p:nvPr/>
          </p:nvSpPr>
          <p:spPr>
            <a:xfrm>
              <a:off x="7138568" y="2618763"/>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9" name="rc1219"/>
            <p:cNvSpPr/>
            <p:nvPr/>
          </p:nvSpPr>
          <p:spPr>
            <a:xfrm>
              <a:off x="7403752" y="2618763"/>
              <a:ext cx="265183" cy="9406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0" name="rc1220"/>
            <p:cNvSpPr/>
            <p:nvPr/>
          </p:nvSpPr>
          <p:spPr>
            <a:xfrm>
              <a:off x="7668936"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1" name="rc1221"/>
            <p:cNvSpPr/>
            <p:nvPr/>
          </p:nvSpPr>
          <p:spPr>
            <a:xfrm>
              <a:off x="7934120"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2" name="rc1222"/>
            <p:cNvSpPr/>
            <p:nvPr/>
          </p:nvSpPr>
          <p:spPr>
            <a:xfrm>
              <a:off x="8199303"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3" name="rc1223"/>
            <p:cNvSpPr/>
            <p:nvPr/>
          </p:nvSpPr>
          <p:spPr>
            <a:xfrm>
              <a:off x="8464487" y="2618763"/>
              <a:ext cx="265183" cy="9406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4" name="rc1224"/>
            <p:cNvSpPr/>
            <p:nvPr/>
          </p:nvSpPr>
          <p:spPr>
            <a:xfrm>
              <a:off x="1834889" y="308908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25" name="rc1225"/>
            <p:cNvSpPr/>
            <p:nvPr/>
          </p:nvSpPr>
          <p:spPr>
            <a:xfrm>
              <a:off x="2100073" y="3089080"/>
              <a:ext cx="265183" cy="9406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26" name="rc1226"/>
            <p:cNvSpPr/>
            <p:nvPr/>
          </p:nvSpPr>
          <p:spPr>
            <a:xfrm>
              <a:off x="2365257" y="3089080"/>
              <a:ext cx="265183" cy="9406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27" name="rc1227"/>
            <p:cNvSpPr/>
            <p:nvPr/>
          </p:nvSpPr>
          <p:spPr>
            <a:xfrm>
              <a:off x="2630441" y="3089080"/>
              <a:ext cx="265183" cy="9406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28" name="rc1228"/>
            <p:cNvSpPr/>
            <p:nvPr/>
          </p:nvSpPr>
          <p:spPr>
            <a:xfrm>
              <a:off x="2895625" y="3089080"/>
              <a:ext cx="265183" cy="9406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29" name="rc1229"/>
            <p:cNvSpPr/>
            <p:nvPr/>
          </p:nvSpPr>
          <p:spPr>
            <a:xfrm>
              <a:off x="3160809" y="3089080"/>
              <a:ext cx="265183" cy="9406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30" name="rc1230"/>
            <p:cNvSpPr/>
            <p:nvPr/>
          </p:nvSpPr>
          <p:spPr>
            <a:xfrm>
              <a:off x="3425993" y="308908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1" name="rc1231"/>
            <p:cNvSpPr/>
            <p:nvPr/>
          </p:nvSpPr>
          <p:spPr>
            <a:xfrm>
              <a:off x="3691177" y="3089080"/>
              <a:ext cx="265183" cy="9406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2" name="rc1232"/>
            <p:cNvSpPr/>
            <p:nvPr/>
          </p:nvSpPr>
          <p:spPr>
            <a:xfrm>
              <a:off x="3956361" y="3089080"/>
              <a:ext cx="265183" cy="9406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33" name="rc1233"/>
            <p:cNvSpPr/>
            <p:nvPr/>
          </p:nvSpPr>
          <p:spPr>
            <a:xfrm>
              <a:off x="4221545" y="308908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34" name="rc1234"/>
            <p:cNvSpPr/>
            <p:nvPr/>
          </p:nvSpPr>
          <p:spPr>
            <a:xfrm>
              <a:off x="4486728" y="308908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5" name="rc1235"/>
            <p:cNvSpPr/>
            <p:nvPr/>
          </p:nvSpPr>
          <p:spPr>
            <a:xfrm>
              <a:off x="4751912" y="308908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6" name="rc1236"/>
            <p:cNvSpPr/>
            <p:nvPr/>
          </p:nvSpPr>
          <p:spPr>
            <a:xfrm>
              <a:off x="5017096" y="3089080"/>
              <a:ext cx="265183" cy="9406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37" name="rc1237"/>
            <p:cNvSpPr/>
            <p:nvPr/>
          </p:nvSpPr>
          <p:spPr>
            <a:xfrm>
              <a:off x="5282280" y="3089080"/>
              <a:ext cx="265183" cy="9406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8" name="rc1238"/>
            <p:cNvSpPr/>
            <p:nvPr/>
          </p:nvSpPr>
          <p:spPr>
            <a:xfrm>
              <a:off x="5547464" y="3089080"/>
              <a:ext cx="265183" cy="9406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39" name="rc1239"/>
            <p:cNvSpPr/>
            <p:nvPr/>
          </p:nvSpPr>
          <p:spPr>
            <a:xfrm>
              <a:off x="5812648" y="308908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0" name="rc1240"/>
            <p:cNvSpPr/>
            <p:nvPr/>
          </p:nvSpPr>
          <p:spPr>
            <a:xfrm>
              <a:off x="6077832" y="3089080"/>
              <a:ext cx="265183" cy="9406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41" name="rc1241"/>
            <p:cNvSpPr/>
            <p:nvPr/>
          </p:nvSpPr>
          <p:spPr>
            <a:xfrm>
              <a:off x="6343016" y="308908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42" name="rc1242"/>
            <p:cNvSpPr/>
            <p:nvPr/>
          </p:nvSpPr>
          <p:spPr>
            <a:xfrm>
              <a:off x="6608200" y="308908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3" name="rc1243"/>
            <p:cNvSpPr/>
            <p:nvPr/>
          </p:nvSpPr>
          <p:spPr>
            <a:xfrm>
              <a:off x="6873384" y="308908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4" name="rc1244"/>
            <p:cNvSpPr/>
            <p:nvPr/>
          </p:nvSpPr>
          <p:spPr>
            <a:xfrm>
              <a:off x="7138568" y="308908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45" name="rc1245"/>
            <p:cNvSpPr/>
            <p:nvPr/>
          </p:nvSpPr>
          <p:spPr>
            <a:xfrm>
              <a:off x="7403752" y="3089080"/>
              <a:ext cx="265183" cy="9406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6" name="rc1246"/>
            <p:cNvSpPr/>
            <p:nvPr/>
          </p:nvSpPr>
          <p:spPr>
            <a:xfrm>
              <a:off x="7668936" y="3089080"/>
              <a:ext cx="265183" cy="9406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47" name="rc1247"/>
            <p:cNvSpPr/>
            <p:nvPr/>
          </p:nvSpPr>
          <p:spPr>
            <a:xfrm>
              <a:off x="7934120" y="3089080"/>
              <a:ext cx="265183" cy="9406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8" name="rc1248"/>
            <p:cNvSpPr/>
            <p:nvPr/>
          </p:nvSpPr>
          <p:spPr>
            <a:xfrm>
              <a:off x="8199303" y="3089080"/>
              <a:ext cx="265183" cy="9406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9" name="rc1249"/>
            <p:cNvSpPr/>
            <p:nvPr/>
          </p:nvSpPr>
          <p:spPr>
            <a:xfrm>
              <a:off x="8464487" y="3089080"/>
              <a:ext cx="265183" cy="9406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50" name="tx1250"/>
            <p:cNvSpPr/>
            <p:nvPr/>
          </p:nvSpPr>
          <p:spPr>
            <a:xfrm>
              <a:off x="219252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51" name="tx1251"/>
            <p:cNvSpPr/>
            <p:nvPr/>
          </p:nvSpPr>
          <p:spPr>
            <a:xfrm>
              <a:off x="245770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52" name="tx1252"/>
            <p:cNvSpPr/>
            <p:nvPr/>
          </p:nvSpPr>
          <p:spPr>
            <a:xfrm>
              <a:off x="272289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253" name="tx1253"/>
            <p:cNvSpPr/>
            <p:nvPr/>
          </p:nvSpPr>
          <p:spPr>
            <a:xfrm>
              <a:off x="298807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254" name="tx1254"/>
            <p:cNvSpPr/>
            <p:nvPr/>
          </p:nvSpPr>
          <p:spPr>
            <a:xfrm>
              <a:off x="802656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55" name="tx1255"/>
            <p:cNvSpPr/>
            <p:nvPr/>
          </p:nvSpPr>
          <p:spPr>
            <a:xfrm>
              <a:off x="8556937"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56" name="tx1256"/>
            <p:cNvSpPr/>
            <p:nvPr/>
          </p:nvSpPr>
          <p:spPr>
            <a:xfrm>
              <a:off x="192733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57" name="tx1257"/>
            <p:cNvSpPr/>
            <p:nvPr/>
          </p:nvSpPr>
          <p:spPr>
            <a:xfrm>
              <a:off x="219252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58" name="tx1258"/>
            <p:cNvSpPr/>
            <p:nvPr/>
          </p:nvSpPr>
          <p:spPr>
            <a:xfrm>
              <a:off x="245770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59" name="tx1259"/>
            <p:cNvSpPr/>
            <p:nvPr/>
          </p:nvSpPr>
          <p:spPr>
            <a:xfrm>
              <a:off x="272289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60" name="tx1260"/>
            <p:cNvSpPr/>
            <p:nvPr/>
          </p:nvSpPr>
          <p:spPr>
            <a:xfrm>
              <a:off x="298807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61" name="tx1261"/>
            <p:cNvSpPr/>
            <p:nvPr/>
          </p:nvSpPr>
          <p:spPr>
            <a:xfrm>
              <a:off x="325325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62" name="tx1262"/>
            <p:cNvSpPr/>
            <p:nvPr/>
          </p:nvSpPr>
          <p:spPr>
            <a:xfrm>
              <a:off x="351844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63" name="tx1263"/>
            <p:cNvSpPr/>
            <p:nvPr/>
          </p:nvSpPr>
          <p:spPr>
            <a:xfrm>
              <a:off x="378362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64" name="tx1264"/>
            <p:cNvSpPr/>
            <p:nvPr/>
          </p:nvSpPr>
          <p:spPr>
            <a:xfrm>
              <a:off x="404881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65" name="tx1265"/>
            <p:cNvSpPr/>
            <p:nvPr/>
          </p:nvSpPr>
          <p:spPr>
            <a:xfrm>
              <a:off x="431399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66" name="tx1266"/>
            <p:cNvSpPr/>
            <p:nvPr/>
          </p:nvSpPr>
          <p:spPr>
            <a:xfrm>
              <a:off x="457917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67" name="tx1267"/>
            <p:cNvSpPr/>
            <p:nvPr/>
          </p:nvSpPr>
          <p:spPr>
            <a:xfrm>
              <a:off x="484436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68" name="tx1268"/>
            <p:cNvSpPr/>
            <p:nvPr/>
          </p:nvSpPr>
          <p:spPr>
            <a:xfrm>
              <a:off x="510954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69" name="tx1269"/>
            <p:cNvSpPr/>
            <p:nvPr/>
          </p:nvSpPr>
          <p:spPr>
            <a:xfrm>
              <a:off x="537473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70" name="tx1270"/>
            <p:cNvSpPr/>
            <p:nvPr/>
          </p:nvSpPr>
          <p:spPr>
            <a:xfrm>
              <a:off x="563991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71" name="tx1271"/>
            <p:cNvSpPr/>
            <p:nvPr/>
          </p:nvSpPr>
          <p:spPr>
            <a:xfrm>
              <a:off x="590509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2" name="tx1272"/>
            <p:cNvSpPr/>
            <p:nvPr/>
          </p:nvSpPr>
          <p:spPr>
            <a:xfrm>
              <a:off x="6170282"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3" name="tx1273"/>
            <p:cNvSpPr/>
            <p:nvPr/>
          </p:nvSpPr>
          <p:spPr>
            <a:xfrm>
              <a:off x="6435466"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4" name="tx1274"/>
            <p:cNvSpPr/>
            <p:nvPr/>
          </p:nvSpPr>
          <p:spPr>
            <a:xfrm>
              <a:off x="6700650"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5" name="tx1275"/>
            <p:cNvSpPr/>
            <p:nvPr/>
          </p:nvSpPr>
          <p:spPr>
            <a:xfrm>
              <a:off x="6965834"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6" name="tx1276"/>
            <p:cNvSpPr/>
            <p:nvPr/>
          </p:nvSpPr>
          <p:spPr>
            <a:xfrm>
              <a:off x="7231018"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7" name="tx1277"/>
            <p:cNvSpPr/>
            <p:nvPr/>
          </p:nvSpPr>
          <p:spPr>
            <a:xfrm>
              <a:off x="7496201"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78" name="tx1278"/>
            <p:cNvSpPr/>
            <p:nvPr/>
          </p:nvSpPr>
          <p:spPr>
            <a:xfrm>
              <a:off x="7761385"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79" name="tx1279"/>
            <p:cNvSpPr/>
            <p:nvPr/>
          </p:nvSpPr>
          <p:spPr>
            <a:xfrm>
              <a:off x="8026569"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80" name="tx1280"/>
            <p:cNvSpPr/>
            <p:nvPr/>
          </p:nvSpPr>
          <p:spPr>
            <a:xfrm>
              <a:off x="8291753"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81" name="tx1281"/>
            <p:cNvSpPr/>
            <p:nvPr/>
          </p:nvSpPr>
          <p:spPr>
            <a:xfrm>
              <a:off x="8556937" y="25458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82" name="tx1282"/>
            <p:cNvSpPr/>
            <p:nvPr/>
          </p:nvSpPr>
          <p:spPr>
            <a:xfrm>
              <a:off x="192733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83" name="tx1283"/>
            <p:cNvSpPr/>
            <p:nvPr/>
          </p:nvSpPr>
          <p:spPr>
            <a:xfrm>
              <a:off x="219252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84" name="tx1284"/>
            <p:cNvSpPr/>
            <p:nvPr/>
          </p:nvSpPr>
          <p:spPr>
            <a:xfrm>
              <a:off x="245770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85" name="tx1285"/>
            <p:cNvSpPr/>
            <p:nvPr/>
          </p:nvSpPr>
          <p:spPr>
            <a:xfrm>
              <a:off x="272289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86" name="tx1286"/>
            <p:cNvSpPr/>
            <p:nvPr/>
          </p:nvSpPr>
          <p:spPr>
            <a:xfrm>
              <a:off x="298807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287" name="tx1287"/>
            <p:cNvSpPr/>
            <p:nvPr/>
          </p:nvSpPr>
          <p:spPr>
            <a:xfrm>
              <a:off x="325325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288" name="tx1288"/>
            <p:cNvSpPr/>
            <p:nvPr/>
          </p:nvSpPr>
          <p:spPr>
            <a:xfrm>
              <a:off x="351844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89" name="tx1289"/>
            <p:cNvSpPr/>
            <p:nvPr/>
          </p:nvSpPr>
          <p:spPr>
            <a:xfrm>
              <a:off x="378362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90" name="tx1290"/>
            <p:cNvSpPr/>
            <p:nvPr/>
          </p:nvSpPr>
          <p:spPr>
            <a:xfrm>
              <a:off x="404881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91" name="tx1291"/>
            <p:cNvSpPr/>
            <p:nvPr/>
          </p:nvSpPr>
          <p:spPr>
            <a:xfrm>
              <a:off x="431399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92" name="tx1292"/>
            <p:cNvSpPr/>
            <p:nvPr/>
          </p:nvSpPr>
          <p:spPr>
            <a:xfrm>
              <a:off x="457917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93" name="tx1293"/>
            <p:cNvSpPr/>
            <p:nvPr/>
          </p:nvSpPr>
          <p:spPr>
            <a:xfrm>
              <a:off x="484436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94" name="tx1294"/>
            <p:cNvSpPr/>
            <p:nvPr/>
          </p:nvSpPr>
          <p:spPr>
            <a:xfrm>
              <a:off x="510954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95" name="tx1295"/>
            <p:cNvSpPr/>
            <p:nvPr/>
          </p:nvSpPr>
          <p:spPr>
            <a:xfrm>
              <a:off x="537473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96" name="tx1296"/>
            <p:cNvSpPr/>
            <p:nvPr/>
          </p:nvSpPr>
          <p:spPr>
            <a:xfrm>
              <a:off x="563991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97" name="tx1297"/>
            <p:cNvSpPr/>
            <p:nvPr/>
          </p:nvSpPr>
          <p:spPr>
            <a:xfrm>
              <a:off x="590509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98" name="tx1298"/>
            <p:cNvSpPr/>
            <p:nvPr/>
          </p:nvSpPr>
          <p:spPr>
            <a:xfrm>
              <a:off x="6170282"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99" name="tx1299"/>
            <p:cNvSpPr/>
            <p:nvPr/>
          </p:nvSpPr>
          <p:spPr>
            <a:xfrm>
              <a:off x="6435466"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00" name="tx1300"/>
            <p:cNvSpPr/>
            <p:nvPr/>
          </p:nvSpPr>
          <p:spPr>
            <a:xfrm>
              <a:off x="6700650"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301" name="tx1301"/>
            <p:cNvSpPr/>
            <p:nvPr/>
          </p:nvSpPr>
          <p:spPr>
            <a:xfrm>
              <a:off x="192733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02" name="tx1302"/>
            <p:cNvSpPr/>
            <p:nvPr/>
          </p:nvSpPr>
          <p:spPr>
            <a:xfrm>
              <a:off x="219252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03" name="tx1303"/>
            <p:cNvSpPr/>
            <p:nvPr/>
          </p:nvSpPr>
          <p:spPr>
            <a:xfrm>
              <a:off x="245770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04" name="tx1304"/>
            <p:cNvSpPr/>
            <p:nvPr/>
          </p:nvSpPr>
          <p:spPr>
            <a:xfrm>
              <a:off x="272289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05" name="tx1305"/>
            <p:cNvSpPr/>
            <p:nvPr/>
          </p:nvSpPr>
          <p:spPr>
            <a:xfrm>
              <a:off x="298807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06" name="tx1306"/>
            <p:cNvSpPr/>
            <p:nvPr/>
          </p:nvSpPr>
          <p:spPr>
            <a:xfrm>
              <a:off x="325325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07" name="tx1307"/>
            <p:cNvSpPr/>
            <p:nvPr/>
          </p:nvSpPr>
          <p:spPr>
            <a:xfrm>
              <a:off x="351844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08" name="tx1308"/>
            <p:cNvSpPr/>
            <p:nvPr/>
          </p:nvSpPr>
          <p:spPr>
            <a:xfrm>
              <a:off x="378362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09" name="tx1309"/>
            <p:cNvSpPr/>
            <p:nvPr/>
          </p:nvSpPr>
          <p:spPr>
            <a:xfrm>
              <a:off x="404881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10" name="tx1310"/>
            <p:cNvSpPr/>
            <p:nvPr/>
          </p:nvSpPr>
          <p:spPr>
            <a:xfrm>
              <a:off x="431399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11" name="tx1311"/>
            <p:cNvSpPr/>
            <p:nvPr/>
          </p:nvSpPr>
          <p:spPr>
            <a:xfrm>
              <a:off x="457917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2" name="tx1312"/>
            <p:cNvSpPr/>
            <p:nvPr/>
          </p:nvSpPr>
          <p:spPr>
            <a:xfrm>
              <a:off x="484436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3" name="tx1313"/>
            <p:cNvSpPr/>
            <p:nvPr/>
          </p:nvSpPr>
          <p:spPr>
            <a:xfrm>
              <a:off x="510954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4" name="tx1314"/>
            <p:cNvSpPr/>
            <p:nvPr/>
          </p:nvSpPr>
          <p:spPr>
            <a:xfrm>
              <a:off x="537473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15" name="tx1315"/>
            <p:cNvSpPr/>
            <p:nvPr/>
          </p:nvSpPr>
          <p:spPr>
            <a:xfrm>
              <a:off x="563991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6" name="tx1316"/>
            <p:cNvSpPr/>
            <p:nvPr/>
          </p:nvSpPr>
          <p:spPr>
            <a:xfrm>
              <a:off x="590509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7" name="tx1317"/>
            <p:cNvSpPr/>
            <p:nvPr/>
          </p:nvSpPr>
          <p:spPr>
            <a:xfrm>
              <a:off x="6170282"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8" name="tx1318"/>
            <p:cNvSpPr/>
            <p:nvPr/>
          </p:nvSpPr>
          <p:spPr>
            <a:xfrm>
              <a:off x="6435466"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9" name="tx1319"/>
            <p:cNvSpPr/>
            <p:nvPr/>
          </p:nvSpPr>
          <p:spPr>
            <a:xfrm>
              <a:off x="6700650"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20" name="tx1320"/>
            <p:cNvSpPr/>
            <p:nvPr/>
          </p:nvSpPr>
          <p:spPr>
            <a:xfrm>
              <a:off x="6965834"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21" name="tx1321"/>
            <p:cNvSpPr/>
            <p:nvPr/>
          </p:nvSpPr>
          <p:spPr>
            <a:xfrm>
              <a:off x="7231018"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22" name="tx1322"/>
            <p:cNvSpPr/>
            <p:nvPr/>
          </p:nvSpPr>
          <p:spPr>
            <a:xfrm>
              <a:off x="7496201"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23" name="tx1323"/>
            <p:cNvSpPr/>
            <p:nvPr/>
          </p:nvSpPr>
          <p:spPr>
            <a:xfrm>
              <a:off x="7761385"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24" name="tx1324"/>
            <p:cNvSpPr/>
            <p:nvPr/>
          </p:nvSpPr>
          <p:spPr>
            <a:xfrm>
              <a:off x="8026569"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5" name="tx1325"/>
            <p:cNvSpPr/>
            <p:nvPr/>
          </p:nvSpPr>
          <p:spPr>
            <a:xfrm>
              <a:off x="8291753"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26" name="tx1326"/>
            <p:cNvSpPr/>
            <p:nvPr/>
          </p:nvSpPr>
          <p:spPr>
            <a:xfrm>
              <a:off x="8556937" y="13230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7" name="tx1327"/>
            <p:cNvSpPr/>
            <p:nvPr/>
          </p:nvSpPr>
          <p:spPr>
            <a:xfrm>
              <a:off x="192733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28" name="tx1328"/>
            <p:cNvSpPr/>
            <p:nvPr/>
          </p:nvSpPr>
          <p:spPr>
            <a:xfrm>
              <a:off x="219252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29" name="tx1329"/>
            <p:cNvSpPr/>
            <p:nvPr/>
          </p:nvSpPr>
          <p:spPr>
            <a:xfrm>
              <a:off x="245770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0" name="tx1330"/>
            <p:cNvSpPr/>
            <p:nvPr/>
          </p:nvSpPr>
          <p:spPr>
            <a:xfrm>
              <a:off x="272289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31" name="tx1331"/>
            <p:cNvSpPr/>
            <p:nvPr/>
          </p:nvSpPr>
          <p:spPr>
            <a:xfrm>
              <a:off x="298807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32" name="tx1332"/>
            <p:cNvSpPr/>
            <p:nvPr/>
          </p:nvSpPr>
          <p:spPr>
            <a:xfrm>
              <a:off x="325325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33" name="tx1333"/>
            <p:cNvSpPr/>
            <p:nvPr/>
          </p:nvSpPr>
          <p:spPr>
            <a:xfrm>
              <a:off x="351844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4" name="tx1334"/>
            <p:cNvSpPr/>
            <p:nvPr/>
          </p:nvSpPr>
          <p:spPr>
            <a:xfrm>
              <a:off x="378362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35" name="tx1335"/>
            <p:cNvSpPr/>
            <p:nvPr/>
          </p:nvSpPr>
          <p:spPr>
            <a:xfrm>
              <a:off x="404881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36" name="tx1336"/>
            <p:cNvSpPr/>
            <p:nvPr/>
          </p:nvSpPr>
          <p:spPr>
            <a:xfrm>
              <a:off x="431399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7" name="tx1337"/>
            <p:cNvSpPr/>
            <p:nvPr/>
          </p:nvSpPr>
          <p:spPr>
            <a:xfrm>
              <a:off x="457917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8" name="tx1338"/>
            <p:cNvSpPr/>
            <p:nvPr/>
          </p:nvSpPr>
          <p:spPr>
            <a:xfrm>
              <a:off x="484436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39" name="tx1339"/>
            <p:cNvSpPr/>
            <p:nvPr/>
          </p:nvSpPr>
          <p:spPr>
            <a:xfrm>
              <a:off x="510954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40" name="tx1340"/>
            <p:cNvSpPr/>
            <p:nvPr/>
          </p:nvSpPr>
          <p:spPr>
            <a:xfrm>
              <a:off x="537473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41" name="tx1341"/>
            <p:cNvSpPr/>
            <p:nvPr/>
          </p:nvSpPr>
          <p:spPr>
            <a:xfrm>
              <a:off x="563991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42" name="tx1342"/>
            <p:cNvSpPr/>
            <p:nvPr/>
          </p:nvSpPr>
          <p:spPr>
            <a:xfrm>
              <a:off x="590509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43" name="tx1343"/>
            <p:cNvSpPr/>
            <p:nvPr/>
          </p:nvSpPr>
          <p:spPr>
            <a:xfrm>
              <a:off x="6170282"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44" name="tx1344"/>
            <p:cNvSpPr/>
            <p:nvPr/>
          </p:nvSpPr>
          <p:spPr>
            <a:xfrm>
              <a:off x="6435466"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45" name="tx1345"/>
            <p:cNvSpPr/>
            <p:nvPr/>
          </p:nvSpPr>
          <p:spPr>
            <a:xfrm>
              <a:off x="6700650"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46" name="tx1346"/>
            <p:cNvSpPr/>
            <p:nvPr/>
          </p:nvSpPr>
          <p:spPr>
            <a:xfrm>
              <a:off x="6965834"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47" name="tx1347"/>
            <p:cNvSpPr/>
            <p:nvPr/>
          </p:nvSpPr>
          <p:spPr>
            <a:xfrm>
              <a:off x="7231018"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48" name="tx1348"/>
            <p:cNvSpPr/>
            <p:nvPr/>
          </p:nvSpPr>
          <p:spPr>
            <a:xfrm>
              <a:off x="7496201"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349" name="tx1349"/>
            <p:cNvSpPr/>
            <p:nvPr/>
          </p:nvSpPr>
          <p:spPr>
            <a:xfrm>
              <a:off x="7761385"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50" name="tx1350"/>
            <p:cNvSpPr/>
            <p:nvPr/>
          </p:nvSpPr>
          <p:spPr>
            <a:xfrm>
              <a:off x="8026569"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351" name="tx1351"/>
            <p:cNvSpPr/>
            <p:nvPr/>
          </p:nvSpPr>
          <p:spPr>
            <a:xfrm>
              <a:off x="8291753"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52" name="tx1352"/>
            <p:cNvSpPr/>
            <p:nvPr/>
          </p:nvSpPr>
          <p:spPr>
            <a:xfrm>
              <a:off x="8556937" y="47093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53" name="tx1353"/>
            <p:cNvSpPr/>
            <p:nvPr/>
          </p:nvSpPr>
          <p:spPr>
            <a:xfrm>
              <a:off x="192733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54" name="tx1354"/>
            <p:cNvSpPr/>
            <p:nvPr/>
          </p:nvSpPr>
          <p:spPr>
            <a:xfrm>
              <a:off x="272289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55" name="tx1355"/>
            <p:cNvSpPr/>
            <p:nvPr/>
          </p:nvSpPr>
          <p:spPr>
            <a:xfrm>
              <a:off x="298807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56" name="tx1356"/>
            <p:cNvSpPr/>
            <p:nvPr/>
          </p:nvSpPr>
          <p:spPr>
            <a:xfrm>
              <a:off x="325325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57" name="tx1357"/>
            <p:cNvSpPr/>
            <p:nvPr/>
          </p:nvSpPr>
          <p:spPr>
            <a:xfrm>
              <a:off x="351844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58" name="tx1358"/>
            <p:cNvSpPr/>
            <p:nvPr/>
          </p:nvSpPr>
          <p:spPr>
            <a:xfrm>
              <a:off x="378362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59" name="tx1359"/>
            <p:cNvSpPr/>
            <p:nvPr/>
          </p:nvSpPr>
          <p:spPr>
            <a:xfrm>
              <a:off x="404881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60" name="tx1360"/>
            <p:cNvSpPr/>
            <p:nvPr/>
          </p:nvSpPr>
          <p:spPr>
            <a:xfrm>
              <a:off x="431399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61" name="tx1361"/>
            <p:cNvSpPr/>
            <p:nvPr/>
          </p:nvSpPr>
          <p:spPr>
            <a:xfrm>
              <a:off x="457917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62" name="tx1362"/>
            <p:cNvSpPr/>
            <p:nvPr/>
          </p:nvSpPr>
          <p:spPr>
            <a:xfrm>
              <a:off x="484436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63" name="tx1363"/>
            <p:cNvSpPr/>
            <p:nvPr/>
          </p:nvSpPr>
          <p:spPr>
            <a:xfrm>
              <a:off x="510954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64" name="tx1364"/>
            <p:cNvSpPr/>
            <p:nvPr/>
          </p:nvSpPr>
          <p:spPr>
            <a:xfrm>
              <a:off x="537473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65" name="tx1365"/>
            <p:cNvSpPr/>
            <p:nvPr/>
          </p:nvSpPr>
          <p:spPr>
            <a:xfrm>
              <a:off x="563991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66" name="tx1366"/>
            <p:cNvSpPr/>
            <p:nvPr/>
          </p:nvSpPr>
          <p:spPr>
            <a:xfrm>
              <a:off x="590509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67" name="tx1367"/>
            <p:cNvSpPr/>
            <p:nvPr/>
          </p:nvSpPr>
          <p:spPr>
            <a:xfrm>
              <a:off x="6170282"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68" name="tx1368"/>
            <p:cNvSpPr/>
            <p:nvPr/>
          </p:nvSpPr>
          <p:spPr>
            <a:xfrm>
              <a:off x="6435466"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69" name="tx1369"/>
            <p:cNvSpPr/>
            <p:nvPr/>
          </p:nvSpPr>
          <p:spPr>
            <a:xfrm>
              <a:off x="6700650"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70" name="tx1370"/>
            <p:cNvSpPr/>
            <p:nvPr/>
          </p:nvSpPr>
          <p:spPr>
            <a:xfrm>
              <a:off x="6965834"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71" name="tx1371"/>
            <p:cNvSpPr/>
            <p:nvPr/>
          </p:nvSpPr>
          <p:spPr>
            <a:xfrm>
              <a:off x="7231018"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72" name="tx1372"/>
            <p:cNvSpPr/>
            <p:nvPr/>
          </p:nvSpPr>
          <p:spPr>
            <a:xfrm>
              <a:off x="7496201"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73" name="tx1373"/>
            <p:cNvSpPr/>
            <p:nvPr/>
          </p:nvSpPr>
          <p:spPr>
            <a:xfrm>
              <a:off x="7761385"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374" name="tx1374"/>
            <p:cNvSpPr/>
            <p:nvPr/>
          </p:nvSpPr>
          <p:spPr>
            <a:xfrm>
              <a:off x="8026569"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75" name="tx1375"/>
            <p:cNvSpPr/>
            <p:nvPr/>
          </p:nvSpPr>
          <p:spPr>
            <a:xfrm>
              <a:off x="829175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76" name="tx1376"/>
            <p:cNvSpPr/>
            <p:nvPr/>
          </p:nvSpPr>
          <p:spPr>
            <a:xfrm>
              <a:off x="855693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77" name="tx1377"/>
            <p:cNvSpPr/>
            <p:nvPr/>
          </p:nvSpPr>
          <p:spPr>
            <a:xfrm>
              <a:off x="272289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378" name="tx1378"/>
            <p:cNvSpPr/>
            <p:nvPr/>
          </p:nvSpPr>
          <p:spPr>
            <a:xfrm>
              <a:off x="298807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379" name="tx1379"/>
            <p:cNvSpPr/>
            <p:nvPr/>
          </p:nvSpPr>
          <p:spPr>
            <a:xfrm>
              <a:off x="325325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380" name="tx1380"/>
            <p:cNvSpPr/>
            <p:nvPr/>
          </p:nvSpPr>
          <p:spPr>
            <a:xfrm>
              <a:off x="351844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381" name="tx1381"/>
            <p:cNvSpPr/>
            <p:nvPr/>
          </p:nvSpPr>
          <p:spPr>
            <a:xfrm>
              <a:off x="378362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82" name="tx1382"/>
            <p:cNvSpPr/>
            <p:nvPr/>
          </p:nvSpPr>
          <p:spPr>
            <a:xfrm>
              <a:off x="404881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83" name="tx1383"/>
            <p:cNvSpPr/>
            <p:nvPr/>
          </p:nvSpPr>
          <p:spPr>
            <a:xfrm>
              <a:off x="431399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84" name="tx1384"/>
            <p:cNvSpPr/>
            <p:nvPr/>
          </p:nvSpPr>
          <p:spPr>
            <a:xfrm>
              <a:off x="457917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85" name="tx1385"/>
            <p:cNvSpPr/>
            <p:nvPr/>
          </p:nvSpPr>
          <p:spPr>
            <a:xfrm>
              <a:off x="484436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86" name="tx1386"/>
            <p:cNvSpPr/>
            <p:nvPr/>
          </p:nvSpPr>
          <p:spPr>
            <a:xfrm>
              <a:off x="510954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87" name="tx1387"/>
            <p:cNvSpPr/>
            <p:nvPr/>
          </p:nvSpPr>
          <p:spPr>
            <a:xfrm>
              <a:off x="537473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388" name="tx1388"/>
            <p:cNvSpPr/>
            <p:nvPr/>
          </p:nvSpPr>
          <p:spPr>
            <a:xfrm>
              <a:off x="563991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389" name="tx1389"/>
            <p:cNvSpPr/>
            <p:nvPr/>
          </p:nvSpPr>
          <p:spPr>
            <a:xfrm>
              <a:off x="590509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390" name="tx1390"/>
            <p:cNvSpPr/>
            <p:nvPr/>
          </p:nvSpPr>
          <p:spPr>
            <a:xfrm>
              <a:off x="6170282"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391" name="tx1391"/>
            <p:cNvSpPr/>
            <p:nvPr/>
          </p:nvSpPr>
          <p:spPr>
            <a:xfrm>
              <a:off x="6435466"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392" name="tx1392"/>
            <p:cNvSpPr/>
            <p:nvPr/>
          </p:nvSpPr>
          <p:spPr>
            <a:xfrm>
              <a:off x="6700650"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393" name="tx1393"/>
            <p:cNvSpPr/>
            <p:nvPr/>
          </p:nvSpPr>
          <p:spPr>
            <a:xfrm>
              <a:off x="6965834"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394" name="tx1394"/>
            <p:cNvSpPr/>
            <p:nvPr/>
          </p:nvSpPr>
          <p:spPr>
            <a:xfrm>
              <a:off x="7231018"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395" name="tx1395"/>
            <p:cNvSpPr/>
            <p:nvPr/>
          </p:nvSpPr>
          <p:spPr>
            <a:xfrm>
              <a:off x="7496201"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396" name="tx1396"/>
            <p:cNvSpPr/>
            <p:nvPr/>
          </p:nvSpPr>
          <p:spPr>
            <a:xfrm>
              <a:off x="7761385"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397" name="tx1397"/>
            <p:cNvSpPr/>
            <p:nvPr/>
          </p:nvSpPr>
          <p:spPr>
            <a:xfrm>
              <a:off x="802656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398" name="tx1398"/>
            <p:cNvSpPr/>
            <p:nvPr/>
          </p:nvSpPr>
          <p:spPr>
            <a:xfrm>
              <a:off x="829175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399" name="tx1399"/>
            <p:cNvSpPr/>
            <p:nvPr/>
          </p:nvSpPr>
          <p:spPr>
            <a:xfrm>
              <a:off x="855693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00" name="tx1400"/>
            <p:cNvSpPr/>
            <p:nvPr/>
          </p:nvSpPr>
          <p:spPr>
            <a:xfrm>
              <a:off x="192733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01" name="tx1401"/>
            <p:cNvSpPr/>
            <p:nvPr/>
          </p:nvSpPr>
          <p:spPr>
            <a:xfrm>
              <a:off x="219252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02" name="tx1402"/>
            <p:cNvSpPr/>
            <p:nvPr/>
          </p:nvSpPr>
          <p:spPr>
            <a:xfrm>
              <a:off x="245770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03" name="tx1403"/>
            <p:cNvSpPr/>
            <p:nvPr/>
          </p:nvSpPr>
          <p:spPr>
            <a:xfrm>
              <a:off x="272289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04" name="tx1404"/>
            <p:cNvSpPr/>
            <p:nvPr/>
          </p:nvSpPr>
          <p:spPr>
            <a:xfrm>
              <a:off x="298807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05" name="tx1405"/>
            <p:cNvSpPr/>
            <p:nvPr/>
          </p:nvSpPr>
          <p:spPr>
            <a:xfrm>
              <a:off x="325325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06" name="tx1406"/>
            <p:cNvSpPr/>
            <p:nvPr/>
          </p:nvSpPr>
          <p:spPr>
            <a:xfrm>
              <a:off x="351844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07" name="tx1407"/>
            <p:cNvSpPr/>
            <p:nvPr/>
          </p:nvSpPr>
          <p:spPr>
            <a:xfrm>
              <a:off x="378362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08" name="tx1408"/>
            <p:cNvSpPr/>
            <p:nvPr/>
          </p:nvSpPr>
          <p:spPr>
            <a:xfrm>
              <a:off x="404881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09" name="tx1409"/>
            <p:cNvSpPr/>
            <p:nvPr/>
          </p:nvSpPr>
          <p:spPr>
            <a:xfrm>
              <a:off x="431399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10" name="tx1410"/>
            <p:cNvSpPr/>
            <p:nvPr/>
          </p:nvSpPr>
          <p:spPr>
            <a:xfrm>
              <a:off x="457917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11" name="tx1411"/>
            <p:cNvSpPr/>
            <p:nvPr/>
          </p:nvSpPr>
          <p:spPr>
            <a:xfrm>
              <a:off x="484436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12" name="tx1412"/>
            <p:cNvSpPr/>
            <p:nvPr/>
          </p:nvSpPr>
          <p:spPr>
            <a:xfrm>
              <a:off x="510954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13" name="tx1413"/>
            <p:cNvSpPr/>
            <p:nvPr/>
          </p:nvSpPr>
          <p:spPr>
            <a:xfrm>
              <a:off x="537473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14" name="tx1414"/>
            <p:cNvSpPr/>
            <p:nvPr/>
          </p:nvSpPr>
          <p:spPr>
            <a:xfrm>
              <a:off x="563991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15" name="tx1415"/>
            <p:cNvSpPr/>
            <p:nvPr/>
          </p:nvSpPr>
          <p:spPr>
            <a:xfrm>
              <a:off x="590509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16" name="tx1416"/>
            <p:cNvSpPr/>
            <p:nvPr/>
          </p:nvSpPr>
          <p:spPr>
            <a:xfrm>
              <a:off x="6170282"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17" name="tx1417"/>
            <p:cNvSpPr/>
            <p:nvPr/>
          </p:nvSpPr>
          <p:spPr>
            <a:xfrm>
              <a:off x="6435466"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18" name="tx1418"/>
            <p:cNvSpPr/>
            <p:nvPr/>
          </p:nvSpPr>
          <p:spPr>
            <a:xfrm>
              <a:off x="6700650"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19" name="tx1419"/>
            <p:cNvSpPr/>
            <p:nvPr/>
          </p:nvSpPr>
          <p:spPr>
            <a:xfrm>
              <a:off x="6965834"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20" name="tx1420"/>
            <p:cNvSpPr/>
            <p:nvPr/>
          </p:nvSpPr>
          <p:spPr>
            <a:xfrm>
              <a:off x="7231018"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21" name="tx1421"/>
            <p:cNvSpPr/>
            <p:nvPr/>
          </p:nvSpPr>
          <p:spPr>
            <a:xfrm>
              <a:off x="7496201"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22" name="tx1422"/>
            <p:cNvSpPr/>
            <p:nvPr/>
          </p:nvSpPr>
          <p:spPr>
            <a:xfrm>
              <a:off x="7761385"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23" name="tx1423"/>
            <p:cNvSpPr/>
            <p:nvPr/>
          </p:nvSpPr>
          <p:spPr>
            <a:xfrm>
              <a:off x="8026569"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24" name="tx1424"/>
            <p:cNvSpPr/>
            <p:nvPr/>
          </p:nvSpPr>
          <p:spPr>
            <a:xfrm>
              <a:off x="8291753"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25" name="tx1425"/>
            <p:cNvSpPr/>
            <p:nvPr/>
          </p:nvSpPr>
          <p:spPr>
            <a:xfrm>
              <a:off x="8556937" y="46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26" name="tx1426"/>
            <p:cNvSpPr/>
            <p:nvPr/>
          </p:nvSpPr>
          <p:spPr>
            <a:xfrm>
              <a:off x="298807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27" name="tx1427"/>
            <p:cNvSpPr/>
            <p:nvPr/>
          </p:nvSpPr>
          <p:spPr>
            <a:xfrm>
              <a:off x="351844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28" name="tx1428"/>
            <p:cNvSpPr/>
            <p:nvPr/>
          </p:nvSpPr>
          <p:spPr>
            <a:xfrm>
              <a:off x="404881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429" name="tx1429"/>
            <p:cNvSpPr/>
            <p:nvPr/>
          </p:nvSpPr>
          <p:spPr>
            <a:xfrm>
              <a:off x="431399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30" name="tx1430"/>
            <p:cNvSpPr/>
            <p:nvPr/>
          </p:nvSpPr>
          <p:spPr>
            <a:xfrm>
              <a:off x="457917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31" name="tx1431"/>
            <p:cNvSpPr/>
            <p:nvPr/>
          </p:nvSpPr>
          <p:spPr>
            <a:xfrm>
              <a:off x="484436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32" name="tx1432"/>
            <p:cNvSpPr/>
            <p:nvPr/>
          </p:nvSpPr>
          <p:spPr>
            <a:xfrm>
              <a:off x="510954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3" name="tx1433"/>
            <p:cNvSpPr/>
            <p:nvPr/>
          </p:nvSpPr>
          <p:spPr>
            <a:xfrm>
              <a:off x="537473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4" name="tx1434"/>
            <p:cNvSpPr/>
            <p:nvPr/>
          </p:nvSpPr>
          <p:spPr>
            <a:xfrm>
              <a:off x="563991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5" name="tx1435"/>
            <p:cNvSpPr/>
            <p:nvPr/>
          </p:nvSpPr>
          <p:spPr>
            <a:xfrm>
              <a:off x="590509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36" name="tx1436"/>
            <p:cNvSpPr/>
            <p:nvPr/>
          </p:nvSpPr>
          <p:spPr>
            <a:xfrm>
              <a:off x="6170282"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37" name="tx1437"/>
            <p:cNvSpPr/>
            <p:nvPr/>
          </p:nvSpPr>
          <p:spPr>
            <a:xfrm>
              <a:off x="643546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38" name="tx1438"/>
            <p:cNvSpPr/>
            <p:nvPr/>
          </p:nvSpPr>
          <p:spPr>
            <a:xfrm>
              <a:off x="6700650"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39" name="tx1439"/>
            <p:cNvSpPr/>
            <p:nvPr/>
          </p:nvSpPr>
          <p:spPr>
            <a:xfrm>
              <a:off x="6965834"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40" name="tx1440"/>
            <p:cNvSpPr/>
            <p:nvPr/>
          </p:nvSpPr>
          <p:spPr>
            <a:xfrm>
              <a:off x="7231018"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41" name="tx1441"/>
            <p:cNvSpPr/>
            <p:nvPr/>
          </p:nvSpPr>
          <p:spPr>
            <a:xfrm>
              <a:off x="749620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42" name="tx1442"/>
            <p:cNvSpPr/>
            <p:nvPr/>
          </p:nvSpPr>
          <p:spPr>
            <a:xfrm>
              <a:off x="7761385"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43" name="tx1443"/>
            <p:cNvSpPr/>
            <p:nvPr/>
          </p:nvSpPr>
          <p:spPr>
            <a:xfrm>
              <a:off x="802656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44" name="tx1444"/>
            <p:cNvSpPr/>
            <p:nvPr/>
          </p:nvSpPr>
          <p:spPr>
            <a:xfrm>
              <a:off x="829175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45" name="tx1445"/>
            <p:cNvSpPr/>
            <p:nvPr/>
          </p:nvSpPr>
          <p:spPr>
            <a:xfrm>
              <a:off x="855693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46" name="tx1446"/>
            <p:cNvSpPr/>
            <p:nvPr/>
          </p:nvSpPr>
          <p:spPr>
            <a:xfrm>
              <a:off x="192733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447" name="tx1447"/>
            <p:cNvSpPr/>
            <p:nvPr/>
          </p:nvSpPr>
          <p:spPr>
            <a:xfrm>
              <a:off x="219252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48" name="tx1448"/>
            <p:cNvSpPr/>
            <p:nvPr/>
          </p:nvSpPr>
          <p:spPr>
            <a:xfrm>
              <a:off x="245770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49" name="tx1449"/>
            <p:cNvSpPr/>
            <p:nvPr/>
          </p:nvSpPr>
          <p:spPr>
            <a:xfrm>
              <a:off x="272289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50" name="tx1450"/>
            <p:cNvSpPr/>
            <p:nvPr/>
          </p:nvSpPr>
          <p:spPr>
            <a:xfrm>
              <a:off x="298807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51" name="tx1451"/>
            <p:cNvSpPr/>
            <p:nvPr/>
          </p:nvSpPr>
          <p:spPr>
            <a:xfrm>
              <a:off x="325325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52" name="tx1452"/>
            <p:cNvSpPr/>
            <p:nvPr/>
          </p:nvSpPr>
          <p:spPr>
            <a:xfrm>
              <a:off x="351844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53" name="tx1453"/>
            <p:cNvSpPr/>
            <p:nvPr/>
          </p:nvSpPr>
          <p:spPr>
            <a:xfrm>
              <a:off x="378362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54" name="tx1454"/>
            <p:cNvSpPr/>
            <p:nvPr/>
          </p:nvSpPr>
          <p:spPr>
            <a:xfrm>
              <a:off x="404881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55" name="tx1455"/>
            <p:cNvSpPr/>
            <p:nvPr/>
          </p:nvSpPr>
          <p:spPr>
            <a:xfrm>
              <a:off x="431399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56" name="tx1456"/>
            <p:cNvSpPr/>
            <p:nvPr/>
          </p:nvSpPr>
          <p:spPr>
            <a:xfrm>
              <a:off x="457917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457" name="tx1457"/>
            <p:cNvSpPr/>
            <p:nvPr/>
          </p:nvSpPr>
          <p:spPr>
            <a:xfrm>
              <a:off x="510954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58" name="tx1458"/>
            <p:cNvSpPr/>
            <p:nvPr/>
          </p:nvSpPr>
          <p:spPr>
            <a:xfrm>
              <a:off x="537473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59" name="tx1459"/>
            <p:cNvSpPr/>
            <p:nvPr/>
          </p:nvSpPr>
          <p:spPr>
            <a:xfrm>
              <a:off x="590509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60" name="tx1460"/>
            <p:cNvSpPr/>
            <p:nvPr/>
          </p:nvSpPr>
          <p:spPr>
            <a:xfrm>
              <a:off x="617028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61" name="tx1461"/>
            <p:cNvSpPr/>
            <p:nvPr/>
          </p:nvSpPr>
          <p:spPr>
            <a:xfrm>
              <a:off x="6435466"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62" name="tx1462"/>
            <p:cNvSpPr/>
            <p:nvPr/>
          </p:nvSpPr>
          <p:spPr>
            <a:xfrm>
              <a:off x="6700650"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63" name="tx1463"/>
            <p:cNvSpPr/>
            <p:nvPr/>
          </p:nvSpPr>
          <p:spPr>
            <a:xfrm>
              <a:off x="696583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64" name="tx1464"/>
            <p:cNvSpPr/>
            <p:nvPr/>
          </p:nvSpPr>
          <p:spPr>
            <a:xfrm>
              <a:off x="7231018"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65" name="tx1465"/>
            <p:cNvSpPr/>
            <p:nvPr/>
          </p:nvSpPr>
          <p:spPr>
            <a:xfrm>
              <a:off x="7496201"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66" name="tx1466"/>
            <p:cNvSpPr/>
            <p:nvPr/>
          </p:nvSpPr>
          <p:spPr>
            <a:xfrm>
              <a:off x="8026569"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467" name="tx1467"/>
            <p:cNvSpPr/>
            <p:nvPr/>
          </p:nvSpPr>
          <p:spPr>
            <a:xfrm>
              <a:off x="8291753"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68" name="tx1468"/>
            <p:cNvSpPr/>
            <p:nvPr/>
          </p:nvSpPr>
          <p:spPr>
            <a:xfrm>
              <a:off x="245770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69" name="tx1469"/>
            <p:cNvSpPr/>
            <p:nvPr/>
          </p:nvSpPr>
          <p:spPr>
            <a:xfrm>
              <a:off x="272289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470" name="tx1470"/>
            <p:cNvSpPr/>
            <p:nvPr/>
          </p:nvSpPr>
          <p:spPr>
            <a:xfrm>
              <a:off x="298807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471" name="tx1471"/>
            <p:cNvSpPr/>
            <p:nvPr/>
          </p:nvSpPr>
          <p:spPr>
            <a:xfrm>
              <a:off x="325325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472" name="tx1472"/>
            <p:cNvSpPr/>
            <p:nvPr/>
          </p:nvSpPr>
          <p:spPr>
            <a:xfrm>
              <a:off x="351844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473" name="tx1473"/>
            <p:cNvSpPr/>
            <p:nvPr/>
          </p:nvSpPr>
          <p:spPr>
            <a:xfrm>
              <a:off x="378362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74" name="tx1474"/>
            <p:cNvSpPr/>
            <p:nvPr/>
          </p:nvSpPr>
          <p:spPr>
            <a:xfrm>
              <a:off x="404881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475" name="tx1475"/>
            <p:cNvSpPr/>
            <p:nvPr/>
          </p:nvSpPr>
          <p:spPr>
            <a:xfrm>
              <a:off x="431399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76" name="tx1476"/>
            <p:cNvSpPr/>
            <p:nvPr/>
          </p:nvSpPr>
          <p:spPr>
            <a:xfrm>
              <a:off x="457917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77" name="tx1477"/>
            <p:cNvSpPr/>
            <p:nvPr/>
          </p:nvSpPr>
          <p:spPr>
            <a:xfrm>
              <a:off x="484436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78" name="tx1478"/>
            <p:cNvSpPr/>
            <p:nvPr/>
          </p:nvSpPr>
          <p:spPr>
            <a:xfrm>
              <a:off x="510954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79" name="tx1479"/>
            <p:cNvSpPr/>
            <p:nvPr/>
          </p:nvSpPr>
          <p:spPr>
            <a:xfrm>
              <a:off x="537473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80" name="tx1480"/>
            <p:cNvSpPr/>
            <p:nvPr/>
          </p:nvSpPr>
          <p:spPr>
            <a:xfrm>
              <a:off x="563991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481" name="tx1481"/>
            <p:cNvSpPr/>
            <p:nvPr/>
          </p:nvSpPr>
          <p:spPr>
            <a:xfrm>
              <a:off x="590509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82" name="tx1482"/>
            <p:cNvSpPr/>
            <p:nvPr/>
          </p:nvSpPr>
          <p:spPr>
            <a:xfrm>
              <a:off x="6170282"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83" name="tx1483"/>
            <p:cNvSpPr/>
            <p:nvPr/>
          </p:nvSpPr>
          <p:spPr>
            <a:xfrm>
              <a:off x="6435466"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84" name="tx1484"/>
            <p:cNvSpPr/>
            <p:nvPr/>
          </p:nvSpPr>
          <p:spPr>
            <a:xfrm>
              <a:off x="6700650"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85" name="tx1485"/>
            <p:cNvSpPr/>
            <p:nvPr/>
          </p:nvSpPr>
          <p:spPr>
            <a:xfrm>
              <a:off x="6965834"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6" name="tx1486"/>
            <p:cNvSpPr/>
            <p:nvPr/>
          </p:nvSpPr>
          <p:spPr>
            <a:xfrm>
              <a:off x="7231018"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487" name="tx1487"/>
            <p:cNvSpPr/>
            <p:nvPr/>
          </p:nvSpPr>
          <p:spPr>
            <a:xfrm>
              <a:off x="802656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88" name="tx1488"/>
            <p:cNvSpPr/>
            <p:nvPr/>
          </p:nvSpPr>
          <p:spPr>
            <a:xfrm>
              <a:off x="829175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89" name="tx1489"/>
            <p:cNvSpPr/>
            <p:nvPr/>
          </p:nvSpPr>
          <p:spPr>
            <a:xfrm>
              <a:off x="8556937"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90" name="tx1490"/>
            <p:cNvSpPr/>
            <p:nvPr/>
          </p:nvSpPr>
          <p:spPr>
            <a:xfrm>
              <a:off x="192733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1" name="tx1491"/>
            <p:cNvSpPr/>
            <p:nvPr/>
          </p:nvSpPr>
          <p:spPr>
            <a:xfrm>
              <a:off x="219252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2" name="tx1492"/>
            <p:cNvSpPr/>
            <p:nvPr/>
          </p:nvSpPr>
          <p:spPr>
            <a:xfrm>
              <a:off x="245770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3" name="tx1493"/>
            <p:cNvSpPr/>
            <p:nvPr/>
          </p:nvSpPr>
          <p:spPr>
            <a:xfrm>
              <a:off x="272289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4" name="tx1494"/>
            <p:cNvSpPr/>
            <p:nvPr/>
          </p:nvSpPr>
          <p:spPr>
            <a:xfrm>
              <a:off x="298807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5" name="tx1495"/>
            <p:cNvSpPr/>
            <p:nvPr/>
          </p:nvSpPr>
          <p:spPr>
            <a:xfrm>
              <a:off x="325325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6" name="tx1496"/>
            <p:cNvSpPr/>
            <p:nvPr/>
          </p:nvSpPr>
          <p:spPr>
            <a:xfrm>
              <a:off x="351844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7" name="tx1497"/>
            <p:cNvSpPr/>
            <p:nvPr/>
          </p:nvSpPr>
          <p:spPr>
            <a:xfrm>
              <a:off x="378362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8" name="tx1498"/>
            <p:cNvSpPr/>
            <p:nvPr/>
          </p:nvSpPr>
          <p:spPr>
            <a:xfrm>
              <a:off x="404881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99" name="tx1499"/>
            <p:cNvSpPr/>
            <p:nvPr/>
          </p:nvSpPr>
          <p:spPr>
            <a:xfrm>
              <a:off x="431399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0" name="tx1500"/>
            <p:cNvSpPr/>
            <p:nvPr/>
          </p:nvSpPr>
          <p:spPr>
            <a:xfrm>
              <a:off x="457917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1" name="tx1501"/>
            <p:cNvSpPr/>
            <p:nvPr/>
          </p:nvSpPr>
          <p:spPr>
            <a:xfrm>
              <a:off x="484436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2" name="tx1502"/>
            <p:cNvSpPr/>
            <p:nvPr/>
          </p:nvSpPr>
          <p:spPr>
            <a:xfrm>
              <a:off x="510954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03" name="tx1503"/>
            <p:cNvSpPr/>
            <p:nvPr/>
          </p:nvSpPr>
          <p:spPr>
            <a:xfrm>
              <a:off x="537473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04" name="tx1504"/>
            <p:cNvSpPr/>
            <p:nvPr/>
          </p:nvSpPr>
          <p:spPr>
            <a:xfrm>
              <a:off x="563991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05" name="tx1505"/>
            <p:cNvSpPr/>
            <p:nvPr/>
          </p:nvSpPr>
          <p:spPr>
            <a:xfrm>
              <a:off x="590509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06" name="tx1506"/>
            <p:cNvSpPr/>
            <p:nvPr/>
          </p:nvSpPr>
          <p:spPr>
            <a:xfrm>
              <a:off x="6170282"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7" name="tx1507"/>
            <p:cNvSpPr/>
            <p:nvPr/>
          </p:nvSpPr>
          <p:spPr>
            <a:xfrm>
              <a:off x="6435466"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08" name="tx1508"/>
            <p:cNvSpPr/>
            <p:nvPr/>
          </p:nvSpPr>
          <p:spPr>
            <a:xfrm>
              <a:off x="6700650"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09" name="tx1509"/>
            <p:cNvSpPr/>
            <p:nvPr/>
          </p:nvSpPr>
          <p:spPr>
            <a:xfrm>
              <a:off x="6965834"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10" name="tx1510"/>
            <p:cNvSpPr/>
            <p:nvPr/>
          </p:nvSpPr>
          <p:spPr>
            <a:xfrm>
              <a:off x="7231018"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11" name="tx1511"/>
            <p:cNvSpPr/>
            <p:nvPr/>
          </p:nvSpPr>
          <p:spPr>
            <a:xfrm>
              <a:off x="7496201"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12" name="tx1512"/>
            <p:cNvSpPr/>
            <p:nvPr/>
          </p:nvSpPr>
          <p:spPr>
            <a:xfrm>
              <a:off x="7761385"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13" name="tx1513"/>
            <p:cNvSpPr/>
            <p:nvPr/>
          </p:nvSpPr>
          <p:spPr>
            <a:xfrm>
              <a:off x="8026569"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14" name="tx1514"/>
            <p:cNvSpPr/>
            <p:nvPr/>
          </p:nvSpPr>
          <p:spPr>
            <a:xfrm>
              <a:off x="8291753"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15" name="tx1515"/>
            <p:cNvSpPr/>
            <p:nvPr/>
          </p:nvSpPr>
          <p:spPr>
            <a:xfrm>
              <a:off x="8556937" y="1699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16" name="tx1516"/>
            <p:cNvSpPr/>
            <p:nvPr/>
          </p:nvSpPr>
          <p:spPr>
            <a:xfrm>
              <a:off x="192733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17" name="tx1517"/>
            <p:cNvSpPr/>
            <p:nvPr/>
          </p:nvSpPr>
          <p:spPr>
            <a:xfrm>
              <a:off x="219252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18" name="tx1518"/>
            <p:cNvSpPr/>
            <p:nvPr/>
          </p:nvSpPr>
          <p:spPr>
            <a:xfrm>
              <a:off x="245770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19" name="tx1519"/>
            <p:cNvSpPr/>
            <p:nvPr/>
          </p:nvSpPr>
          <p:spPr>
            <a:xfrm>
              <a:off x="272289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0" name="tx1520"/>
            <p:cNvSpPr/>
            <p:nvPr/>
          </p:nvSpPr>
          <p:spPr>
            <a:xfrm>
              <a:off x="298807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1" name="tx1521"/>
            <p:cNvSpPr/>
            <p:nvPr/>
          </p:nvSpPr>
          <p:spPr>
            <a:xfrm>
              <a:off x="325325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2" name="tx1522"/>
            <p:cNvSpPr/>
            <p:nvPr/>
          </p:nvSpPr>
          <p:spPr>
            <a:xfrm>
              <a:off x="351844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3" name="tx1523"/>
            <p:cNvSpPr/>
            <p:nvPr/>
          </p:nvSpPr>
          <p:spPr>
            <a:xfrm>
              <a:off x="378362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4" name="tx1524"/>
            <p:cNvSpPr/>
            <p:nvPr/>
          </p:nvSpPr>
          <p:spPr>
            <a:xfrm>
              <a:off x="404881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5" name="tx1525"/>
            <p:cNvSpPr/>
            <p:nvPr/>
          </p:nvSpPr>
          <p:spPr>
            <a:xfrm>
              <a:off x="431399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6" name="tx1526"/>
            <p:cNvSpPr/>
            <p:nvPr/>
          </p:nvSpPr>
          <p:spPr>
            <a:xfrm>
              <a:off x="457917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7" name="tx1527"/>
            <p:cNvSpPr/>
            <p:nvPr/>
          </p:nvSpPr>
          <p:spPr>
            <a:xfrm>
              <a:off x="484436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28" name="tx1528"/>
            <p:cNvSpPr/>
            <p:nvPr/>
          </p:nvSpPr>
          <p:spPr>
            <a:xfrm>
              <a:off x="510954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29" name="tx1529"/>
            <p:cNvSpPr/>
            <p:nvPr/>
          </p:nvSpPr>
          <p:spPr>
            <a:xfrm>
              <a:off x="537473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0" name="tx1530"/>
            <p:cNvSpPr/>
            <p:nvPr/>
          </p:nvSpPr>
          <p:spPr>
            <a:xfrm>
              <a:off x="563991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1" name="tx1531"/>
            <p:cNvSpPr/>
            <p:nvPr/>
          </p:nvSpPr>
          <p:spPr>
            <a:xfrm>
              <a:off x="590509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32" name="tx1532"/>
            <p:cNvSpPr/>
            <p:nvPr/>
          </p:nvSpPr>
          <p:spPr>
            <a:xfrm>
              <a:off x="6170282"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33" name="tx1533"/>
            <p:cNvSpPr/>
            <p:nvPr/>
          </p:nvSpPr>
          <p:spPr>
            <a:xfrm>
              <a:off x="6435466"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34" name="tx1534"/>
            <p:cNvSpPr/>
            <p:nvPr/>
          </p:nvSpPr>
          <p:spPr>
            <a:xfrm>
              <a:off x="6700650"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35" name="tx1535"/>
            <p:cNvSpPr/>
            <p:nvPr/>
          </p:nvSpPr>
          <p:spPr>
            <a:xfrm>
              <a:off x="6965834"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36" name="tx1536"/>
            <p:cNvSpPr/>
            <p:nvPr/>
          </p:nvSpPr>
          <p:spPr>
            <a:xfrm>
              <a:off x="7231018"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37" name="tx1537"/>
            <p:cNvSpPr/>
            <p:nvPr/>
          </p:nvSpPr>
          <p:spPr>
            <a:xfrm>
              <a:off x="7496201"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38" name="tx1538"/>
            <p:cNvSpPr/>
            <p:nvPr/>
          </p:nvSpPr>
          <p:spPr>
            <a:xfrm>
              <a:off x="7761385"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39" name="tx1539"/>
            <p:cNvSpPr/>
            <p:nvPr/>
          </p:nvSpPr>
          <p:spPr>
            <a:xfrm>
              <a:off x="8026569"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40" name="tx1540"/>
            <p:cNvSpPr/>
            <p:nvPr/>
          </p:nvSpPr>
          <p:spPr>
            <a:xfrm>
              <a:off x="8291753"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41" name="tx1541"/>
            <p:cNvSpPr/>
            <p:nvPr/>
          </p:nvSpPr>
          <p:spPr>
            <a:xfrm>
              <a:off x="8556937" y="2733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42" name="tx1542"/>
            <p:cNvSpPr/>
            <p:nvPr/>
          </p:nvSpPr>
          <p:spPr>
            <a:xfrm>
              <a:off x="192733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43" name="tx1543"/>
            <p:cNvSpPr/>
            <p:nvPr/>
          </p:nvSpPr>
          <p:spPr>
            <a:xfrm>
              <a:off x="219252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44" name="tx1544"/>
            <p:cNvSpPr/>
            <p:nvPr/>
          </p:nvSpPr>
          <p:spPr>
            <a:xfrm>
              <a:off x="245770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45" name="tx1545"/>
            <p:cNvSpPr/>
            <p:nvPr/>
          </p:nvSpPr>
          <p:spPr>
            <a:xfrm>
              <a:off x="272289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46" name="tx1546"/>
            <p:cNvSpPr/>
            <p:nvPr/>
          </p:nvSpPr>
          <p:spPr>
            <a:xfrm>
              <a:off x="298807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47" name="tx1547"/>
            <p:cNvSpPr/>
            <p:nvPr/>
          </p:nvSpPr>
          <p:spPr>
            <a:xfrm>
              <a:off x="325325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48" name="tx1548"/>
            <p:cNvSpPr/>
            <p:nvPr/>
          </p:nvSpPr>
          <p:spPr>
            <a:xfrm>
              <a:off x="351844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49" name="tx1549"/>
            <p:cNvSpPr/>
            <p:nvPr/>
          </p:nvSpPr>
          <p:spPr>
            <a:xfrm>
              <a:off x="378362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0" name="tx1550"/>
            <p:cNvSpPr/>
            <p:nvPr/>
          </p:nvSpPr>
          <p:spPr>
            <a:xfrm>
              <a:off x="404881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51" name="tx1551"/>
            <p:cNvSpPr/>
            <p:nvPr/>
          </p:nvSpPr>
          <p:spPr>
            <a:xfrm>
              <a:off x="431399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52" name="tx1552"/>
            <p:cNvSpPr/>
            <p:nvPr/>
          </p:nvSpPr>
          <p:spPr>
            <a:xfrm>
              <a:off x="457917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53" name="tx1553"/>
            <p:cNvSpPr/>
            <p:nvPr/>
          </p:nvSpPr>
          <p:spPr>
            <a:xfrm>
              <a:off x="484436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54" name="tx1554"/>
            <p:cNvSpPr/>
            <p:nvPr/>
          </p:nvSpPr>
          <p:spPr>
            <a:xfrm>
              <a:off x="510954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55" name="tx1555"/>
            <p:cNvSpPr/>
            <p:nvPr/>
          </p:nvSpPr>
          <p:spPr>
            <a:xfrm>
              <a:off x="537473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56" name="tx1556"/>
            <p:cNvSpPr/>
            <p:nvPr/>
          </p:nvSpPr>
          <p:spPr>
            <a:xfrm>
              <a:off x="563991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57" name="tx1557"/>
            <p:cNvSpPr/>
            <p:nvPr/>
          </p:nvSpPr>
          <p:spPr>
            <a:xfrm>
              <a:off x="590509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58" name="tx1558"/>
            <p:cNvSpPr/>
            <p:nvPr/>
          </p:nvSpPr>
          <p:spPr>
            <a:xfrm>
              <a:off x="6170282"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59" name="tx1559"/>
            <p:cNvSpPr/>
            <p:nvPr/>
          </p:nvSpPr>
          <p:spPr>
            <a:xfrm>
              <a:off x="6435466"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0" name="tx1560"/>
            <p:cNvSpPr/>
            <p:nvPr/>
          </p:nvSpPr>
          <p:spPr>
            <a:xfrm>
              <a:off x="6700650"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1" name="tx1561"/>
            <p:cNvSpPr/>
            <p:nvPr/>
          </p:nvSpPr>
          <p:spPr>
            <a:xfrm>
              <a:off x="6965834"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2" name="tx1562"/>
            <p:cNvSpPr/>
            <p:nvPr/>
          </p:nvSpPr>
          <p:spPr>
            <a:xfrm>
              <a:off x="7231018"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3" name="tx1563"/>
            <p:cNvSpPr/>
            <p:nvPr/>
          </p:nvSpPr>
          <p:spPr>
            <a:xfrm>
              <a:off x="7496201"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64" name="tx1564"/>
            <p:cNvSpPr/>
            <p:nvPr/>
          </p:nvSpPr>
          <p:spPr>
            <a:xfrm>
              <a:off x="7761385"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5" name="tx1565"/>
            <p:cNvSpPr/>
            <p:nvPr/>
          </p:nvSpPr>
          <p:spPr>
            <a:xfrm>
              <a:off x="8026569"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6" name="tx1566"/>
            <p:cNvSpPr/>
            <p:nvPr/>
          </p:nvSpPr>
          <p:spPr>
            <a:xfrm>
              <a:off x="8291753"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7" name="tx1567"/>
            <p:cNvSpPr/>
            <p:nvPr/>
          </p:nvSpPr>
          <p:spPr>
            <a:xfrm>
              <a:off x="8556937" y="20755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68" name="tx1568"/>
            <p:cNvSpPr/>
            <p:nvPr/>
          </p:nvSpPr>
          <p:spPr>
            <a:xfrm>
              <a:off x="484436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69" name="tx1569"/>
            <p:cNvSpPr/>
            <p:nvPr/>
          </p:nvSpPr>
          <p:spPr>
            <a:xfrm>
              <a:off x="829175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70" name="tx1570"/>
            <p:cNvSpPr/>
            <p:nvPr/>
          </p:nvSpPr>
          <p:spPr>
            <a:xfrm>
              <a:off x="855693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71" name="tx1571"/>
            <p:cNvSpPr/>
            <p:nvPr/>
          </p:nvSpPr>
          <p:spPr>
            <a:xfrm>
              <a:off x="431399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72" name="tx1572"/>
            <p:cNvSpPr/>
            <p:nvPr/>
          </p:nvSpPr>
          <p:spPr>
            <a:xfrm>
              <a:off x="457917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73" name="tx1573"/>
            <p:cNvSpPr/>
            <p:nvPr/>
          </p:nvSpPr>
          <p:spPr>
            <a:xfrm>
              <a:off x="484436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74" name="tx1574"/>
            <p:cNvSpPr/>
            <p:nvPr/>
          </p:nvSpPr>
          <p:spPr>
            <a:xfrm>
              <a:off x="510954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75" name="tx1575"/>
            <p:cNvSpPr/>
            <p:nvPr/>
          </p:nvSpPr>
          <p:spPr>
            <a:xfrm>
              <a:off x="537473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76" name="tx1576"/>
            <p:cNvSpPr/>
            <p:nvPr/>
          </p:nvSpPr>
          <p:spPr>
            <a:xfrm>
              <a:off x="563991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77" name="tx1577"/>
            <p:cNvSpPr/>
            <p:nvPr/>
          </p:nvSpPr>
          <p:spPr>
            <a:xfrm>
              <a:off x="590509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78" name="tx1578"/>
            <p:cNvSpPr/>
            <p:nvPr/>
          </p:nvSpPr>
          <p:spPr>
            <a:xfrm>
              <a:off x="6170282"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79" name="tx1579"/>
            <p:cNvSpPr/>
            <p:nvPr/>
          </p:nvSpPr>
          <p:spPr>
            <a:xfrm>
              <a:off x="643546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80" name="tx1580"/>
            <p:cNvSpPr/>
            <p:nvPr/>
          </p:nvSpPr>
          <p:spPr>
            <a:xfrm>
              <a:off x="670065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81" name="tx1581"/>
            <p:cNvSpPr/>
            <p:nvPr/>
          </p:nvSpPr>
          <p:spPr>
            <a:xfrm>
              <a:off x="6965834"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82" name="tx1582"/>
            <p:cNvSpPr/>
            <p:nvPr/>
          </p:nvSpPr>
          <p:spPr>
            <a:xfrm>
              <a:off x="7231018"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83" name="tx1583"/>
            <p:cNvSpPr/>
            <p:nvPr/>
          </p:nvSpPr>
          <p:spPr>
            <a:xfrm>
              <a:off x="749620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84" name="tx1584"/>
            <p:cNvSpPr/>
            <p:nvPr/>
          </p:nvSpPr>
          <p:spPr>
            <a:xfrm>
              <a:off x="776138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85" name="tx1585"/>
            <p:cNvSpPr/>
            <p:nvPr/>
          </p:nvSpPr>
          <p:spPr>
            <a:xfrm>
              <a:off x="802656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86" name="tx1586"/>
            <p:cNvSpPr/>
            <p:nvPr/>
          </p:nvSpPr>
          <p:spPr>
            <a:xfrm>
              <a:off x="829175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87" name="tx1587"/>
            <p:cNvSpPr/>
            <p:nvPr/>
          </p:nvSpPr>
          <p:spPr>
            <a:xfrm>
              <a:off x="855693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88" name="tx1588"/>
            <p:cNvSpPr/>
            <p:nvPr/>
          </p:nvSpPr>
          <p:spPr>
            <a:xfrm>
              <a:off x="192733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9" name="tx1589"/>
            <p:cNvSpPr/>
            <p:nvPr/>
          </p:nvSpPr>
          <p:spPr>
            <a:xfrm>
              <a:off x="219252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90" name="tx1590"/>
            <p:cNvSpPr/>
            <p:nvPr/>
          </p:nvSpPr>
          <p:spPr>
            <a:xfrm>
              <a:off x="245770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91" name="tx1591"/>
            <p:cNvSpPr/>
            <p:nvPr/>
          </p:nvSpPr>
          <p:spPr>
            <a:xfrm>
              <a:off x="272289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2" name="tx1592"/>
            <p:cNvSpPr/>
            <p:nvPr/>
          </p:nvSpPr>
          <p:spPr>
            <a:xfrm>
              <a:off x="298807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3" name="tx1593"/>
            <p:cNvSpPr/>
            <p:nvPr/>
          </p:nvSpPr>
          <p:spPr>
            <a:xfrm>
              <a:off x="325325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4" name="tx1594"/>
            <p:cNvSpPr/>
            <p:nvPr/>
          </p:nvSpPr>
          <p:spPr>
            <a:xfrm>
              <a:off x="351844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5" name="tx1595"/>
            <p:cNvSpPr/>
            <p:nvPr/>
          </p:nvSpPr>
          <p:spPr>
            <a:xfrm>
              <a:off x="378362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6" name="tx1596"/>
            <p:cNvSpPr/>
            <p:nvPr/>
          </p:nvSpPr>
          <p:spPr>
            <a:xfrm>
              <a:off x="404881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7" name="tx1597"/>
            <p:cNvSpPr/>
            <p:nvPr/>
          </p:nvSpPr>
          <p:spPr>
            <a:xfrm>
              <a:off x="431399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8" name="tx1598"/>
            <p:cNvSpPr/>
            <p:nvPr/>
          </p:nvSpPr>
          <p:spPr>
            <a:xfrm>
              <a:off x="457917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9" name="tx1599"/>
            <p:cNvSpPr/>
            <p:nvPr/>
          </p:nvSpPr>
          <p:spPr>
            <a:xfrm>
              <a:off x="484436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0" name="tx1600"/>
            <p:cNvSpPr/>
            <p:nvPr/>
          </p:nvSpPr>
          <p:spPr>
            <a:xfrm>
              <a:off x="510954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1" name="tx1601"/>
            <p:cNvSpPr/>
            <p:nvPr/>
          </p:nvSpPr>
          <p:spPr>
            <a:xfrm>
              <a:off x="537473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2" name="tx1602"/>
            <p:cNvSpPr/>
            <p:nvPr/>
          </p:nvSpPr>
          <p:spPr>
            <a:xfrm>
              <a:off x="563991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03" name="tx1603"/>
            <p:cNvSpPr/>
            <p:nvPr/>
          </p:nvSpPr>
          <p:spPr>
            <a:xfrm>
              <a:off x="590509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04" name="tx1604"/>
            <p:cNvSpPr/>
            <p:nvPr/>
          </p:nvSpPr>
          <p:spPr>
            <a:xfrm>
              <a:off x="6170282"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05" name="tx1605"/>
            <p:cNvSpPr/>
            <p:nvPr/>
          </p:nvSpPr>
          <p:spPr>
            <a:xfrm>
              <a:off x="6435466"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06" name="tx1606"/>
            <p:cNvSpPr/>
            <p:nvPr/>
          </p:nvSpPr>
          <p:spPr>
            <a:xfrm>
              <a:off x="6700650"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7" name="tx1607"/>
            <p:cNvSpPr/>
            <p:nvPr/>
          </p:nvSpPr>
          <p:spPr>
            <a:xfrm>
              <a:off x="6965834"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8" name="tx1608"/>
            <p:cNvSpPr/>
            <p:nvPr/>
          </p:nvSpPr>
          <p:spPr>
            <a:xfrm>
              <a:off x="7231018"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9" name="tx1609"/>
            <p:cNvSpPr/>
            <p:nvPr/>
          </p:nvSpPr>
          <p:spPr>
            <a:xfrm>
              <a:off x="7496201"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10" name="tx1610"/>
            <p:cNvSpPr/>
            <p:nvPr/>
          </p:nvSpPr>
          <p:spPr>
            <a:xfrm>
              <a:off x="7761385"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11" name="tx1611"/>
            <p:cNvSpPr/>
            <p:nvPr/>
          </p:nvSpPr>
          <p:spPr>
            <a:xfrm>
              <a:off x="8026569"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12" name="tx1612"/>
            <p:cNvSpPr/>
            <p:nvPr/>
          </p:nvSpPr>
          <p:spPr>
            <a:xfrm>
              <a:off x="8291753"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13" name="tx1613"/>
            <p:cNvSpPr/>
            <p:nvPr/>
          </p:nvSpPr>
          <p:spPr>
            <a:xfrm>
              <a:off x="8556937" y="29221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14" name="tx1614"/>
            <p:cNvSpPr/>
            <p:nvPr/>
          </p:nvSpPr>
          <p:spPr>
            <a:xfrm>
              <a:off x="272289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15" name="tx1615"/>
            <p:cNvSpPr/>
            <p:nvPr/>
          </p:nvSpPr>
          <p:spPr>
            <a:xfrm>
              <a:off x="298807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16" name="tx1616"/>
            <p:cNvSpPr/>
            <p:nvPr/>
          </p:nvSpPr>
          <p:spPr>
            <a:xfrm>
              <a:off x="325325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17" name="tx1617"/>
            <p:cNvSpPr/>
            <p:nvPr/>
          </p:nvSpPr>
          <p:spPr>
            <a:xfrm>
              <a:off x="351844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18" name="tx1618"/>
            <p:cNvSpPr/>
            <p:nvPr/>
          </p:nvSpPr>
          <p:spPr>
            <a:xfrm>
              <a:off x="378362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19" name="tx1619"/>
            <p:cNvSpPr/>
            <p:nvPr/>
          </p:nvSpPr>
          <p:spPr>
            <a:xfrm>
              <a:off x="404881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20" name="tx1620"/>
            <p:cNvSpPr/>
            <p:nvPr/>
          </p:nvSpPr>
          <p:spPr>
            <a:xfrm>
              <a:off x="431399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21" name="tx1621"/>
            <p:cNvSpPr/>
            <p:nvPr/>
          </p:nvSpPr>
          <p:spPr>
            <a:xfrm>
              <a:off x="457917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22" name="tx1622"/>
            <p:cNvSpPr/>
            <p:nvPr/>
          </p:nvSpPr>
          <p:spPr>
            <a:xfrm>
              <a:off x="484436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23" name="tx1623"/>
            <p:cNvSpPr/>
            <p:nvPr/>
          </p:nvSpPr>
          <p:spPr>
            <a:xfrm>
              <a:off x="510954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24" name="tx1624"/>
            <p:cNvSpPr/>
            <p:nvPr/>
          </p:nvSpPr>
          <p:spPr>
            <a:xfrm>
              <a:off x="537473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25" name="tx1625"/>
            <p:cNvSpPr/>
            <p:nvPr/>
          </p:nvSpPr>
          <p:spPr>
            <a:xfrm>
              <a:off x="563991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26" name="tx1626"/>
            <p:cNvSpPr/>
            <p:nvPr/>
          </p:nvSpPr>
          <p:spPr>
            <a:xfrm>
              <a:off x="590509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27" name="tx1627"/>
            <p:cNvSpPr/>
            <p:nvPr/>
          </p:nvSpPr>
          <p:spPr>
            <a:xfrm>
              <a:off x="6170282"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28" name="tx1628"/>
            <p:cNvSpPr/>
            <p:nvPr/>
          </p:nvSpPr>
          <p:spPr>
            <a:xfrm>
              <a:off x="6435466"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29" name="tx1629"/>
            <p:cNvSpPr/>
            <p:nvPr/>
          </p:nvSpPr>
          <p:spPr>
            <a:xfrm>
              <a:off x="6700650"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30" name="tx1630"/>
            <p:cNvSpPr/>
            <p:nvPr/>
          </p:nvSpPr>
          <p:spPr>
            <a:xfrm>
              <a:off x="6965834"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1" name="tx1631"/>
            <p:cNvSpPr/>
            <p:nvPr/>
          </p:nvSpPr>
          <p:spPr>
            <a:xfrm>
              <a:off x="7231018"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32" name="tx1632"/>
            <p:cNvSpPr/>
            <p:nvPr/>
          </p:nvSpPr>
          <p:spPr>
            <a:xfrm>
              <a:off x="7496201"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33" name="tx1633"/>
            <p:cNvSpPr/>
            <p:nvPr/>
          </p:nvSpPr>
          <p:spPr>
            <a:xfrm>
              <a:off x="7761385"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4" name="tx1634"/>
            <p:cNvSpPr/>
            <p:nvPr/>
          </p:nvSpPr>
          <p:spPr>
            <a:xfrm>
              <a:off x="802656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35" name="tx1635"/>
            <p:cNvSpPr/>
            <p:nvPr/>
          </p:nvSpPr>
          <p:spPr>
            <a:xfrm>
              <a:off x="829175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6" name="tx1636"/>
            <p:cNvSpPr/>
            <p:nvPr/>
          </p:nvSpPr>
          <p:spPr>
            <a:xfrm>
              <a:off x="855693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37" name="tx1637"/>
            <p:cNvSpPr/>
            <p:nvPr/>
          </p:nvSpPr>
          <p:spPr>
            <a:xfrm>
              <a:off x="192733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38" name="tx1638"/>
            <p:cNvSpPr/>
            <p:nvPr/>
          </p:nvSpPr>
          <p:spPr>
            <a:xfrm>
              <a:off x="219252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39" name="tx1639"/>
            <p:cNvSpPr/>
            <p:nvPr/>
          </p:nvSpPr>
          <p:spPr>
            <a:xfrm>
              <a:off x="245770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40" name="tx1640"/>
            <p:cNvSpPr/>
            <p:nvPr/>
          </p:nvSpPr>
          <p:spPr>
            <a:xfrm>
              <a:off x="272289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41" name="tx1641"/>
            <p:cNvSpPr/>
            <p:nvPr/>
          </p:nvSpPr>
          <p:spPr>
            <a:xfrm>
              <a:off x="298807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42" name="tx1642"/>
            <p:cNvSpPr/>
            <p:nvPr/>
          </p:nvSpPr>
          <p:spPr>
            <a:xfrm>
              <a:off x="325325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43" name="tx1643"/>
            <p:cNvSpPr/>
            <p:nvPr/>
          </p:nvSpPr>
          <p:spPr>
            <a:xfrm>
              <a:off x="351844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44" name="tx1644"/>
            <p:cNvSpPr/>
            <p:nvPr/>
          </p:nvSpPr>
          <p:spPr>
            <a:xfrm>
              <a:off x="378362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45" name="tx1645"/>
            <p:cNvSpPr/>
            <p:nvPr/>
          </p:nvSpPr>
          <p:spPr>
            <a:xfrm>
              <a:off x="404881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46" name="tx1646"/>
            <p:cNvSpPr/>
            <p:nvPr/>
          </p:nvSpPr>
          <p:spPr>
            <a:xfrm>
              <a:off x="431399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7" name="tx1647"/>
            <p:cNvSpPr/>
            <p:nvPr/>
          </p:nvSpPr>
          <p:spPr>
            <a:xfrm>
              <a:off x="457917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48" name="tx1648"/>
            <p:cNvSpPr/>
            <p:nvPr/>
          </p:nvSpPr>
          <p:spPr>
            <a:xfrm>
              <a:off x="484436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49" name="tx1649"/>
            <p:cNvSpPr/>
            <p:nvPr/>
          </p:nvSpPr>
          <p:spPr>
            <a:xfrm>
              <a:off x="510954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50" name="tx1650"/>
            <p:cNvSpPr/>
            <p:nvPr/>
          </p:nvSpPr>
          <p:spPr>
            <a:xfrm>
              <a:off x="537473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51" name="tx1651"/>
            <p:cNvSpPr/>
            <p:nvPr/>
          </p:nvSpPr>
          <p:spPr>
            <a:xfrm>
              <a:off x="563991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52" name="tx1652"/>
            <p:cNvSpPr/>
            <p:nvPr/>
          </p:nvSpPr>
          <p:spPr>
            <a:xfrm>
              <a:off x="590509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53" name="tx1653"/>
            <p:cNvSpPr/>
            <p:nvPr/>
          </p:nvSpPr>
          <p:spPr>
            <a:xfrm>
              <a:off x="6170282"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54" name="tx1654"/>
            <p:cNvSpPr/>
            <p:nvPr/>
          </p:nvSpPr>
          <p:spPr>
            <a:xfrm>
              <a:off x="6435466"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55" name="tx1655"/>
            <p:cNvSpPr/>
            <p:nvPr/>
          </p:nvSpPr>
          <p:spPr>
            <a:xfrm>
              <a:off x="6700650"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56" name="tx1656"/>
            <p:cNvSpPr/>
            <p:nvPr/>
          </p:nvSpPr>
          <p:spPr>
            <a:xfrm>
              <a:off x="6965834"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57" name="tx1657"/>
            <p:cNvSpPr/>
            <p:nvPr/>
          </p:nvSpPr>
          <p:spPr>
            <a:xfrm>
              <a:off x="7231018"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58" name="tx1658"/>
            <p:cNvSpPr/>
            <p:nvPr/>
          </p:nvSpPr>
          <p:spPr>
            <a:xfrm>
              <a:off x="7496201"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59" name="tx1659"/>
            <p:cNvSpPr/>
            <p:nvPr/>
          </p:nvSpPr>
          <p:spPr>
            <a:xfrm>
              <a:off x="7761385"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60" name="tx1660"/>
            <p:cNvSpPr/>
            <p:nvPr/>
          </p:nvSpPr>
          <p:spPr>
            <a:xfrm>
              <a:off x="8026569"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61" name="tx1661"/>
            <p:cNvSpPr/>
            <p:nvPr/>
          </p:nvSpPr>
          <p:spPr>
            <a:xfrm>
              <a:off x="8291753"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62" name="tx1662"/>
            <p:cNvSpPr/>
            <p:nvPr/>
          </p:nvSpPr>
          <p:spPr>
            <a:xfrm>
              <a:off x="8556937" y="37686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63" name="tx1663"/>
            <p:cNvSpPr/>
            <p:nvPr/>
          </p:nvSpPr>
          <p:spPr>
            <a:xfrm>
              <a:off x="192733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64" name="tx1664"/>
            <p:cNvSpPr/>
            <p:nvPr/>
          </p:nvSpPr>
          <p:spPr>
            <a:xfrm>
              <a:off x="219252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65" name="tx1665"/>
            <p:cNvSpPr/>
            <p:nvPr/>
          </p:nvSpPr>
          <p:spPr>
            <a:xfrm>
              <a:off x="245770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66" name="tx1666"/>
            <p:cNvSpPr/>
            <p:nvPr/>
          </p:nvSpPr>
          <p:spPr>
            <a:xfrm>
              <a:off x="272289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67" name="tx1667"/>
            <p:cNvSpPr/>
            <p:nvPr/>
          </p:nvSpPr>
          <p:spPr>
            <a:xfrm>
              <a:off x="325325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68" name="tx1668"/>
            <p:cNvSpPr/>
            <p:nvPr/>
          </p:nvSpPr>
          <p:spPr>
            <a:xfrm>
              <a:off x="351844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69" name="tx1669"/>
            <p:cNvSpPr/>
            <p:nvPr/>
          </p:nvSpPr>
          <p:spPr>
            <a:xfrm>
              <a:off x="378362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70" name="tx1670"/>
            <p:cNvSpPr/>
            <p:nvPr/>
          </p:nvSpPr>
          <p:spPr>
            <a:xfrm>
              <a:off x="404881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71" name="tx1671"/>
            <p:cNvSpPr/>
            <p:nvPr/>
          </p:nvSpPr>
          <p:spPr>
            <a:xfrm>
              <a:off x="431399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72" name="tx1672"/>
            <p:cNvSpPr/>
            <p:nvPr/>
          </p:nvSpPr>
          <p:spPr>
            <a:xfrm>
              <a:off x="457917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73" name="tx1673"/>
            <p:cNvSpPr/>
            <p:nvPr/>
          </p:nvSpPr>
          <p:spPr>
            <a:xfrm>
              <a:off x="484436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74" name="tx1674"/>
            <p:cNvSpPr/>
            <p:nvPr/>
          </p:nvSpPr>
          <p:spPr>
            <a:xfrm>
              <a:off x="510954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75" name="tx1675"/>
            <p:cNvSpPr/>
            <p:nvPr/>
          </p:nvSpPr>
          <p:spPr>
            <a:xfrm>
              <a:off x="537473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76" name="tx1676"/>
            <p:cNvSpPr/>
            <p:nvPr/>
          </p:nvSpPr>
          <p:spPr>
            <a:xfrm>
              <a:off x="563991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77" name="tx1677"/>
            <p:cNvSpPr/>
            <p:nvPr/>
          </p:nvSpPr>
          <p:spPr>
            <a:xfrm>
              <a:off x="590509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78" name="tx1678"/>
            <p:cNvSpPr/>
            <p:nvPr/>
          </p:nvSpPr>
          <p:spPr>
            <a:xfrm>
              <a:off x="6170282"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79" name="tx1679"/>
            <p:cNvSpPr/>
            <p:nvPr/>
          </p:nvSpPr>
          <p:spPr>
            <a:xfrm>
              <a:off x="6435466"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80" name="tx1680"/>
            <p:cNvSpPr/>
            <p:nvPr/>
          </p:nvSpPr>
          <p:spPr>
            <a:xfrm>
              <a:off x="6700650"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81" name="tx1681"/>
            <p:cNvSpPr/>
            <p:nvPr/>
          </p:nvSpPr>
          <p:spPr>
            <a:xfrm>
              <a:off x="6965834"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82" name="tx1682"/>
            <p:cNvSpPr/>
            <p:nvPr/>
          </p:nvSpPr>
          <p:spPr>
            <a:xfrm>
              <a:off x="7231018"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83" name="tx1683"/>
            <p:cNvSpPr/>
            <p:nvPr/>
          </p:nvSpPr>
          <p:spPr>
            <a:xfrm>
              <a:off x="7496201"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84" name="tx1684"/>
            <p:cNvSpPr/>
            <p:nvPr/>
          </p:nvSpPr>
          <p:spPr>
            <a:xfrm>
              <a:off x="776138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85" name="tx1685"/>
            <p:cNvSpPr/>
            <p:nvPr/>
          </p:nvSpPr>
          <p:spPr>
            <a:xfrm>
              <a:off x="8026569"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86" name="tx1686"/>
            <p:cNvSpPr/>
            <p:nvPr/>
          </p:nvSpPr>
          <p:spPr>
            <a:xfrm>
              <a:off x="8291753"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87" name="tx1687"/>
            <p:cNvSpPr/>
            <p:nvPr/>
          </p:nvSpPr>
          <p:spPr>
            <a:xfrm>
              <a:off x="8556937"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88" name="tx1688"/>
            <p:cNvSpPr/>
            <p:nvPr/>
          </p:nvSpPr>
          <p:spPr>
            <a:xfrm>
              <a:off x="192733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9" name="tx1689"/>
            <p:cNvSpPr/>
            <p:nvPr/>
          </p:nvSpPr>
          <p:spPr>
            <a:xfrm>
              <a:off x="219252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0" name="tx1690"/>
            <p:cNvSpPr/>
            <p:nvPr/>
          </p:nvSpPr>
          <p:spPr>
            <a:xfrm>
              <a:off x="245770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1" name="tx1691"/>
            <p:cNvSpPr/>
            <p:nvPr/>
          </p:nvSpPr>
          <p:spPr>
            <a:xfrm>
              <a:off x="272289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2" name="tx1692"/>
            <p:cNvSpPr/>
            <p:nvPr/>
          </p:nvSpPr>
          <p:spPr>
            <a:xfrm>
              <a:off x="298807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3" name="tx1693"/>
            <p:cNvSpPr/>
            <p:nvPr/>
          </p:nvSpPr>
          <p:spPr>
            <a:xfrm>
              <a:off x="325325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4" name="tx1694"/>
            <p:cNvSpPr/>
            <p:nvPr/>
          </p:nvSpPr>
          <p:spPr>
            <a:xfrm>
              <a:off x="351844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5" name="tx1695"/>
            <p:cNvSpPr/>
            <p:nvPr/>
          </p:nvSpPr>
          <p:spPr>
            <a:xfrm>
              <a:off x="378362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6" name="tx1696"/>
            <p:cNvSpPr/>
            <p:nvPr/>
          </p:nvSpPr>
          <p:spPr>
            <a:xfrm>
              <a:off x="404881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7" name="tx1697"/>
            <p:cNvSpPr/>
            <p:nvPr/>
          </p:nvSpPr>
          <p:spPr>
            <a:xfrm>
              <a:off x="431399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8" name="tx1698"/>
            <p:cNvSpPr/>
            <p:nvPr/>
          </p:nvSpPr>
          <p:spPr>
            <a:xfrm>
              <a:off x="457917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9" name="tx1699"/>
            <p:cNvSpPr/>
            <p:nvPr/>
          </p:nvSpPr>
          <p:spPr>
            <a:xfrm>
              <a:off x="484436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0" name="tx1700"/>
            <p:cNvSpPr/>
            <p:nvPr/>
          </p:nvSpPr>
          <p:spPr>
            <a:xfrm>
              <a:off x="510954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1" name="tx1701"/>
            <p:cNvSpPr/>
            <p:nvPr/>
          </p:nvSpPr>
          <p:spPr>
            <a:xfrm>
              <a:off x="537473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563991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3" name="tx1703"/>
            <p:cNvSpPr/>
            <p:nvPr/>
          </p:nvSpPr>
          <p:spPr>
            <a:xfrm>
              <a:off x="590509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4" name="tx1704"/>
            <p:cNvSpPr/>
            <p:nvPr/>
          </p:nvSpPr>
          <p:spPr>
            <a:xfrm>
              <a:off x="6170282"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5" name="tx1705"/>
            <p:cNvSpPr/>
            <p:nvPr/>
          </p:nvSpPr>
          <p:spPr>
            <a:xfrm>
              <a:off x="6435466"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06" name="tx1706"/>
            <p:cNvSpPr/>
            <p:nvPr/>
          </p:nvSpPr>
          <p:spPr>
            <a:xfrm>
              <a:off x="6700650"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7" name="tx1707"/>
            <p:cNvSpPr/>
            <p:nvPr/>
          </p:nvSpPr>
          <p:spPr>
            <a:xfrm>
              <a:off x="6965834"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8" name="tx1708"/>
            <p:cNvSpPr/>
            <p:nvPr/>
          </p:nvSpPr>
          <p:spPr>
            <a:xfrm>
              <a:off x="7231018"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9" name="tx1709"/>
            <p:cNvSpPr/>
            <p:nvPr/>
          </p:nvSpPr>
          <p:spPr>
            <a:xfrm>
              <a:off x="7496201"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0" name="tx1710"/>
            <p:cNvSpPr/>
            <p:nvPr/>
          </p:nvSpPr>
          <p:spPr>
            <a:xfrm>
              <a:off x="7761385"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11" name="tx1711"/>
            <p:cNvSpPr/>
            <p:nvPr/>
          </p:nvSpPr>
          <p:spPr>
            <a:xfrm>
              <a:off x="8026569"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2" name="tx1712"/>
            <p:cNvSpPr/>
            <p:nvPr/>
          </p:nvSpPr>
          <p:spPr>
            <a:xfrm>
              <a:off x="8291753"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3" name="tx1713"/>
            <p:cNvSpPr/>
            <p:nvPr/>
          </p:nvSpPr>
          <p:spPr>
            <a:xfrm>
              <a:off x="8556937" y="2263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4" name="tx1714"/>
            <p:cNvSpPr/>
            <p:nvPr/>
          </p:nvSpPr>
          <p:spPr>
            <a:xfrm>
              <a:off x="457917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15" name="tx1715"/>
            <p:cNvSpPr/>
            <p:nvPr/>
          </p:nvSpPr>
          <p:spPr>
            <a:xfrm>
              <a:off x="484436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16" name="tx1716"/>
            <p:cNvSpPr/>
            <p:nvPr/>
          </p:nvSpPr>
          <p:spPr>
            <a:xfrm>
              <a:off x="510954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17" name="tx1717"/>
            <p:cNvSpPr/>
            <p:nvPr/>
          </p:nvSpPr>
          <p:spPr>
            <a:xfrm>
              <a:off x="537473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18" name="tx1718"/>
            <p:cNvSpPr/>
            <p:nvPr/>
          </p:nvSpPr>
          <p:spPr>
            <a:xfrm>
              <a:off x="563991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19" name="tx1719"/>
            <p:cNvSpPr/>
            <p:nvPr/>
          </p:nvSpPr>
          <p:spPr>
            <a:xfrm>
              <a:off x="590509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20" name="tx1720"/>
            <p:cNvSpPr/>
            <p:nvPr/>
          </p:nvSpPr>
          <p:spPr>
            <a:xfrm>
              <a:off x="6170282"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21" name="tx1721"/>
            <p:cNvSpPr/>
            <p:nvPr/>
          </p:nvSpPr>
          <p:spPr>
            <a:xfrm>
              <a:off x="643546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22" name="tx1722"/>
            <p:cNvSpPr/>
            <p:nvPr/>
          </p:nvSpPr>
          <p:spPr>
            <a:xfrm>
              <a:off x="670065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23" name="tx1723"/>
            <p:cNvSpPr/>
            <p:nvPr/>
          </p:nvSpPr>
          <p:spPr>
            <a:xfrm>
              <a:off x="696583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24" name="tx1724"/>
            <p:cNvSpPr/>
            <p:nvPr/>
          </p:nvSpPr>
          <p:spPr>
            <a:xfrm>
              <a:off x="7231018"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25" name="tx1725"/>
            <p:cNvSpPr/>
            <p:nvPr/>
          </p:nvSpPr>
          <p:spPr>
            <a:xfrm>
              <a:off x="749620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26" name="tx1726"/>
            <p:cNvSpPr/>
            <p:nvPr/>
          </p:nvSpPr>
          <p:spPr>
            <a:xfrm>
              <a:off x="776138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27" name="tx1727"/>
            <p:cNvSpPr/>
            <p:nvPr/>
          </p:nvSpPr>
          <p:spPr>
            <a:xfrm>
              <a:off x="802656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28" name="tx1728"/>
            <p:cNvSpPr/>
            <p:nvPr/>
          </p:nvSpPr>
          <p:spPr>
            <a:xfrm>
              <a:off x="192733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29" name="tx1729"/>
            <p:cNvSpPr/>
            <p:nvPr/>
          </p:nvSpPr>
          <p:spPr>
            <a:xfrm>
              <a:off x="219252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30" name="tx1730"/>
            <p:cNvSpPr/>
            <p:nvPr/>
          </p:nvSpPr>
          <p:spPr>
            <a:xfrm>
              <a:off x="298807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31" name="tx1731"/>
            <p:cNvSpPr/>
            <p:nvPr/>
          </p:nvSpPr>
          <p:spPr>
            <a:xfrm>
              <a:off x="325325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32" name="tx1732"/>
            <p:cNvSpPr/>
            <p:nvPr/>
          </p:nvSpPr>
          <p:spPr>
            <a:xfrm>
              <a:off x="351844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33" name="tx1733"/>
            <p:cNvSpPr/>
            <p:nvPr/>
          </p:nvSpPr>
          <p:spPr>
            <a:xfrm>
              <a:off x="378362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34" name="tx1734"/>
            <p:cNvSpPr/>
            <p:nvPr/>
          </p:nvSpPr>
          <p:spPr>
            <a:xfrm>
              <a:off x="404881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35" name="tx1735"/>
            <p:cNvSpPr/>
            <p:nvPr/>
          </p:nvSpPr>
          <p:spPr>
            <a:xfrm>
              <a:off x="431399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36" name="tx1736"/>
            <p:cNvSpPr/>
            <p:nvPr/>
          </p:nvSpPr>
          <p:spPr>
            <a:xfrm>
              <a:off x="457917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37" name="tx1737"/>
            <p:cNvSpPr/>
            <p:nvPr/>
          </p:nvSpPr>
          <p:spPr>
            <a:xfrm>
              <a:off x="484436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38" name="tx1738"/>
            <p:cNvSpPr/>
            <p:nvPr/>
          </p:nvSpPr>
          <p:spPr>
            <a:xfrm>
              <a:off x="510954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39" name="tx1739"/>
            <p:cNvSpPr/>
            <p:nvPr/>
          </p:nvSpPr>
          <p:spPr>
            <a:xfrm>
              <a:off x="537473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0" name="tx1740"/>
            <p:cNvSpPr/>
            <p:nvPr/>
          </p:nvSpPr>
          <p:spPr>
            <a:xfrm>
              <a:off x="563991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1" name="tx1741"/>
            <p:cNvSpPr/>
            <p:nvPr/>
          </p:nvSpPr>
          <p:spPr>
            <a:xfrm>
              <a:off x="590509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2" name="tx1742"/>
            <p:cNvSpPr/>
            <p:nvPr/>
          </p:nvSpPr>
          <p:spPr>
            <a:xfrm>
              <a:off x="6170282"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3" name="tx1743"/>
            <p:cNvSpPr/>
            <p:nvPr/>
          </p:nvSpPr>
          <p:spPr>
            <a:xfrm>
              <a:off x="6435466"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4" name="tx1744"/>
            <p:cNvSpPr/>
            <p:nvPr/>
          </p:nvSpPr>
          <p:spPr>
            <a:xfrm>
              <a:off x="6700650"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5" name="tx1745"/>
            <p:cNvSpPr/>
            <p:nvPr/>
          </p:nvSpPr>
          <p:spPr>
            <a:xfrm>
              <a:off x="6965834"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6" name="tx1746"/>
            <p:cNvSpPr/>
            <p:nvPr/>
          </p:nvSpPr>
          <p:spPr>
            <a:xfrm>
              <a:off x="7231018"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47" name="tx1747"/>
            <p:cNvSpPr/>
            <p:nvPr/>
          </p:nvSpPr>
          <p:spPr>
            <a:xfrm>
              <a:off x="749620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48" name="tx1748"/>
            <p:cNvSpPr/>
            <p:nvPr/>
          </p:nvSpPr>
          <p:spPr>
            <a:xfrm>
              <a:off x="7761385"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49" name="tx1749"/>
            <p:cNvSpPr/>
            <p:nvPr/>
          </p:nvSpPr>
          <p:spPr>
            <a:xfrm>
              <a:off x="8026569"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50" name="tx1750"/>
            <p:cNvSpPr/>
            <p:nvPr/>
          </p:nvSpPr>
          <p:spPr>
            <a:xfrm>
              <a:off x="8291753"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51" name="tx1751"/>
            <p:cNvSpPr/>
            <p:nvPr/>
          </p:nvSpPr>
          <p:spPr>
            <a:xfrm>
              <a:off x="855693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52" name="tx1752"/>
            <p:cNvSpPr/>
            <p:nvPr/>
          </p:nvSpPr>
          <p:spPr>
            <a:xfrm>
              <a:off x="192733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53" name="tx1753"/>
            <p:cNvSpPr/>
            <p:nvPr/>
          </p:nvSpPr>
          <p:spPr>
            <a:xfrm>
              <a:off x="219252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54" name="tx1754"/>
            <p:cNvSpPr/>
            <p:nvPr/>
          </p:nvSpPr>
          <p:spPr>
            <a:xfrm>
              <a:off x="245770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55" name="tx1755"/>
            <p:cNvSpPr/>
            <p:nvPr/>
          </p:nvSpPr>
          <p:spPr>
            <a:xfrm>
              <a:off x="272289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56" name="tx1756"/>
            <p:cNvSpPr/>
            <p:nvPr/>
          </p:nvSpPr>
          <p:spPr>
            <a:xfrm>
              <a:off x="298807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57" name="tx1757"/>
            <p:cNvSpPr/>
            <p:nvPr/>
          </p:nvSpPr>
          <p:spPr>
            <a:xfrm>
              <a:off x="325325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8" name="tx1758"/>
            <p:cNvSpPr/>
            <p:nvPr/>
          </p:nvSpPr>
          <p:spPr>
            <a:xfrm>
              <a:off x="351844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59" name="tx1759"/>
            <p:cNvSpPr/>
            <p:nvPr/>
          </p:nvSpPr>
          <p:spPr>
            <a:xfrm>
              <a:off x="378362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60" name="tx1760"/>
            <p:cNvSpPr/>
            <p:nvPr/>
          </p:nvSpPr>
          <p:spPr>
            <a:xfrm>
              <a:off x="404881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61" name="tx1761"/>
            <p:cNvSpPr/>
            <p:nvPr/>
          </p:nvSpPr>
          <p:spPr>
            <a:xfrm>
              <a:off x="431399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62" name="tx1762"/>
            <p:cNvSpPr/>
            <p:nvPr/>
          </p:nvSpPr>
          <p:spPr>
            <a:xfrm>
              <a:off x="457917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63" name="tx1763"/>
            <p:cNvSpPr/>
            <p:nvPr/>
          </p:nvSpPr>
          <p:spPr>
            <a:xfrm>
              <a:off x="484436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4" name="tx1764"/>
            <p:cNvSpPr/>
            <p:nvPr/>
          </p:nvSpPr>
          <p:spPr>
            <a:xfrm>
              <a:off x="510954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65" name="tx1765"/>
            <p:cNvSpPr/>
            <p:nvPr/>
          </p:nvSpPr>
          <p:spPr>
            <a:xfrm>
              <a:off x="537473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6" name="tx1766"/>
            <p:cNvSpPr/>
            <p:nvPr/>
          </p:nvSpPr>
          <p:spPr>
            <a:xfrm>
              <a:off x="563991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7" name="tx1767"/>
            <p:cNvSpPr/>
            <p:nvPr/>
          </p:nvSpPr>
          <p:spPr>
            <a:xfrm>
              <a:off x="590509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8" name="tx1768"/>
            <p:cNvSpPr/>
            <p:nvPr/>
          </p:nvSpPr>
          <p:spPr>
            <a:xfrm>
              <a:off x="6170282"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69" name="tx1769"/>
            <p:cNvSpPr/>
            <p:nvPr/>
          </p:nvSpPr>
          <p:spPr>
            <a:xfrm>
              <a:off x="6435466"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70" name="tx1770"/>
            <p:cNvSpPr/>
            <p:nvPr/>
          </p:nvSpPr>
          <p:spPr>
            <a:xfrm>
              <a:off x="6700650"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71" name="tx1771"/>
            <p:cNvSpPr/>
            <p:nvPr/>
          </p:nvSpPr>
          <p:spPr>
            <a:xfrm>
              <a:off x="6965834"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2" name="tx1772"/>
            <p:cNvSpPr/>
            <p:nvPr/>
          </p:nvSpPr>
          <p:spPr>
            <a:xfrm>
              <a:off x="7231018"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3" name="tx1773"/>
            <p:cNvSpPr/>
            <p:nvPr/>
          </p:nvSpPr>
          <p:spPr>
            <a:xfrm>
              <a:off x="7496201"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4" name="tx1774"/>
            <p:cNvSpPr/>
            <p:nvPr/>
          </p:nvSpPr>
          <p:spPr>
            <a:xfrm>
              <a:off x="7761385"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75" name="tx1775"/>
            <p:cNvSpPr/>
            <p:nvPr/>
          </p:nvSpPr>
          <p:spPr>
            <a:xfrm>
              <a:off x="8026569"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76" name="tx1776"/>
            <p:cNvSpPr/>
            <p:nvPr/>
          </p:nvSpPr>
          <p:spPr>
            <a:xfrm>
              <a:off x="8291753"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7" name="tx1777"/>
            <p:cNvSpPr/>
            <p:nvPr/>
          </p:nvSpPr>
          <p:spPr>
            <a:xfrm>
              <a:off x="8556937" y="38627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78" name="tx1778"/>
            <p:cNvSpPr/>
            <p:nvPr/>
          </p:nvSpPr>
          <p:spPr>
            <a:xfrm>
              <a:off x="245770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79" name="tx1779"/>
            <p:cNvSpPr/>
            <p:nvPr/>
          </p:nvSpPr>
          <p:spPr>
            <a:xfrm>
              <a:off x="272289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80" name="tx1780"/>
            <p:cNvSpPr/>
            <p:nvPr/>
          </p:nvSpPr>
          <p:spPr>
            <a:xfrm>
              <a:off x="298807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81" name="tx1781"/>
            <p:cNvSpPr/>
            <p:nvPr/>
          </p:nvSpPr>
          <p:spPr>
            <a:xfrm>
              <a:off x="325325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82" name="tx1782"/>
            <p:cNvSpPr/>
            <p:nvPr/>
          </p:nvSpPr>
          <p:spPr>
            <a:xfrm>
              <a:off x="351844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83" name="tx1783"/>
            <p:cNvSpPr/>
            <p:nvPr/>
          </p:nvSpPr>
          <p:spPr>
            <a:xfrm>
              <a:off x="378362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84" name="tx1784"/>
            <p:cNvSpPr/>
            <p:nvPr/>
          </p:nvSpPr>
          <p:spPr>
            <a:xfrm>
              <a:off x="404881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85" name="tx1785"/>
            <p:cNvSpPr/>
            <p:nvPr/>
          </p:nvSpPr>
          <p:spPr>
            <a:xfrm>
              <a:off x="457917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86" name="tx1786"/>
            <p:cNvSpPr/>
            <p:nvPr/>
          </p:nvSpPr>
          <p:spPr>
            <a:xfrm>
              <a:off x="484436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87" name="tx1787"/>
            <p:cNvSpPr/>
            <p:nvPr/>
          </p:nvSpPr>
          <p:spPr>
            <a:xfrm>
              <a:off x="510954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88" name="tx1788"/>
            <p:cNvSpPr/>
            <p:nvPr/>
          </p:nvSpPr>
          <p:spPr>
            <a:xfrm>
              <a:off x="537473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89" name="tx1789"/>
            <p:cNvSpPr/>
            <p:nvPr/>
          </p:nvSpPr>
          <p:spPr>
            <a:xfrm>
              <a:off x="563991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90" name="tx1790"/>
            <p:cNvSpPr/>
            <p:nvPr/>
          </p:nvSpPr>
          <p:spPr>
            <a:xfrm>
              <a:off x="590509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91" name="tx1791"/>
            <p:cNvSpPr/>
            <p:nvPr/>
          </p:nvSpPr>
          <p:spPr>
            <a:xfrm>
              <a:off x="6170282"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92" name="tx1792"/>
            <p:cNvSpPr/>
            <p:nvPr/>
          </p:nvSpPr>
          <p:spPr>
            <a:xfrm>
              <a:off x="6435466"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93" name="tx1793"/>
            <p:cNvSpPr/>
            <p:nvPr/>
          </p:nvSpPr>
          <p:spPr>
            <a:xfrm>
              <a:off x="6700650"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94" name="tx1794"/>
            <p:cNvSpPr/>
            <p:nvPr/>
          </p:nvSpPr>
          <p:spPr>
            <a:xfrm>
              <a:off x="696583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95" name="tx1795"/>
            <p:cNvSpPr/>
            <p:nvPr/>
          </p:nvSpPr>
          <p:spPr>
            <a:xfrm>
              <a:off x="7231018"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96" name="tx1796"/>
            <p:cNvSpPr/>
            <p:nvPr/>
          </p:nvSpPr>
          <p:spPr>
            <a:xfrm>
              <a:off x="7496201"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97" name="tx1797"/>
            <p:cNvSpPr/>
            <p:nvPr/>
          </p:nvSpPr>
          <p:spPr>
            <a:xfrm>
              <a:off x="7761385"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98" name="tx1798"/>
            <p:cNvSpPr/>
            <p:nvPr/>
          </p:nvSpPr>
          <p:spPr>
            <a:xfrm>
              <a:off x="802656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99" name="tx1799"/>
            <p:cNvSpPr/>
            <p:nvPr/>
          </p:nvSpPr>
          <p:spPr>
            <a:xfrm>
              <a:off x="829175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0" name="tx1800"/>
            <p:cNvSpPr/>
            <p:nvPr/>
          </p:nvSpPr>
          <p:spPr>
            <a:xfrm>
              <a:off x="8556937"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1" name="tx1801"/>
            <p:cNvSpPr/>
            <p:nvPr/>
          </p:nvSpPr>
          <p:spPr>
            <a:xfrm>
              <a:off x="192733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2" name="tx1802"/>
            <p:cNvSpPr/>
            <p:nvPr/>
          </p:nvSpPr>
          <p:spPr>
            <a:xfrm>
              <a:off x="219252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3" name="tx1803"/>
            <p:cNvSpPr/>
            <p:nvPr/>
          </p:nvSpPr>
          <p:spPr>
            <a:xfrm>
              <a:off x="245770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04" name="tx1804"/>
            <p:cNvSpPr/>
            <p:nvPr/>
          </p:nvSpPr>
          <p:spPr>
            <a:xfrm>
              <a:off x="272289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05" name="tx1805"/>
            <p:cNvSpPr/>
            <p:nvPr/>
          </p:nvSpPr>
          <p:spPr>
            <a:xfrm>
              <a:off x="298807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6" name="tx1806"/>
            <p:cNvSpPr/>
            <p:nvPr/>
          </p:nvSpPr>
          <p:spPr>
            <a:xfrm>
              <a:off x="325325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7" name="tx1807"/>
            <p:cNvSpPr/>
            <p:nvPr/>
          </p:nvSpPr>
          <p:spPr>
            <a:xfrm>
              <a:off x="351844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8" name="tx1808"/>
            <p:cNvSpPr/>
            <p:nvPr/>
          </p:nvSpPr>
          <p:spPr>
            <a:xfrm>
              <a:off x="378362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9" name="tx1809"/>
            <p:cNvSpPr/>
            <p:nvPr/>
          </p:nvSpPr>
          <p:spPr>
            <a:xfrm>
              <a:off x="404881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0" name="tx1810"/>
            <p:cNvSpPr/>
            <p:nvPr/>
          </p:nvSpPr>
          <p:spPr>
            <a:xfrm>
              <a:off x="431399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1" name="tx1811"/>
            <p:cNvSpPr/>
            <p:nvPr/>
          </p:nvSpPr>
          <p:spPr>
            <a:xfrm>
              <a:off x="457917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2" name="tx1812"/>
            <p:cNvSpPr/>
            <p:nvPr/>
          </p:nvSpPr>
          <p:spPr>
            <a:xfrm>
              <a:off x="484436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3" name="tx1813"/>
            <p:cNvSpPr/>
            <p:nvPr/>
          </p:nvSpPr>
          <p:spPr>
            <a:xfrm>
              <a:off x="510954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4" name="tx1814"/>
            <p:cNvSpPr/>
            <p:nvPr/>
          </p:nvSpPr>
          <p:spPr>
            <a:xfrm>
              <a:off x="537473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5" name="tx1815"/>
            <p:cNvSpPr/>
            <p:nvPr/>
          </p:nvSpPr>
          <p:spPr>
            <a:xfrm>
              <a:off x="563991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6" name="tx1816"/>
            <p:cNvSpPr/>
            <p:nvPr/>
          </p:nvSpPr>
          <p:spPr>
            <a:xfrm>
              <a:off x="590509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7" name="tx1817"/>
            <p:cNvSpPr/>
            <p:nvPr/>
          </p:nvSpPr>
          <p:spPr>
            <a:xfrm>
              <a:off x="6170282"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8" name="tx1818"/>
            <p:cNvSpPr/>
            <p:nvPr/>
          </p:nvSpPr>
          <p:spPr>
            <a:xfrm>
              <a:off x="6435466"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9" name="tx1819"/>
            <p:cNvSpPr/>
            <p:nvPr/>
          </p:nvSpPr>
          <p:spPr>
            <a:xfrm>
              <a:off x="6700650"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0" name="tx1820"/>
            <p:cNvSpPr/>
            <p:nvPr/>
          </p:nvSpPr>
          <p:spPr>
            <a:xfrm>
              <a:off x="6965834"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1" name="tx1821"/>
            <p:cNvSpPr/>
            <p:nvPr/>
          </p:nvSpPr>
          <p:spPr>
            <a:xfrm>
              <a:off x="7231018"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2" name="tx1822"/>
            <p:cNvSpPr/>
            <p:nvPr/>
          </p:nvSpPr>
          <p:spPr>
            <a:xfrm>
              <a:off x="7496201"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3" name="tx1823"/>
            <p:cNvSpPr/>
            <p:nvPr/>
          </p:nvSpPr>
          <p:spPr>
            <a:xfrm>
              <a:off x="7761385"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4" name="tx1824"/>
            <p:cNvSpPr/>
            <p:nvPr/>
          </p:nvSpPr>
          <p:spPr>
            <a:xfrm>
              <a:off x="8026569"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5" name="tx1825"/>
            <p:cNvSpPr/>
            <p:nvPr/>
          </p:nvSpPr>
          <p:spPr>
            <a:xfrm>
              <a:off x="8291753"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6" name="tx1826"/>
            <p:cNvSpPr/>
            <p:nvPr/>
          </p:nvSpPr>
          <p:spPr>
            <a:xfrm>
              <a:off x="8556937" y="1511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7" name="tx1827"/>
            <p:cNvSpPr/>
            <p:nvPr/>
          </p:nvSpPr>
          <p:spPr>
            <a:xfrm>
              <a:off x="192733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28" name="tx1828"/>
            <p:cNvSpPr/>
            <p:nvPr/>
          </p:nvSpPr>
          <p:spPr>
            <a:xfrm>
              <a:off x="219252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29" name="tx1829"/>
            <p:cNvSpPr/>
            <p:nvPr/>
          </p:nvSpPr>
          <p:spPr>
            <a:xfrm>
              <a:off x="245770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30" name="tx1830"/>
            <p:cNvSpPr/>
            <p:nvPr/>
          </p:nvSpPr>
          <p:spPr>
            <a:xfrm>
              <a:off x="272289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31" name="tx1831"/>
            <p:cNvSpPr/>
            <p:nvPr/>
          </p:nvSpPr>
          <p:spPr>
            <a:xfrm>
              <a:off x="298807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32" name="tx1832"/>
            <p:cNvSpPr/>
            <p:nvPr/>
          </p:nvSpPr>
          <p:spPr>
            <a:xfrm>
              <a:off x="325325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33" name="tx1833"/>
            <p:cNvSpPr/>
            <p:nvPr/>
          </p:nvSpPr>
          <p:spPr>
            <a:xfrm>
              <a:off x="351844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34" name="tx1834"/>
            <p:cNvSpPr/>
            <p:nvPr/>
          </p:nvSpPr>
          <p:spPr>
            <a:xfrm>
              <a:off x="378362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35" name="tx1835"/>
            <p:cNvSpPr/>
            <p:nvPr/>
          </p:nvSpPr>
          <p:spPr>
            <a:xfrm>
              <a:off x="404881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36" name="tx1836"/>
            <p:cNvSpPr/>
            <p:nvPr/>
          </p:nvSpPr>
          <p:spPr>
            <a:xfrm>
              <a:off x="431399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37" name="tx1837"/>
            <p:cNvSpPr/>
            <p:nvPr/>
          </p:nvSpPr>
          <p:spPr>
            <a:xfrm>
              <a:off x="457917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8" name="tx1838"/>
            <p:cNvSpPr/>
            <p:nvPr/>
          </p:nvSpPr>
          <p:spPr>
            <a:xfrm>
              <a:off x="484436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9" name="tx1839"/>
            <p:cNvSpPr/>
            <p:nvPr/>
          </p:nvSpPr>
          <p:spPr>
            <a:xfrm>
              <a:off x="510954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40" name="tx1840"/>
            <p:cNvSpPr/>
            <p:nvPr/>
          </p:nvSpPr>
          <p:spPr>
            <a:xfrm>
              <a:off x="537473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41" name="tx1841"/>
            <p:cNvSpPr/>
            <p:nvPr/>
          </p:nvSpPr>
          <p:spPr>
            <a:xfrm>
              <a:off x="563991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42" name="tx1842"/>
            <p:cNvSpPr/>
            <p:nvPr/>
          </p:nvSpPr>
          <p:spPr>
            <a:xfrm>
              <a:off x="590509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43" name="tx1843"/>
            <p:cNvSpPr/>
            <p:nvPr/>
          </p:nvSpPr>
          <p:spPr>
            <a:xfrm>
              <a:off x="6170282"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4" name="tx1844"/>
            <p:cNvSpPr/>
            <p:nvPr/>
          </p:nvSpPr>
          <p:spPr>
            <a:xfrm>
              <a:off x="6435466"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45" name="tx1845"/>
            <p:cNvSpPr/>
            <p:nvPr/>
          </p:nvSpPr>
          <p:spPr>
            <a:xfrm>
              <a:off x="6700650"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6" name="tx1846"/>
            <p:cNvSpPr/>
            <p:nvPr/>
          </p:nvSpPr>
          <p:spPr>
            <a:xfrm>
              <a:off x="6965834"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47" name="tx1847"/>
            <p:cNvSpPr/>
            <p:nvPr/>
          </p:nvSpPr>
          <p:spPr>
            <a:xfrm>
              <a:off x="7231018"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8" name="tx1848"/>
            <p:cNvSpPr/>
            <p:nvPr/>
          </p:nvSpPr>
          <p:spPr>
            <a:xfrm>
              <a:off x="7761385"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49" name="tx1849"/>
            <p:cNvSpPr/>
            <p:nvPr/>
          </p:nvSpPr>
          <p:spPr>
            <a:xfrm>
              <a:off x="8026569"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50" name="tx1850"/>
            <p:cNvSpPr/>
            <p:nvPr/>
          </p:nvSpPr>
          <p:spPr>
            <a:xfrm>
              <a:off x="8291753"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51" name="tx1851"/>
            <p:cNvSpPr/>
            <p:nvPr/>
          </p:nvSpPr>
          <p:spPr>
            <a:xfrm>
              <a:off x="8556937"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52" name="tx1852"/>
            <p:cNvSpPr/>
            <p:nvPr/>
          </p:nvSpPr>
          <p:spPr>
            <a:xfrm>
              <a:off x="192733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853" name="tx1853"/>
            <p:cNvSpPr/>
            <p:nvPr/>
          </p:nvSpPr>
          <p:spPr>
            <a:xfrm>
              <a:off x="245770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54" name="tx1854"/>
            <p:cNvSpPr/>
            <p:nvPr/>
          </p:nvSpPr>
          <p:spPr>
            <a:xfrm>
              <a:off x="272289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55" name="tx1855"/>
            <p:cNvSpPr/>
            <p:nvPr/>
          </p:nvSpPr>
          <p:spPr>
            <a:xfrm>
              <a:off x="298807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56" name="tx1856"/>
            <p:cNvSpPr/>
            <p:nvPr/>
          </p:nvSpPr>
          <p:spPr>
            <a:xfrm>
              <a:off x="325325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57" name="tx1857"/>
            <p:cNvSpPr/>
            <p:nvPr/>
          </p:nvSpPr>
          <p:spPr>
            <a:xfrm>
              <a:off x="351844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858" name="tx1858"/>
            <p:cNvSpPr/>
            <p:nvPr/>
          </p:nvSpPr>
          <p:spPr>
            <a:xfrm>
              <a:off x="378362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859" name="tx1859"/>
            <p:cNvSpPr/>
            <p:nvPr/>
          </p:nvSpPr>
          <p:spPr>
            <a:xfrm>
              <a:off x="404881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60" name="tx1860"/>
            <p:cNvSpPr/>
            <p:nvPr/>
          </p:nvSpPr>
          <p:spPr>
            <a:xfrm>
              <a:off x="431399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61" name="tx1861"/>
            <p:cNvSpPr/>
            <p:nvPr/>
          </p:nvSpPr>
          <p:spPr>
            <a:xfrm>
              <a:off x="457917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62" name="tx1862"/>
            <p:cNvSpPr/>
            <p:nvPr/>
          </p:nvSpPr>
          <p:spPr>
            <a:xfrm>
              <a:off x="484436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63" name="tx1863"/>
            <p:cNvSpPr/>
            <p:nvPr/>
          </p:nvSpPr>
          <p:spPr>
            <a:xfrm>
              <a:off x="510954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64" name="tx1864"/>
            <p:cNvSpPr/>
            <p:nvPr/>
          </p:nvSpPr>
          <p:spPr>
            <a:xfrm>
              <a:off x="537473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65" name="tx1865"/>
            <p:cNvSpPr/>
            <p:nvPr/>
          </p:nvSpPr>
          <p:spPr>
            <a:xfrm>
              <a:off x="563991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66" name="tx1866"/>
            <p:cNvSpPr/>
            <p:nvPr/>
          </p:nvSpPr>
          <p:spPr>
            <a:xfrm>
              <a:off x="590509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67" name="tx1867"/>
            <p:cNvSpPr/>
            <p:nvPr/>
          </p:nvSpPr>
          <p:spPr>
            <a:xfrm>
              <a:off x="6170282"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68" name="tx1868"/>
            <p:cNvSpPr/>
            <p:nvPr/>
          </p:nvSpPr>
          <p:spPr>
            <a:xfrm>
              <a:off x="6435466"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69" name="tx1869"/>
            <p:cNvSpPr/>
            <p:nvPr/>
          </p:nvSpPr>
          <p:spPr>
            <a:xfrm>
              <a:off x="6700650"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70" name="tx1870"/>
            <p:cNvSpPr/>
            <p:nvPr/>
          </p:nvSpPr>
          <p:spPr>
            <a:xfrm>
              <a:off x="6965834"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71" name="tx1871"/>
            <p:cNvSpPr/>
            <p:nvPr/>
          </p:nvSpPr>
          <p:spPr>
            <a:xfrm>
              <a:off x="7231018"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72" name="tx1872"/>
            <p:cNvSpPr/>
            <p:nvPr/>
          </p:nvSpPr>
          <p:spPr>
            <a:xfrm>
              <a:off x="7496201"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73" name="tx1873"/>
            <p:cNvSpPr/>
            <p:nvPr/>
          </p:nvSpPr>
          <p:spPr>
            <a:xfrm>
              <a:off x="7761385"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74" name="tx1874"/>
            <p:cNvSpPr/>
            <p:nvPr/>
          </p:nvSpPr>
          <p:spPr>
            <a:xfrm>
              <a:off x="8026569"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75" name="tx1875"/>
            <p:cNvSpPr/>
            <p:nvPr/>
          </p:nvSpPr>
          <p:spPr>
            <a:xfrm>
              <a:off x="829175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76" name="tx1876"/>
            <p:cNvSpPr/>
            <p:nvPr/>
          </p:nvSpPr>
          <p:spPr>
            <a:xfrm>
              <a:off x="8556937"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77" name="tx1877"/>
            <p:cNvSpPr/>
            <p:nvPr/>
          </p:nvSpPr>
          <p:spPr>
            <a:xfrm>
              <a:off x="192733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78" name="tx1878"/>
            <p:cNvSpPr/>
            <p:nvPr/>
          </p:nvSpPr>
          <p:spPr>
            <a:xfrm>
              <a:off x="219252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79" name="tx1879"/>
            <p:cNvSpPr/>
            <p:nvPr/>
          </p:nvSpPr>
          <p:spPr>
            <a:xfrm>
              <a:off x="245770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80" name="tx1880"/>
            <p:cNvSpPr/>
            <p:nvPr/>
          </p:nvSpPr>
          <p:spPr>
            <a:xfrm>
              <a:off x="272289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81" name="tx1881"/>
            <p:cNvSpPr/>
            <p:nvPr/>
          </p:nvSpPr>
          <p:spPr>
            <a:xfrm>
              <a:off x="298807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82" name="tx1882"/>
            <p:cNvSpPr/>
            <p:nvPr/>
          </p:nvSpPr>
          <p:spPr>
            <a:xfrm>
              <a:off x="325325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83" name="tx1883"/>
            <p:cNvSpPr/>
            <p:nvPr/>
          </p:nvSpPr>
          <p:spPr>
            <a:xfrm>
              <a:off x="351844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84" name="tx1884"/>
            <p:cNvSpPr/>
            <p:nvPr/>
          </p:nvSpPr>
          <p:spPr>
            <a:xfrm>
              <a:off x="378362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85" name="tx1885"/>
            <p:cNvSpPr/>
            <p:nvPr/>
          </p:nvSpPr>
          <p:spPr>
            <a:xfrm>
              <a:off x="404881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86" name="tx1886"/>
            <p:cNvSpPr/>
            <p:nvPr/>
          </p:nvSpPr>
          <p:spPr>
            <a:xfrm>
              <a:off x="431399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87" name="tx1887"/>
            <p:cNvSpPr/>
            <p:nvPr/>
          </p:nvSpPr>
          <p:spPr>
            <a:xfrm>
              <a:off x="457917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88" name="tx1888"/>
            <p:cNvSpPr/>
            <p:nvPr/>
          </p:nvSpPr>
          <p:spPr>
            <a:xfrm>
              <a:off x="484436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89" name="tx1889"/>
            <p:cNvSpPr/>
            <p:nvPr/>
          </p:nvSpPr>
          <p:spPr>
            <a:xfrm>
              <a:off x="510954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90" name="tx1890"/>
            <p:cNvSpPr/>
            <p:nvPr/>
          </p:nvSpPr>
          <p:spPr>
            <a:xfrm>
              <a:off x="537473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91" name="tx1891"/>
            <p:cNvSpPr/>
            <p:nvPr/>
          </p:nvSpPr>
          <p:spPr>
            <a:xfrm>
              <a:off x="563991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92" name="tx1892"/>
            <p:cNvSpPr/>
            <p:nvPr/>
          </p:nvSpPr>
          <p:spPr>
            <a:xfrm>
              <a:off x="590509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93" name="tx1893"/>
            <p:cNvSpPr/>
            <p:nvPr/>
          </p:nvSpPr>
          <p:spPr>
            <a:xfrm>
              <a:off x="6170282"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94" name="tx1894"/>
            <p:cNvSpPr/>
            <p:nvPr/>
          </p:nvSpPr>
          <p:spPr>
            <a:xfrm>
              <a:off x="6435466"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95" name="tx1895"/>
            <p:cNvSpPr/>
            <p:nvPr/>
          </p:nvSpPr>
          <p:spPr>
            <a:xfrm>
              <a:off x="6700650"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96" name="tx1896"/>
            <p:cNvSpPr/>
            <p:nvPr/>
          </p:nvSpPr>
          <p:spPr>
            <a:xfrm>
              <a:off x="6965834"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97" name="tx1897"/>
            <p:cNvSpPr/>
            <p:nvPr/>
          </p:nvSpPr>
          <p:spPr>
            <a:xfrm>
              <a:off x="7231018"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98" name="tx1898"/>
            <p:cNvSpPr/>
            <p:nvPr/>
          </p:nvSpPr>
          <p:spPr>
            <a:xfrm>
              <a:off x="7496201"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99" name="tx1899"/>
            <p:cNvSpPr/>
            <p:nvPr/>
          </p:nvSpPr>
          <p:spPr>
            <a:xfrm>
              <a:off x="7761385"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00" name="tx1900"/>
            <p:cNvSpPr/>
            <p:nvPr/>
          </p:nvSpPr>
          <p:spPr>
            <a:xfrm>
              <a:off x="8026569"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01" name="tx1901"/>
            <p:cNvSpPr/>
            <p:nvPr/>
          </p:nvSpPr>
          <p:spPr>
            <a:xfrm>
              <a:off x="8291753"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2" name="tx1902"/>
            <p:cNvSpPr/>
            <p:nvPr/>
          </p:nvSpPr>
          <p:spPr>
            <a:xfrm>
              <a:off x="8556937" y="17933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3" name="tx1903"/>
            <p:cNvSpPr/>
            <p:nvPr/>
          </p:nvSpPr>
          <p:spPr>
            <a:xfrm>
              <a:off x="192733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04" name="tx1904"/>
            <p:cNvSpPr/>
            <p:nvPr/>
          </p:nvSpPr>
          <p:spPr>
            <a:xfrm>
              <a:off x="219252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5" name="tx1905"/>
            <p:cNvSpPr/>
            <p:nvPr/>
          </p:nvSpPr>
          <p:spPr>
            <a:xfrm>
              <a:off x="245770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6" name="tx1906"/>
            <p:cNvSpPr/>
            <p:nvPr/>
          </p:nvSpPr>
          <p:spPr>
            <a:xfrm>
              <a:off x="272289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07" name="tx1907"/>
            <p:cNvSpPr/>
            <p:nvPr/>
          </p:nvSpPr>
          <p:spPr>
            <a:xfrm>
              <a:off x="298807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08" name="tx1908"/>
            <p:cNvSpPr/>
            <p:nvPr/>
          </p:nvSpPr>
          <p:spPr>
            <a:xfrm>
              <a:off x="325325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9" name="tx1909"/>
            <p:cNvSpPr/>
            <p:nvPr/>
          </p:nvSpPr>
          <p:spPr>
            <a:xfrm>
              <a:off x="351844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0" name="tx1910"/>
            <p:cNvSpPr/>
            <p:nvPr/>
          </p:nvSpPr>
          <p:spPr>
            <a:xfrm>
              <a:off x="378362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1" name="tx1911"/>
            <p:cNvSpPr/>
            <p:nvPr/>
          </p:nvSpPr>
          <p:spPr>
            <a:xfrm>
              <a:off x="404881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2" name="tx1912"/>
            <p:cNvSpPr/>
            <p:nvPr/>
          </p:nvSpPr>
          <p:spPr>
            <a:xfrm>
              <a:off x="431399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3" name="tx1913"/>
            <p:cNvSpPr/>
            <p:nvPr/>
          </p:nvSpPr>
          <p:spPr>
            <a:xfrm>
              <a:off x="457917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4" name="tx1914"/>
            <p:cNvSpPr/>
            <p:nvPr/>
          </p:nvSpPr>
          <p:spPr>
            <a:xfrm>
              <a:off x="484436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5" name="tx1915"/>
            <p:cNvSpPr/>
            <p:nvPr/>
          </p:nvSpPr>
          <p:spPr>
            <a:xfrm>
              <a:off x="510954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6" name="tx1916"/>
            <p:cNvSpPr/>
            <p:nvPr/>
          </p:nvSpPr>
          <p:spPr>
            <a:xfrm>
              <a:off x="537473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7" name="tx1917"/>
            <p:cNvSpPr/>
            <p:nvPr/>
          </p:nvSpPr>
          <p:spPr>
            <a:xfrm>
              <a:off x="563991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8" name="tx1918"/>
            <p:cNvSpPr/>
            <p:nvPr/>
          </p:nvSpPr>
          <p:spPr>
            <a:xfrm>
              <a:off x="590509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9" name="tx1919"/>
            <p:cNvSpPr/>
            <p:nvPr/>
          </p:nvSpPr>
          <p:spPr>
            <a:xfrm>
              <a:off x="6170282"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0" name="tx1920"/>
            <p:cNvSpPr/>
            <p:nvPr/>
          </p:nvSpPr>
          <p:spPr>
            <a:xfrm>
              <a:off x="6435466"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1" name="tx1921"/>
            <p:cNvSpPr/>
            <p:nvPr/>
          </p:nvSpPr>
          <p:spPr>
            <a:xfrm>
              <a:off x="6700650"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2" name="tx1922"/>
            <p:cNvSpPr/>
            <p:nvPr/>
          </p:nvSpPr>
          <p:spPr>
            <a:xfrm>
              <a:off x="6965834"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3" name="tx1923"/>
            <p:cNvSpPr/>
            <p:nvPr/>
          </p:nvSpPr>
          <p:spPr>
            <a:xfrm>
              <a:off x="7231018"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4" name="tx1924"/>
            <p:cNvSpPr/>
            <p:nvPr/>
          </p:nvSpPr>
          <p:spPr>
            <a:xfrm>
              <a:off x="7496201"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5" name="tx1925"/>
            <p:cNvSpPr/>
            <p:nvPr/>
          </p:nvSpPr>
          <p:spPr>
            <a:xfrm>
              <a:off x="7761385"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6" name="tx1926"/>
            <p:cNvSpPr/>
            <p:nvPr/>
          </p:nvSpPr>
          <p:spPr>
            <a:xfrm>
              <a:off x="8026569"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7" name="tx1927"/>
            <p:cNvSpPr/>
            <p:nvPr/>
          </p:nvSpPr>
          <p:spPr>
            <a:xfrm>
              <a:off x="8291753"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8" name="tx1928"/>
            <p:cNvSpPr/>
            <p:nvPr/>
          </p:nvSpPr>
          <p:spPr>
            <a:xfrm>
              <a:off x="8556937" y="19814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9" name="tx1929"/>
            <p:cNvSpPr/>
            <p:nvPr/>
          </p:nvSpPr>
          <p:spPr>
            <a:xfrm>
              <a:off x="431399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30" name="tx1930"/>
            <p:cNvSpPr/>
            <p:nvPr/>
          </p:nvSpPr>
          <p:spPr>
            <a:xfrm>
              <a:off x="723101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31" name="tx1931"/>
            <p:cNvSpPr/>
            <p:nvPr/>
          </p:nvSpPr>
          <p:spPr>
            <a:xfrm>
              <a:off x="245770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32" name="tx1932"/>
            <p:cNvSpPr/>
            <p:nvPr/>
          </p:nvSpPr>
          <p:spPr>
            <a:xfrm>
              <a:off x="272289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33" name="tx1933"/>
            <p:cNvSpPr/>
            <p:nvPr/>
          </p:nvSpPr>
          <p:spPr>
            <a:xfrm>
              <a:off x="298807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34" name="tx1934"/>
            <p:cNvSpPr/>
            <p:nvPr/>
          </p:nvSpPr>
          <p:spPr>
            <a:xfrm>
              <a:off x="325325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35" name="tx1935"/>
            <p:cNvSpPr/>
            <p:nvPr/>
          </p:nvSpPr>
          <p:spPr>
            <a:xfrm>
              <a:off x="510954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36" name="tx1936"/>
            <p:cNvSpPr/>
            <p:nvPr/>
          </p:nvSpPr>
          <p:spPr>
            <a:xfrm>
              <a:off x="537473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37" name="tx1937"/>
            <p:cNvSpPr/>
            <p:nvPr/>
          </p:nvSpPr>
          <p:spPr>
            <a:xfrm>
              <a:off x="563991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938" name="tx1938"/>
            <p:cNvSpPr/>
            <p:nvPr/>
          </p:nvSpPr>
          <p:spPr>
            <a:xfrm>
              <a:off x="590509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39" name="tx1939"/>
            <p:cNvSpPr/>
            <p:nvPr/>
          </p:nvSpPr>
          <p:spPr>
            <a:xfrm>
              <a:off x="617028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40" name="tx1940"/>
            <p:cNvSpPr/>
            <p:nvPr/>
          </p:nvSpPr>
          <p:spPr>
            <a:xfrm>
              <a:off x="643546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41" name="tx1941"/>
            <p:cNvSpPr/>
            <p:nvPr/>
          </p:nvSpPr>
          <p:spPr>
            <a:xfrm>
              <a:off x="670065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42" name="tx1942"/>
            <p:cNvSpPr/>
            <p:nvPr/>
          </p:nvSpPr>
          <p:spPr>
            <a:xfrm>
              <a:off x="696583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43" name="tx1943"/>
            <p:cNvSpPr/>
            <p:nvPr/>
          </p:nvSpPr>
          <p:spPr>
            <a:xfrm>
              <a:off x="723101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44" name="tx1944"/>
            <p:cNvSpPr/>
            <p:nvPr/>
          </p:nvSpPr>
          <p:spPr>
            <a:xfrm>
              <a:off x="7496201"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45" name="tx1945"/>
            <p:cNvSpPr/>
            <p:nvPr/>
          </p:nvSpPr>
          <p:spPr>
            <a:xfrm>
              <a:off x="7761385"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46" name="tx1946"/>
            <p:cNvSpPr/>
            <p:nvPr/>
          </p:nvSpPr>
          <p:spPr>
            <a:xfrm>
              <a:off x="802656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47" name="tx1947"/>
            <p:cNvSpPr/>
            <p:nvPr/>
          </p:nvSpPr>
          <p:spPr>
            <a:xfrm>
              <a:off x="829175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48" name="tx1948"/>
            <p:cNvSpPr/>
            <p:nvPr/>
          </p:nvSpPr>
          <p:spPr>
            <a:xfrm>
              <a:off x="8556937"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49" name="tx1949"/>
            <p:cNvSpPr/>
            <p:nvPr/>
          </p:nvSpPr>
          <p:spPr>
            <a:xfrm>
              <a:off x="192733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50" name="tx1950"/>
            <p:cNvSpPr/>
            <p:nvPr/>
          </p:nvSpPr>
          <p:spPr>
            <a:xfrm>
              <a:off x="219252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51" name="tx1951"/>
            <p:cNvSpPr/>
            <p:nvPr/>
          </p:nvSpPr>
          <p:spPr>
            <a:xfrm>
              <a:off x="245770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52" name="tx1952"/>
            <p:cNvSpPr/>
            <p:nvPr/>
          </p:nvSpPr>
          <p:spPr>
            <a:xfrm>
              <a:off x="272289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53" name="tx1953"/>
            <p:cNvSpPr/>
            <p:nvPr/>
          </p:nvSpPr>
          <p:spPr>
            <a:xfrm>
              <a:off x="298807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54" name="tx1954"/>
            <p:cNvSpPr/>
            <p:nvPr/>
          </p:nvSpPr>
          <p:spPr>
            <a:xfrm>
              <a:off x="325325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55" name="tx1955"/>
            <p:cNvSpPr/>
            <p:nvPr/>
          </p:nvSpPr>
          <p:spPr>
            <a:xfrm>
              <a:off x="351844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56" name="tx1956"/>
            <p:cNvSpPr/>
            <p:nvPr/>
          </p:nvSpPr>
          <p:spPr>
            <a:xfrm>
              <a:off x="378362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957" name="tx1957"/>
            <p:cNvSpPr/>
            <p:nvPr/>
          </p:nvSpPr>
          <p:spPr>
            <a:xfrm>
              <a:off x="404881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58" name="tx1958"/>
            <p:cNvSpPr/>
            <p:nvPr/>
          </p:nvSpPr>
          <p:spPr>
            <a:xfrm>
              <a:off x="431399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59" name="tx1959"/>
            <p:cNvSpPr/>
            <p:nvPr/>
          </p:nvSpPr>
          <p:spPr>
            <a:xfrm>
              <a:off x="457917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60" name="tx1960"/>
            <p:cNvSpPr/>
            <p:nvPr/>
          </p:nvSpPr>
          <p:spPr>
            <a:xfrm>
              <a:off x="484436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61" name="tx1961"/>
            <p:cNvSpPr/>
            <p:nvPr/>
          </p:nvSpPr>
          <p:spPr>
            <a:xfrm>
              <a:off x="510954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962" name="tx1962"/>
            <p:cNvSpPr/>
            <p:nvPr/>
          </p:nvSpPr>
          <p:spPr>
            <a:xfrm>
              <a:off x="537473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963" name="tx1963"/>
            <p:cNvSpPr/>
            <p:nvPr/>
          </p:nvSpPr>
          <p:spPr>
            <a:xfrm>
              <a:off x="563991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64" name="tx1964"/>
            <p:cNvSpPr/>
            <p:nvPr/>
          </p:nvSpPr>
          <p:spPr>
            <a:xfrm>
              <a:off x="272289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65" name="tx1965"/>
            <p:cNvSpPr/>
            <p:nvPr/>
          </p:nvSpPr>
          <p:spPr>
            <a:xfrm>
              <a:off x="325325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66" name="tx1966"/>
            <p:cNvSpPr/>
            <p:nvPr/>
          </p:nvSpPr>
          <p:spPr>
            <a:xfrm>
              <a:off x="351844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67" name="tx1967"/>
            <p:cNvSpPr/>
            <p:nvPr/>
          </p:nvSpPr>
          <p:spPr>
            <a:xfrm>
              <a:off x="378362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68" name="tx1968"/>
            <p:cNvSpPr/>
            <p:nvPr/>
          </p:nvSpPr>
          <p:spPr>
            <a:xfrm>
              <a:off x="404881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69" name="tx1969"/>
            <p:cNvSpPr/>
            <p:nvPr/>
          </p:nvSpPr>
          <p:spPr>
            <a:xfrm>
              <a:off x="431399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70" name="tx1970"/>
            <p:cNvSpPr/>
            <p:nvPr/>
          </p:nvSpPr>
          <p:spPr>
            <a:xfrm>
              <a:off x="457917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71" name="tx1971"/>
            <p:cNvSpPr/>
            <p:nvPr/>
          </p:nvSpPr>
          <p:spPr>
            <a:xfrm>
              <a:off x="484436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72" name="tx1972"/>
            <p:cNvSpPr/>
            <p:nvPr/>
          </p:nvSpPr>
          <p:spPr>
            <a:xfrm>
              <a:off x="510954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73" name="tx1973"/>
            <p:cNvSpPr/>
            <p:nvPr/>
          </p:nvSpPr>
          <p:spPr>
            <a:xfrm>
              <a:off x="537473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74" name="tx1974"/>
            <p:cNvSpPr/>
            <p:nvPr/>
          </p:nvSpPr>
          <p:spPr>
            <a:xfrm>
              <a:off x="563991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75" name="tx1975"/>
            <p:cNvSpPr/>
            <p:nvPr/>
          </p:nvSpPr>
          <p:spPr>
            <a:xfrm>
              <a:off x="590509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76" name="tx1976"/>
            <p:cNvSpPr/>
            <p:nvPr/>
          </p:nvSpPr>
          <p:spPr>
            <a:xfrm>
              <a:off x="6170282"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7" name="tx1977"/>
            <p:cNvSpPr/>
            <p:nvPr/>
          </p:nvSpPr>
          <p:spPr>
            <a:xfrm>
              <a:off x="6435466"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8" name="tx1978"/>
            <p:cNvSpPr/>
            <p:nvPr/>
          </p:nvSpPr>
          <p:spPr>
            <a:xfrm>
              <a:off x="6700650"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79" name="tx1979"/>
            <p:cNvSpPr/>
            <p:nvPr/>
          </p:nvSpPr>
          <p:spPr>
            <a:xfrm>
              <a:off x="6965834"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80" name="tx1980"/>
            <p:cNvSpPr/>
            <p:nvPr/>
          </p:nvSpPr>
          <p:spPr>
            <a:xfrm>
              <a:off x="7231018"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81" name="tx1981"/>
            <p:cNvSpPr/>
            <p:nvPr/>
          </p:nvSpPr>
          <p:spPr>
            <a:xfrm>
              <a:off x="7496201"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82" name="tx1982"/>
            <p:cNvSpPr/>
            <p:nvPr/>
          </p:nvSpPr>
          <p:spPr>
            <a:xfrm>
              <a:off x="776138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83" name="tx1983"/>
            <p:cNvSpPr/>
            <p:nvPr/>
          </p:nvSpPr>
          <p:spPr>
            <a:xfrm>
              <a:off x="802656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84" name="tx1984"/>
            <p:cNvSpPr/>
            <p:nvPr/>
          </p:nvSpPr>
          <p:spPr>
            <a:xfrm>
              <a:off x="829175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85" name="tx1985"/>
            <p:cNvSpPr/>
            <p:nvPr/>
          </p:nvSpPr>
          <p:spPr>
            <a:xfrm>
              <a:off x="855693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86" name="tx1986"/>
            <p:cNvSpPr/>
            <p:nvPr/>
          </p:nvSpPr>
          <p:spPr>
            <a:xfrm>
              <a:off x="192733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87" name="tx1987"/>
            <p:cNvSpPr/>
            <p:nvPr/>
          </p:nvSpPr>
          <p:spPr>
            <a:xfrm>
              <a:off x="219252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88" name="tx1988"/>
            <p:cNvSpPr/>
            <p:nvPr/>
          </p:nvSpPr>
          <p:spPr>
            <a:xfrm>
              <a:off x="245770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89" name="tx1989"/>
            <p:cNvSpPr/>
            <p:nvPr/>
          </p:nvSpPr>
          <p:spPr>
            <a:xfrm>
              <a:off x="272289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90" name="tx1990"/>
            <p:cNvSpPr/>
            <p:nvPr/>
          </p:nvSpPr>
          <p:spPr>
            <a:xfrm>
              <a:off x="298807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91" name="tx1991"/>
            <p:cNvSpPr/>
            <p:nvPr/>
          </p:nvSpPr>
          <p:spPr>
            <a:xfrm>
              <a:off x="325325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92" name="tx1992"/>
            <p:cNvSpPr/>
            <p:nvPr/>
          </p:nvSpPr>
          <p:spPr>
            <a:xfrm>
              <a:off x="351844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3" name="tx1993"/>
            <p:cNvSpPr/>
            <p:nvPr/>
          </p:nvSpPr>
          <p:spPr>
            <a:xfrm>
              <a:off x="378362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94" name="tx1994"/>
            <p:cNvSpPr/>
            <p:nvPr/>
          </p:nvSpPr>
          <p:spPr>
            <a:xfrm>
              <a:off x="404881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995" name="tx1995"/>
            <p:cNvSpPr/>
            <p:nvPr/>
          </p:nvSpPr>
          <p:spPr>
            <a:xfrm>
              <a:off x="431399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96" name="tx1996"/>
            <p:cNvSpPr/>
            <p:nvPr/>
          </p:nvSpPr>
          <p:spPr>
            <a:xfrm>
              <a:off x="457917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97" name="tx1997"/>
            <p:cNvSpPr/>
            <p:nvPr/>
          </p:nvSpPr>
          <p:spPr>
            <a:xfrm>
              <a:off x="484436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98" name="tx1998"/>
            <p:cNvSpPr/>
            <p:nvPr/>
          </p:nvSpPr>
          <p:spPr>
            <a:xfrm>
              <a:off x="510954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99" name="tx1999"/>
            <p:cNvSpPr/>
            <p:nvPr/>
          </p:nvSpPr>
          <p:spPr>
            <a:xfrm>
              <a:off x="537473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00" name="tx2000"/>
            <p:cNvSpPr/>
            <p:nvPr/>
          </p:nvSpPr>
          <p:spPr>
            <a:xfrm>
              <a:off x="563991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01" name="tx2001"/>
            <p:cNvSpPr/>
            <p:nvPr/>
          </p:nvSpPr>
          <p:spPr>
            <a:xfrm>
              <a:off x="590509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02" name="tx2002"/>
            <p:cNvSpPr/>
            <p:nvPr/>
          </p:nvSpPr>
          <p:spPr>
            <a:xfrm>
              <a:off x="6170282"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03" name="tx2003"/>
            <p:cNvSpPr/>
            <p:nvPr/>
          </p:nvSpPr>
          <p:spPr>
            <a:xfrm>
              <a:off x="6435466"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04" name="tx2004"/>
            <p:cNvSpPr/>
            <p:nvPr/>
          </p:nvSpPr>
          <p:spPr>
            <a:xfrm>
              <a:off x="6700650"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5" name="tx2005"/>
            <p:cNvSpPr/>
            <p:nvPr/>
          </p:nvSpPr>
          <p:spPr>
            <a:xfrm>
              <a:off x="6965834"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06" name="tx2006"/>
            <p:cNvSpPr/>
            <p:nvPr/>
          </p:nvSpPr>
          <p:spPr>
            <a:xfrm>
              <a:off x="7231018"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07" name="tx2007"/>
            <p:cNvSpPr/>
            <p:nvPr/>
          </p:nvSpPr>
          <p:spPr>
            <a:xfrm>
              <a:off x="7496201"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08" name="tx2008"/>
            <p:cNvSpPr/>
            <p:nvPr/>
          </p:nvSpPr>
          <p:spPr>
            <a:xfrm>
              <a:off x="7761385"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09" name="tx2009"/>
            <p:cNvSpPr/>
            <p:nvPr/>
          </p:nvSpPr>
          <p:spPr>
            <a:xfrm>
              <a:off x="8026569"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10" name="tx2010"/>
            <p:cNvSpPr/>
            <p:nvPr/>
          </p:nvSpPr>
          <p:spPr>
            <a:xfrm>
              <a:off x="8291753"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11" name="tx2011"/>
            <p:cNvSpPr/>
            <p:nvPr/>
          </p:nvSpPr>
          <p:spPr>
            <a:xfrm>
              <a:off x="8556937" y="40508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12" name="tx2012"/>
            <p:cNvSpPr/>
            <p:nvPr/>
          </p:nvSpPr>
          <p:spPr>
            <a:xfrm>
              <a:off x="192733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13" name="tx2013"/>
            <p:cNvSpPr/>
            <p:nvPr/>
          </p:nvSpPr>
          <p:spPr>
            <a:xfrm>
              <a:off x="219252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14" name="tx2014"/>
            <p:cNvSpPr/>
            <p:nvPr/>
          </p:nvSpPr>
          <p:spPr>
            <a:xfrm>
              <a:off x="245770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5" name="tx2015"/>
            <p:cNvSpPr/>
            <p:nvPr/>
          </p:nvSpPr>
          <p:spPr>
            <a:xfrm>
              <a:off x="272289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6" name="tx2016"/>
            <p:cNvSpPr/>
            <p:nvPr/>
          </p:nvSpPr>
          <p:spPr>
            <a:xfrm>
              <a:off x="298807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7" name="tx2017"/>
            <p:cNvSpPr/>
            <p:nvPr/>
          </p:nvSpPr>
          <p:spPr>
            <a:xfrm>
              <a:off x="325325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18" name="tx2018"/>
            <p:cNvSpPr/>
            <p:nvPr/>
          </p:nvSpPr>
          <p:spPr>
            <a:xfrm>
              <a:off x="351844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9" name="tx2019"/>
            <p:cNvSpPr/>
            <p:nvPr/>
          </p:nvSpPr>
          <p:spPr>
            <a:xfrm>
              <a:off x="378362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0" name="tx2020"/>
            <p:cNvSpPr/>
            <p:nvPr/>
          </p:nvSpPr>
          <p:spPr>
            <a:xfrm>
              <a:off x="404881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1" name="tx2021"/>
            <p:cNvSpPr/>
            <p:nvPr/>
          </p:nvSpPr>
          <p:spPr>
            <a:xfrm>
              <a:off x="431399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22" name="tx2022"/>
            <p:cNvSpPr/>
            <p:nvPr/>
          </p:nvSpPr>
          <p:spPr>
            <a:xfrm>
              <a:off x="457917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3" name="tx2023"/>
            <p:cNvSpPr/>
            <p:nvPr/>
          </p:nvSpPr>
          <p:spPr>
            <a:xfrm>
              <a:off x="484436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4" name="tx2024"/>
            <p:cNvSpPr/>
            <p:nvPr/>
          </p:nvSpPr>
          <p:spPr>
            <a:xfrm>
              <a:off x="510954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5" name="tx2025"/>
            <p:cNvSpPr/>
            <p:nvPr/>
          </p:nvSpPr>
          <p:spPr>
            <a:xfrm>
              <a:off x="537473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6" name="tx2026"/>
            <p:cNvSpPr/>
            <p:nvPr/>
          </p:nvSpPr>
          <p:spPr>
            <a:xfrm>
              <a:off x="563991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7" name="tx2027"/>
            <p:cNvSpPr/>
            <p:nvPr/>
          </p:nvSpPr>
          <p:spPr>
            <a:xfrm>
              <a:off x="590509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8" name="tx2028"/>
            <p:cNvSpPr/>
            <p:nvPr/>
          </p:nvSpPr>
          <p:spPr>
            <a:xfrm>
              <a:off x="6170282"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9" name="tx2029"/>
            <p:cNvSpPr/>
            <p:nvPr/>
          </p:nvSpPr>
          <p:spPr>
            <a:xfrm>
              <a:off x="6435466"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0" name="tx2030"/>
            <p:cNvSpPr/>
            <p:nvPr/>
          </p:nvSpPr>
          <p:spPr>
            <a:xfrm>
              <a:off x="6700650"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1" name="tx2031"/>
            <p:cNvSpPr/>
            <p:nvPr/>
          </p:nvSpPr>
          <p:spPr>
            <a:xfrm>
              <a:off x="6965834"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2" name="tx2032"/>
            <p:cNvSpPr/>
            <p:nvPr/>
          </p:nvSpPr>
          <p:spPr>
            <a:xfrm>
              <a:off x="7231018"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3" name="tx2033"/>
            <p:cNvSpPr/>
            <p:nvPr/>
          </p:nvSpPr>
          <p:spPr>
            <a:xfrm>
              <a:off x="7496201"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4" name="tx2034"/>
            <p:cNvSpPr/>
            <p:nvPr/>
          </p:nvSpPr>
          <p:spPr>
            <a:xfrm>
              <a:off x="7761385"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35" name="tx2035"/>
            <p:cNvSpPr/>
            <p:nvPr/>
          </p:nvSpPr>
          <p:spPr>
            <a:xfrm>
              <a:off x="8026569"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36" name="tx2036"/>
            <p:cNvSpPr/>
            <p:nvPr/>
          </p:nvSpPr>
          <p:spPr>
            <a:xfrm>
              <a:off x="8291753"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7" name="tx2037"/>
            <p:cNvSpPr/>
            <p:nvPr/>
          </p:nvSpPr>
          <p:spPr>
            <a:xfrm>
              <a:off x="8556937" y="1605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8" name="tx2038"/>
            <p:cNvSpPr/>
            <p:nvPr/>
          </p:nvSpPr>
          <p:spPr>
            <a:xfrm>
              <a:off x="192733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39" name="tx2039"/>
            <p:cNvSpPr/>
            <p:nvPr/>
          </p:nvSpPr>
          <p:spPr>
            <a:xfrm>
              <a:off x="219252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40" name="tx2040"/>
            <p:cNvSpPr/>
            <p:nvPr/>
          </p:nvSpPr>
          <p:spPr>
            <a:xfrm>
              <a:off x="245770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41" name="tx2041"/>
            <p:cNvSpPr/>
            <p:nvPr/>
          </p:nvSpPr>
          <p:spPr>
            <a:xfrm>
              <a:off x="272289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42" name="tx2042"/>
            <p:cNvSpPr/>
            <p:nvPr/>
          </p:nvSpPr>
          <p:spPr>
            <a:xfrm>
              <a:off x="298807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43" name="tx2043"/>
            <p:cNvSpPr/>
            <p:nvPr/>
          </p:nvSpPr>
          <p:spPr>
            <a:xfrm>
              <a:off x="325325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44" name="tx2044"/>
            <p:cNvSpPr/>
            <p:nvPr/>
          </p:nvSpPr>
          <p:spPr>
            <a:xfrm>
              <a:off x="351844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45" name="tx2045"/>
            <p:cNvSpPr/>
            <p:nvPr/>
          </p:nvSpPr>
          <p:spPr>
            <a:xfrm>
              <a:off x="378362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6" name="tx2046"/>
            <p:cNvSpPr/>
            <p:nvPr/>
          </p:nvSpPr>
          <p:spPr>
            <a:xfrm>
              <a:off x="404881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47" name="tx2047"/>
            <p:cNvSpPr/>
            <p:nvPr/>
          </p:nvSpPr>
          <p:spPr>
            <a:xfrm>
              <a:off x="431399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8" name="tx2048"/>
            <p:cNvSpPr/>
            <p:nvPr/>
          </p:nvSpPr>
          <p:spPr>
            <a:xfrm>
              <a:off x="457917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49" name="tx2049"/>
            <p:cNvSpPr/>
            <p:nvPr/>
          </p:nvSpPr>
          <p:spPr>
            <a:xfrm>
              <a:off x="484436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0" name="tx2050"/>
            <p:cNvSpPr/>
            <p:nvPr/>
          </p:nvSpPr>
          <p:spPr>
            <a:xfrm>
              <a:off x="510954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51" name="tx2051"/>
            <p:cNvSpPr/>
            <p:nvPr/>
          </p:nvSpPr>
          <p:spPr>
            <a:xfrm>
              <a:off x="537473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2" name="tx2052"/>
            <p:cNvSpPr/>
            <p:nvPr/>
          </p:nvSpPr>
          <p:spPr>
            <a:xfrm>
              <a:off x="563991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53" name="tx2053"/>
            <p:cNvSpPr/>
            <p:nvPr/>
          </p:nvSpPr>
          <p:spPr>
            <a:xfrm>
              <a:off x="590509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54" name="tx2054"/>
            <p:cNvSpPr/>
            <p:nvPr/>
          </p:nvSpPr>
          <p:spPr>
            <a:xfrm>
              <a:off x="6170282"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55" name="tx2055"/>
            <p:cNvSpPr/>
            <p:nvPr/>
          </p:nvSpPr>
          <p:spPr>
            <a:xfrm>
              <a:off x="6435466"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56" name="tx2056"/>
            <p:cNvSpPr/>
            <p:nvPr/>
          </p:nvSpPr>
          <p:spPr>
            <a:xfrm>
              <a:off x="6700650"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7" name="tx2057"/>
            <p:cNvSpPr/>
            <p:nvPr/>
          </p:nvSpPr>
          <p:spPr>
            <a:xfrm>
              <a:off x="6965834"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8" name="tx2058"/>
            <p:cNvSpPr/>
            <p:nvPr/>
          </p:nvSpPr>
          <p:spPr>
            <a:xfrm>
              <a:off x="7231018"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59" name="tx2059"/>
            <p:cNvSpPr/>
            <p:nvPr/>
          </p:nvSpPr>
          <p:spPr>
            <a:xfrm>
              <a:off x="7496201"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60" name="tx2060"/>
            <p:cNvSpPr/>
            <p:nvPr/>
          </p:nvSpPr>
          <p:spPr>
            <a:xfrm>
              <a:off x="7761385"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61" name="tx2061"/>
            <p:cNvSpPr/>
            <p:nvPr/>
          </p:nvSpPr>
          <p:spPr>
            <a:xfrm>
              <a:off x="8026569"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62" name="tx2062"/>
            <p:cNvSpPr/>
            <p:nvPr/>
          </p:nvSpPr>
          <p:spPr>
            <a:xfrm>
              <a:off x="8291753"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63" name="tx2063"/>
            <p:cNvSpPr/>
            <p:nvPr/>
          </p:nvSpPr>
          <p:spPr>
            <a:xfrm>
              <a:off x="8556937" y="30161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64" name="tx2064"/>
            <p:cNvSpPr/>
            <p:nvPr/>
          </p:nvSpPr>
          <p:spPr>
            <a:xfrm>
              <a:off x="192733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65" name="tx2065"/>
            <p:cNvSpPr/>
            <p:nvPr/>
          </p:nvSpPr>
          <p:spPr>
            <a:xfrm>
              <a:off x="219252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66" name="tx2066"/>
            <p:cNvSpPr/>
            <p:nvPr/>
          </p:nvSpPr>
          <p:spPr>
            <a:xfrm>
              <a:off x="245770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67" name="tx2067"/>
            <p:cNvSpPr/>
            <p:nvPr/>
          </p:nvSpPr>
          <p:spPr>
            <a:xfrm>
              <a:off x="272289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68" name="tx2068"/>
            <p:cNvSpPr/>
            <p:nvPr/>
          </p:nvSpPr>
          <p:spPr>
            <a:xfrm>
              <a:off x="298807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9" name="tx2069"/>
            <p:cNvSpPr/>
            <p:nvPr/>
          </p:nvSpPr>
          <p:spPr>
            <a:xfrm>
              <a:off x="325325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70" name="tx2070"/>
            <p:cNvSpPr/>
            <p:nvPr/>
          </p:nvSpPr>
          <p:spPr>
            <a:xfrm>
              <a:off x="351844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71" name="tx2071"/>
            <p:cNvSpPr/>
            <p:nvPr/>
          </p:nvSpPr>
          <p:spPr>
            <a:xfrm>
              <a:off x="378362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72" name="tx2072"/>
            <p:cNvSpPr/>
            <p:nvPr/>
          </p:nvSpPr>
          <p:spPr>
            <a:xfrm>
              <a:off x="404881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73" name="tx2073"/>
            <p:cNvSpPr/>
            <p:nvPr/>
          </p:nvSpPr>
          <p:spPr>
            <a:xfrm>
              <a:off x="431399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74" name="tx2074"/>
            <p:cNvSpPr/>
            <p:nvPr/>
          </p:nvSpPr>
          <p:spPr>
            <a:xfrm>
              <a:off x="457917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75" name="tx2075"/>
            <p:cNvSpPr/>
            <p:nvPr/>
          </p:nvSpPr>
          <p:spPr>
            <a:xfrm>
              <a:off x="484436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76" name="tx2076"/>
            <p:cNvSpPr/>
            <p:nvPr/>
          </p:nvSpPr>
          <p:spPr>
            <a:xfrm>
              <a:off x="510954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77" name="tx2077"/>
            <p:cNvSpPr/>
            <p:nvPr/>
          </p:nvSpPr>
          <p:spPr>
            <a:xfrm>
              <a:off x="537473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78" name="tx2078"/>
            <p:cNvSpPr/>
            <p:nvPr/>
          </p:nvSpPr>
          <p:spPr>
            <a:xfrm>
              <a:off x="563991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79" name="tx2079"/>
            <p:cNvSpPr/>
            <p:nvPr/>
          </p:nvSpPr>
          <p:spPr>
            <a:xfrm>
              <a:off x="590509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80" name="tx2080"/>
            <p:cNvSpPr/>
            <p:nvPr/>
          </p:nvSpPr>
          <p:spPr>
            <a:xfrm>
              <a:off x="6170282"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81" name="tx2081"/>
            <p:cNvSpPr/>
            <p:nvPr/>
          </p:nvSpPr>
          <p:spPr>
            <a:xfrm>
              <a:off x="6435466"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82" name="tx2082"/>
            <p:cNvSpPr/>
            <p:nvPr/>
          </p:nvSpPr>
          <p:spPr>
            <a:xfrm>
              <a:off x="6700650"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3" name="tx2083"/>
            <p:cNvSpPr/>
            <p:nvPr/>
          </p:nvSpPr>
          <p:spPr>
            <a:xfrm>
              <a:off x="6965834"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84" name="tx2084"/>
            <p:cNvSpPr/>
            <p:nvPr/>
          </p:nvSpPr>
          <p:spPr>
            <a:xfrm>
              <a:off x="7231018"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85" name="tx2085"/>
            <p:cNvSpPr/>
            <p:nvPr/>
          </p:nvSpPr>
          <p:spPr>
            <a:xfrm>
              <a:off x="7496201"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86" name="tx2086"/>
            <p:cNvSpPr/>
            <p:nvPr/>
          </p:nvSpPr>
          <p:spPr>
            <a:xfrm>
              <a:off x="7761385"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87" name="tx2087"/>
            <p:cNvSpPr/>
            <p:nvPr/>
          </p:nvSpPr>
          <p:spPr>
            <a:xfrm>
              <a:off x="8026569"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88" name="tx2088"/>
            <p:cNvSpPr/>
            <p:nvPr/>
          </p:nvSpPr>
          <p:spPr>
            <a:xfrm>
              <a:off x="8291753"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89" name="tx2089"/>
            <p:cNvSpPr/>
            <p:nvPr/>
          </p:nvSpPr>
          <p:spPr>
            <a:xfrm>
              <a:off x="8556937" y="3956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90" name="tx2090"/>
            <p:cNvSpPr/>
            <p:nvPr/>
          </p:nvSpPr>
          <p:spPr>
            <a:xfrm>
              <a:off x="351844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91" name="tx2091"/>
            <p:cNvSpPr/>
            <p:nvPr/>
          </p:nvSpPr>
          <p:spPr>
            <a:xfrm>
              <a:off x="378362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92" name="tx2092"/>
            <p:cNvSpPr/>
            <p:nvPr/>
          </p:nvSpPr>
          <p:spPr>
            <a:xfrm>
              <a:off x="404881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93" name="tx2093"/>
            <p:cNvSpPr/>
            <p:nvPr/>
          </p:nvSpPr>
          <p:spPr>
            <a:xfrm>
              <a:off x="431399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94" name="tx2094"/>
            <p:cNvSpPr/>
            <p:nvPr/>
          </p:nvSpPr>
          <p:spPr>
            <a:xfrm>
              <a:off x="457917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95" name="tx2095"/>
            <p:cNvSpPr/>
            <p:nvPr/>
          </p:nvSpPr>
          <p:spPr>
            <a:xfrm>
              <a:off x="484436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96" name="tx2096"/>
            <p:cNvSpPr/>
            <p:nvPr/>
          </p:nvSpPr>
          <p:spPr>
            <a:xfrm>
              <a:off x="510954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97" name="tx2097"/>
            <p:cNvSpPr/>
            <p:nvPr/>
          </p:nvSpPr>
          <p:spPr>
            <a:xfrm>
              <a:off x="537473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98" name="tx2098"/>
            <p:cNvSpPr/>
            <p:nvPr/>
          </p:nvSpPr>
          <p:spPr>
            <a:xfrm>
              <a:off x="563991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99" name="tx2099"/>
            <p:cNvSpPr/>
            <p:nvPr/>
          </p:nvSpPr>
          <p:spPr>
            <a:xfrm>
              <a:off x="590509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00" name="tx2100"/>
            <p:cNvSpPr/>
            <p:nvPr/>
          </p:nvSpPr>
          <p:spPr>
            <a:xfrm>
              <a:off x="6170282"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1" name="tx2101"/>
            <p:cNvSpPr/>
            <p:nvPr/>
          </p:nvSpPr>
          <p:spPr>
            <a:xfrm>
              <a:off x="6435466"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02" name="tx2102"/>
            <p:cNvSpPr/>
            <p:nvPr/>
          </p:nvSpPr>
          <p:spPr>
            <a:xfrm>
              <a:off x="6700650"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03" name="tx2103"/>
            <p:cNvSpPr/>
            <p:nvPr/>
          </p:nvSpPr>
          <p:spPr>
            <a:xfrm>
              <a:off x="6965834"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04" name="tx2104"/>
            <p:cNvSpPr/>
            <p:nvPr/>
          </p:nvSpPr>
          <p:spPr>
            <a:xfrm>
              <a:off x="7231018"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05" name="tx2105"/>
            <p:cNvSpPr/>
            <p:nvPr/>
          </p:nvSpPr>
          <p:spPr>
            <a:xfrm>
              <a:off x="749620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06" name="tx2106"/>
            <p:cNvSpPr/>
            <p:nvPr/>
          </p:nvSpPr>
          <p:spPr>
            <a:xfrm>
              <a:off x="776138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07" name="tx2107"/>
            <p:cNvSpPr/>
            <p:nvPr/>
          </p:nvSpPr>
          <p:spPr>
            <a:xfrm>
              <a:off x="802656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08" name="tx2108"/>
            <p:cNvSpPr/>
            <p:nvPr/>
          </p:nvSpPr>
          <p:spPr>
            <a:xfrm>
              <a:off x="8291753"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09" name="tx2109"/>
            <p:cNvSpPr/>
            <p:nvPr/>
          </p:nvSpPr>
          <p:spPr>
            <a:xfrm>
              <a:off x="855693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110" name="tx2110"/>
            <p:cNvSpPr/>
            <p:nvPr/>
          </p:nvSpPr>
          <p:spPr>
            <a:xfrm>
              <a:off x="272289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11" name="tx2111"/>
            <p:cNvSpPr/>
            <p:nvPr/>
          </p:nvSpPr>
          <p:spPr>
            <a:xfrm>
              <a:off x="298807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2" name="tx2112"/>
            <p:cNvSpPr/>
            <p:nvPr/>
          </p:nvSpPr>
          <p:spPr>
            <a:xfrm>
              <a:off x="325325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3" name="tx2113"/>
            <p:cNvSpPr/>
            <p:nvPr/>
          </p:nvSpPr>
          <p:spPr>
            <a:xfrm>
              <a:off x="351844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14" name="tx2114"/>
            <p:cNvSpPr/>
            <p:nvPr/>
          </p:nvSpPr>
          <p:spPr>
            <a:xfrm>
              <a:off x="378362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15" name="tx2115"/>
            <p:cNvSpPr/>
            <p:nvPr/>
          </p:nvSpPr>
          <p:spPr>
            <a:xfrm>
              <a:off x="404881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116" name="tx2116"/>
            <p:cNvSpPr/>
            <p:nvPr/>
          </p:nvSpPr>
          <p:spPr>
            <a:xfrm>
              <a:off x="431399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117" name="tx2117"/>
            <p:cNvSpPr/>
            <p:nvPr/>
          </p:nvSpPr>
          <p:spPr>
            <a:xfrm>
              <a:off x="457917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18" name="tx2118"/>
            <p:cNvSpPr/>
            <p:nvPr/>
          </p:nvSpPr>
          <p:spPr>
            <a:xfrm>
              <a:off x="484436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19" name="tx2119"/>
            <p:cNvSpPr/>
            <p:nvPr/>
          </p:nvSpPr>
          <p:spPr>
            <a:xfrm>
              <a:off x="510954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20" name="tx2120"/>
            <p:cNvSpPr/>
            <p:nvPr/>
          </p:nvSpPr>
          <p:spPr>
            <a:xfrm>
              <a:off x="537473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21" name="tx2121"/>
            <p:cNvSpPr/>
            <p:nvPr/>
          </p:nvSpPr>
          <p:spPr>
            <a:xfrm>
              <a:off x="563991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22" name="tx2122"/>
            <p:cNvSpPr/>
            <p:nvPr/>
          </p:nvSpPr>
          <p:spPr>
            <a:xfrm>
              <a:off x="590509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23" name="tx2123"/>
            <p:cNvSpPr/>
            <p:nvPr/>
          </p:nvSpPr>
          <p:spPr>
            <a:xfrm>
              <a:off x="6170282"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24" name="tx2124"/>
            <p:cNvSpPr/>
            <p:nvPr/>
          </p:nvSpPr>
          <p:spPr>
            <a:xfrm>
              <a:off x="6435466"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5" name="tx2125"/>
            <p:cNvSpPr/>
            <p:nvPr/>
          </p:nvSpPr>
          <p:spPr>
            <a:xfrm>
              <a:off x="6700650"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26" name="tx2126"/>
            <p:cNvSpPr/>
            <p:nvPr/>
          </p:nvSpPr>
          <p:spPr>
            <a:xfrm>
              <a:off x="6965834"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27" name="tx2127"/>
            <p:cNvSpPr/>
            <p:nvPr/>
          </p:nvSpPr>
          <p:spPr>
            <a:xfrm>
              <a:off x="7231018"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28" name="tx2128"/>
            <p:cNvSpPr/>
            <p:nvPr/>
          </p:nvSpPr>
          <p:spPr>
            <a:xfrm>
              <a:off x="7496201"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29" name="tx2129"/>
            <p:cNvSpPr/>
            <p:nvPr/>
          </p:nvSpPr>
          <p:spPr>
            <a:xfrm>
              <a:off x="7761385"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30" name="tx2130"/>
            <p:cNvSpPr/>
            <p:nvPr/>
          </p:nvSpPr>
          <p:spPr>
            <a:xfrm>
              <a:off x="802656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31" name="tx2131"/>
            <p:cNvSpPr/>
            <p:nvPr/>
          </p:nvSpPr>
          <p:spPr>
            <a:xfrm>
              <a:off x="829175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32" name="tx2132"/>
            <p:cNvSpPr/>
            <p:nvPr/>
          </p:nvSpPr>
          <p:spPr>
            <a:xfrm>
              <a:off x="855693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33" name="tx2133"/>
            <p:cNvSpPr/>
            <p:nvPr/>
          </p:nvSpPr>
          <p:spPr>
            <a:xfrm>
              <a:off x="192733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4" name="tx2134"/>
            <p:cNvSpPr/>
            <p:nvPr/>
          </p:nvSpPr>
          <p:spPr>
            <a:xfrm>
              <a:off x="219252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35" name="tx2135"/>
            <p:cNvSpPr/>
            <p:nvPr/>
          </p:nvSpPr>
          <p:spPr>
            <a:xfrm>
              <a:off x="245770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36" name="tx2136"/>
            <p:cNvSpPr/>
            <p:nvPr/>
          </p:nvSpPr>
          <p:spPr>
            <a:xfrm>
              <a:off x="272289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37" name="tx2137"/>
            <p:cNvSpPr/>
            <p:nvPr/>
          </p:nvSpPr>
          <p:spPr>
            <a:xfrm>
              <a:off x="298807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8" name="tx2138"/>
            <p:cNvSpPr/>
            <p:nvPr/>
          </p:nvSpPr>
          <p:spPr>
            <a:xfrm>
              <a:off x="325325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9" name="tx2139"/>
            <p:cNvSpPr/>
            <p:nvPr/>
          </p:nvSpPr>
          <p:spPr>
            <a:xfrm>
              <a:off x="351844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0" name="tx2140"/>
            <p:cNvSpPr/>
            <p:nvPr/>
          </p:nvSpPr>
          <p:spPr>
            <a:xfrm>
              <a:off x="378362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1" name="tx2141"/>
            <p:cNvSpPr/>
            <p:nvPr/>
          </p:nvSpPr>
          <p:spPr>
            <a:xfrm>
              <a:off x="404881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2" name="tx2142"/>
            <p:cNvSpPr/>
            <p:nvPr/>
          </p:nvSpPr>
          <p:spPr>
            <a:xfrm>
              <a:off x="431399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3" name="tx2143"/>
            <p:cNvSpPr/>
            <p:nvPr/>
          </p:nvSpPr>
          <p:spPr>
            <a:xfrm>
              <a:off x="457917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4" name="tx2144"/>
            <p:cNvSpPr/>
            <p:nvPr/>
          </p:nvSpPr>
          <p:spPr>
            <a:xfrm>
              <a:off x="484436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5" name="tx2145"/>
            <p:cNvSpPr/>
            <p:nvPr/>
          </p:nvSpPr>
          <p:spPr>
            <a:xfrm>
              <a:off x="510954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6" name="tx2146"/>
            <p:cNvSpPr/>
            <p:nvPr/>
          </p:nvSpPr>
          <p:spPr>
            <a:xfrm>
              <a:off x="537473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47" name="tx2147"/>
            <p:cNvSpPr/>
            <p:nvPr/>
          </p:nvSpPr>
          <p:spPr>
            <a:xfrm>
              <a:off x="563991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8" name="tx2148"/>
            <p:cNvSpPr/>
            <p:nvPr/>
          </p:nvSpPr>
          <p:spPr>
            <a:xfrm>
              <a:off x="590509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9" name="tx2149"/>
            <p:cNvSpPr/>
            <p:nvPr/>
          </p:nvSpPr>
          <p:spPr>
            <a:xfrm>
              <a:off x="6170282"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0" name="tx2150"/>
            <p:cNvSpPr/>
            <p:nvPr/>
          </p:nvSpPr>
          <p:spPr>
            <a:xfrm>
              <a:off x="6435466"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1" name="tx2151"/>
            <p:cNvSpPr/>
            <p:nvPr/>
          </p:nvSpPr>
          <p:spPr>
            <a:xfrm>
              <a:off x="6700650"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2" name="tx2152"/>
            <p:cNvSpPr/>
            <p:nvPr/>
          </p:nvSpPr>
          <p:spPr>
            <a:xfrm>
              <a:off x="6965834"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3" name="tx2153"/>
            <p:cNvSpPr/>
            <p:nvPr/>
          </p:nvSpPr>
          <p:spPr>
            <a:xfrm>
              <a:off x="7231018"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4" name="tx2154"/>
            <p:cNvSpPr/>
            <p:nvPr/>
          </p:nvSpPr>
          <p:spPr>
            <a:xfrm>
              <a:off x="7496201"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55" name="tx2155"/>
            <p:cNvSpPr/>
            <p:nvPr/>
          </p:nvSpPr>
          <p:spPr>
            <a:xfrm>
              <a:off x="7761385"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56" name="tx2156"/>
            <p:cNvSpPr/>
            <p:nvPr/>
          </p:nvSpPr>
          <p:spPr>
            <a:xfrm>
              <a:off x="8026569"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7" name="tx2157"/>
            <p:cNvSpPr/>
            <p:nvPr/>
          </p:nvSpPr>
          <p:spPr>
            <a:xfrm>
              <a:off x="8291753"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8" name="tx2158"/>
            <p:cNvSpPr/>
            <p:nvPr/>
          </p:nvSpPr>
          <p:spPr>
            <a:xfrm>
              <a:off x="8556937" y="1887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9" name="tx2159"/>
            <p:cNvSpPr/>
            <p:nvPr/>
          </p:nvSpPr>
          <p:spPr>
            <a:xfrm>
              <a:off x="192733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60" name="tx2160"/>
            <p:cNvSpPr/>
            <p:nvPr/>
          </p:nvSpPr>
          <p:spPr>
            <a:xfrm>
              <a:off x="219252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61" name="tx2161"/>
            <p:cNvSpPr/>
            <p:nvPr/>
          </p:nvSpPr>
          <p:spPr>
            <a:xfrm>
              <a:off x="245770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62" name="tx2162"/>
            <p:cNvSpPr/>
            <p:nvPr/>
          </p:nvSpPr>
          <p:spPr>
            <a:xfrm>
              <a:off x="272289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3" name="tx2163"/>
            <p:cNvSpPr/>
            <p:nvPr/>
          </p:nvSpPr>
          <p:spPr>
            <a:xfrm>
              <a:off x="298807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64" name="tx2164"/>
            <p:cNvSpPr/>
            <p:nvPr/>
          </p:nvSpPr>
          <p:spPr>
            <a:xfrm>
              <a:off x="325325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65" name="tx2165"/>
            <p:cNvSpPr/>
            <p:nvPr/>
          </p:nvSpPr>
          <p:spPr>
            <a:xfrm>
              <a:off x="351844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66" name="tx2166"/>
            <p:cNvSpPr/>
            <p:nvPr/>
          </p:nvSpPr>
          <p:spPr>
            <a:xfrm>
              <a:off x="378362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67" name="tx2167"/>
            <p:cNvSpPr/>
            <p:nvPr/>
          </p:nvSpPr>
          <p:spPr>
            <a:xfrm>
              <a:off x="404881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68" name="tx2168"/>
            <p:cNvSpPr/>
            <p:nvPr/>
          </p:nvSpPr>
          <p:spPr>
            <a:xfrm>
              <a:off x="431399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69" name="tx2169"/>
            <p:cNvSpPr/>
            <p:nvPr/>
          </p:nvSpPr>
          <p:spPr>
            <a:xfrm>
              <a:off x="457917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70" name="tx2170"/>
            <p:cNvSpPr/>
            <p:nvPr/>
          </p:nvSpPr>
          <p:spPr>
            <a:xfrm>
              <a:off x="484436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71" name="tx2171"/>
            <p:cNvSpPr/>
            <p:nvPr/>
          </p:nvSpPr>
          <p:spPr>
            <a:xfrm>
              <a:off x="510954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2" name="tx2172"/>
            <p:cNvSpPr/>
            <p:nvPr/>
          </p:nvSpPr>
          <p:spPr>
            <a:xfrm>
              <a:off x="537473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3" name="tx2173"/>
            <p:cNvSpPr/>
            <p:nvPr/>
          </p:nvSpPr>
          <p:spPr>
            <a:xfrm>
              <a:off x="563991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4" name="tx2174"/>
            <p:cNvSpPr/>
            <p:nvPr/>
          </p:nvSpPr>
          <p:spPr>
            <a:xfrm>
              <a:off x="590509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75" name="tx2175"/>
            <p:cNvSpPr/>
            <p:nvPr/>
          </p:nvSpPr>
          <p:spPr>
            <a:xfrm>
              <a:off x="6170282"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76" name="tx2176"/>
            <p:cNvSpPr/>
            <p:nvPr/>
          </p:nvSpPr>
          <p:spPr>
            <a:xfrm>
              <a:off x="6435466"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7" name="tx2177"/>
            <p:cNvSpPr/>
            <p:nvPr/>
          </p:nvSpPr>
          <p:spPr>
            <a:xfrm>
              <a:off x="6700650"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78" name="tx2178"/>
            <p:cNvSpPr/>
            <p:nvPr/>
          </p:nvSpPr>
          <p:spPr>
            <a:xfrm>
              <a:off x="6965834"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79" name="tx2179"/>
            <p:cNvSpPr/>
            <p:nvPr/>
          </p:nvSpPr>
          <p:spPr>
            <a:xfrm>
              <a:off x="7231018"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80" name="tx2180"/>
            <p:cNvSpPr/>
            <p:nvPr/>
          </p:nvSpPr>
          <p:spPr>
            <a:xfrm>
              <a:off x="7496201"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81" name="tx2181"/>
            <p:cNvSpPr/>
            <p:nvPr/>
          </p:nvSpPr>
          <p:spPr>
            <a:xfrm>
              <a:off x="7761385"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82" name="tx2182"/>
            <p:cNvSpPr/>
            <p:nvPr/>
          </p:nvSpPr>
          <p:spPr>
            <a:xfrm>
              <a:off x="8026569"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83" name="tx2183"/>
            <p:cNvSpPr/>
            <p:nvPr/>
          </p:nvSpPr>
          <p:spPr>
            <a:xfrm>
              <a:off x="8291753"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84" name="tx2184"/>
            <p:cNvSpPr/>
            <p:nvPr/>
          </p:nvSpPr>
          <p:spPr>
            <a:xfrm>
              <a:off x="8556937" y="35805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85" name="tx2185"/>
            <p:cNvSpPr/>
            <p:nvPr/>
          </p:nvSpPr>
          <p:spPr>
            <a:xfrm>
              <a:off x="192733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6" name="tx2186"/>
            <p:cNvSpPr/>
            <p:nvPr/>
          </p:nvSpPr>
          <p:spPr>
            <a:xfrm>
              <a:off x="219252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7" name="tx2187"/>
            <p:cNvSpPr/>
            <p:nvPr/>
          </p:nvSpPr>
          <p:spPr>
            <a:xfrm>
              <a:off x="245770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88" name="tx2188"/>
            <p:cNvSpPr/>
            <p:nvPr/>
          </p:nvSpPr>
          <p:spPr>
            <a:xfrm>
              <a:off x="272289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9" name="tx2189"/>
            <p:cNvSpPr/>
            <p:nvPr/>
          </p:nvSpPr>
          <p:spPr>
            <a:xfrm>
              <a:off x="298807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90" name="tx2190"/>
            <p:cNvSpPr/>
            <p:nvPr/>
          </p:nvSpPr>
          <p:spPr>
            <a:xfrm>
              <a:off x="325325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1" name="tx2191"/>
            <p:cNvSpPr/>
            <p:nvPr/>
          </p:nvSpPr>
          <p:spPr>
            <a:xfrm>
              <a:off x="351844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92" name="tx2192"/>
            <p:cNvSpPr/>
            <p:nvPr/>
          </p:nvSpPr>
          <p:spPr>
            <a:xfrm>
              <a:off x="378362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93" name="tx2193"/>
            <p:cNvSpPr/>
            <p:nvPr/>
          </p:nvSpPr>
          <p:spPr>
            <a:xfrm>
              <a:off x="404881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94" name="tx2194"/>
            <p:cNvSpPr/>
            <p:nvPr/>
          </p:nvSpPr>
          <p:spPr>
            <a:xfrm>
              <a:off x="431399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95" name="tx2195"/>
            <p:cNvSpPr/>
            <p:nvPr/>
          </p:nvSpPr>
          <p:spPr>
            <a:xfrm>
              <a:off x="457917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96" name="tx2196"/>
            <p:cNvSpPr/>
            <p:nvPr/>
          </p:nvSpPr>
          <p:spPr>
            <a:xfrm>
              <a:off x="484436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7" name="tx2197"/>
            <p:cNvSpPr/>
            <p:nvPr/>
          </p:nvSpPr>
          <p:spPr>
            <a:xfrm>
              <a:off x="510954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8" name="tx2198"/>
            <p:cNvSpPr/>
            <p:nvPr/>
          </p:nvSpPr>
          <p:spPr>
            <a:xfrm>
              <a:off x="537473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9" name="tx2199"/>
            <p:cNvSpPr/>
            <p:nvPr/>
          </p:nvSpPr>
          <p:spPr>
            <a:xfrm>
              <a:off x="563991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0" name="tx2200"/>
            <p:cNvSpPr/>
            <p:nvPr/>
          </p:nvSpPr>
          <p:spPr>
            <a:xfrm>
              <a:off x="590509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1" name="tx2201"/>
            <p:cNvSpPr/>
            <p:nvPr/>
          </p:nvSpPr>
          <p:spPr>
            <a:xfrm>
              <a:off x="6170282"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2" name="tx2202"/>
            <p:cNvSpPr/>
            <p:nvPr/>
          </p:nvSpPr>
          <p:spPr>
            <a:xfrm>
              <a:off x="6435466"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3" name="tx2203"/>
            <p:cNvSpPr/>
            <p:nvPr/>
          </p:nvSpPr>
          <p:spPr>
            <a:xfrm>
              <a:off x="6700650"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04" name="tx2204"/>
            <p:cNvSpPr/>
            <p:nvPr/>
          </p:nvSpPr>
          <p:spPr>
            <a:xfrm>
              <a:off x="6965834"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5" name="tx2205"/>
            <p:cNvSpPr/>
            <p:nvPr/>
          </p:nvSpPr>
          <p:spPr>
            <a:xfrm>
              <a:off x="7231018"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6" name="tx2206"/>
            <p:cNvSpPr/>
            <p:nvPr/>
          </p:nvSpPr>
          <p:spPr>
            <a:xfrm>
              <a:off x="7496201"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7" name="tx2207"/>
            <p:cNvSpPr/>
            <p:nvPr/>
          </p:nvSpPr>
          <p:spPr>
            <a:xfrm>
              <a:off x="7761385"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8" name="tx2208"/>
            <p:cNvSpPr/>
            <p:nvPr/>
          </p:nvSpPr>
          <p:spPr>
            <a:xfrm>
              <a:off x="8026569"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9" name="tx2209"/>
            <p:cNvSpPr/>
            <p:nvPr/>
          </p:nvSpPr>
          <p:spPr>
            <a:xfrm>
              <a:off x="8291753"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0" name="tx2210"/>
            <p:cNvSpPr/>
            <p:nvPr/>
          </p:nvSpPr>
          <p:spPr>
            <a:xfrm>
              <a:off x="8556937" y="1228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1" name="tx2211"/>
            <p:cNvSpPr/>
            <p:nvPr/>
          </p:nvSpPr>
          <p:spPr>
            <a:xfrm>
              <a:off x="192733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212" name="tx2212"/>
            <p:cNvSpPr/>
            <p:nvPr/>
          </p:nvSpPr>
          <p:spPr>
            <a:xfrm>
              <a:off x="219252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13" name="tx2213"/>
            <p:cNvSpPr/>
            <p:nvPr/>
          </p:nvSpPr>
          <p:spPr>
            <a:xfrm>
              <a:off x="404881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214" name="tx2214"/>
            <p:cNvSpPr/>
            <p:nvPr/>
          </p:nvSpPr>
          <p:spPr>
            <a:xfrm>
              <a:off x="431399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15" name="tx2215"/>
            <p:cNvSpPr/>
            <p:nvPr/>
          </p:nvSpPr>
          <p:spPr>
            <a:xfrm>
              <a:off x="457917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16" name="tx2216"/>
            <p:cNvSpPr/>
            <p:nvPr/>
          </p:nvSpPr>
          <p:spPr>
            <a:xfrm>
              <a:off x="484436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17" name="tx2217"/>
            <p:cNvSpPr/>
            <p:nvPr/>
          </p:nvSpPr>
          <p:spPr>
            <a:xfrm>
              <a:off x="510954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18" name="tx2218"/>
            <p:cNvSpPr/>
            <p:nvPr/>
          </p:nvSpPr>
          <p:spPr>
            <a:xfrm>
              <a:off x="537473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19" name="tx2219"/>
            <p:cNvSpPr/>
            <p:nvPr/>
          </p:nvSpPr>
          <p:spPr>
            <a:xfrm>
              <a:off x="563991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0" name="tx2220"/>
            <p:cNvSpPr/>
            <p:nvPr/>
          </p:nvSpPr>
          <p:spPr>
            <a:xfrm>
              <a:off x="590509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21" name="tx2221"/>
            <p:cNvSpPr/>
            <p:nvPr/>
          </p:nvSpPr>
          <p:spPr>
            <a:xfrm>
              <a:off x="6170282"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22" name="tx2222"/>
            <p:cNvSpPr/>
            <p:nvPr/>
          </p:nvSpPr>
          <p:spPr>
            <a:xfrm>
              <a:off x="643546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23" name="tx2223"/>
            <p:cNvSpPr/>
            <p:nvPr/>
          </p:nvSpPr>
          <p:spPr>
            <a:xfrm>
              <a:off x="6700650"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24" name="tx2224"/>
            <p:cNvSpPr/>
            <p:nvPr/>
          </p:nvSpPr>
          <p:spPr>
            <a:xfrm>
              <a:off x="6965834"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25" name="tx2225"/>
            <p:cNvSpPr/>
            <p:nvPr/>
          </p:nvSpPr>
          <p:spPr>
            <a:xfrm>
              <a:off x="7231018"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26" name="tx2226"/>
            <p:cNvSpPr/>
            <p:nvPr/>
          </p:nvSpPr>
          <p:spPr>
            <a:xfrm>
              <a:off x="776138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27" name="tx2227"/>
            <p:cNvSpPr/>
            <p:nvPr/>
          </p:nvSpPr>
          <p:spPr>
            <a:xfrm>
              <a:off x="802656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28" name="tx2228"/>
            <p:cNvSpPr/>
            <p:nvPr/>
          </p:nvSpPr>
          <p:spPr>
            <a:xfrm>
              <a:off x="829175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229" name="tx2229"/>
            <p:cNvSpPr/>
            <p:nvPr/>
          </p:nvSpPr>
          <p:spPr>
            <a:xfrm>
              <a:off x="855693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30" name="tx2230"/>
            <p:cNvSpPr/>
            <p:nvPr/>
          </p:nvSpPr>
          <p:spPr>
            <a:xfrm>
              <a:off x="192733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31" name="tx2231"/>
            <p:cNvSpPr/>
            <p:nvPr/>
          </p:nvSpPr>
          <p:spPr>
            <a:xfrm>
              <a:off x="219252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2" name="tx2232"/>
            <p:cNvSpPr/>
            <p:nvPr/>
          </p:nvSpPr>
          <p:spPr>
            <a:xfrm>
              <a:off x="245770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33" name="tx2233"/>
            <p:cNvSpPr/>
            <p:nvPr/>
          </p:nvSpPr>
          <p:spPr>
            <a:xfrm>
              <a:off x="272289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34" name="tx2234"/>
            <p:cNvSpPr/>
            <p:nvPr/>
          </p:nvSpPr>
          <p:spPr>
            <a:xfrm>
              <a:off x="298807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35" name="tx2235"/>
            <p:cNvSpPr/>
            <p:nvPr/>
          </p:nvSpPr>
          <p:spPr>
            <a:xfrm>
              <a:off x="325325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36" name="tx2236"/>
            <p:cNvSpPr/>
            <p:nvPr/>
          </p:nvSpPr>
          <p:spPr>
            <a:xfrm>
              <a:off x="351844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37" name="tx2237"/>
            <p:cNvSpPr/>
            <p:nvPr/>
          </p:nvSpPr>
          <p:spPr>
            <a:xfrm>
              <a:off x="378362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38" name="tx2238"/>
            <p:cNvSpPr/>
            <p:nvPr/>
          </p:nvSpPr>
          <p:spPr>
            <a:xfrm>
              <a:off x="404881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39" name="tx2239"/>
            <p:cNvSpPr/>
            <p:nvPr/>
          </p:nvSpPr>
          <p:spPr>
            <a:xfrm>
              <a:off x="431399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40" name="tx2240"/>
            <p:cNvSpPr/>
            <p:nvPr/>
          </p:nvSpPr>
          <p:spPr>
            <a:xfrm>
              <a:off x="457917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41" name="tx2241"/>
            <p:cNvSpPr/>
            <p:nvPr/>
          </p:nvSpPr>
          <p:spPr>
            <a:xfrm>
              <a:off x="484436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42" name="tx2242"/>
            <p:cNvSpPr/>
            <p:nvPr/>
          </p:nvSpPr>
          <p:spPr>
            <a:xfrm>
              <a:off x="510954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43" name="tx2243"/>
            <p:cNvSpPr/>
            <p:nvPr/>
          </p:nvSpPr>
          <p:spPr>
            <a:xfrm>
              <a:off x="537473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44" name="tx2244"/>
            <p:cNvSpPr/>
            <p:nvPr/>
          </p:nvSpPr>
          <p:spPr>
            <a:xfrm>
              <a:off x="563991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5" name="tx2245"/>
            <p:cNvSpPr/>
            <p:nvPr/>
          </p:nvSpPr>
          <p:spPr>
            <a:xfrm>
              <a:off x="590509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46" name="tx2246"/>
            <p:cNvSpPr/>
            <p:nvPr/>
          </p:nvSpPr>
          <p:spPr>
            <a:xfrm>
              <a:off x="6170282"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47" name="tx2247"/>
            <p:cNvSpPr/>
            <p:nvPr/>
          </p:nvSpPr>
          <p:spPr>
            <a:xfrm>
              <a:off x="6435466"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8" name="tx2248"/>
            <p:cNvSpPr/>
            <p:nvPr/>
          </p:nvSpPr>
          <p:spPr>
            <a:xfrm>
              <a:off x="6700650"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49" name="tx2249"/>
            <p:cNvSpPr/>
            <p:nvPr/>
          </p:nvSpPr>
          <p:spPr>
            <a:xfrm>
              <a:off x="6965834"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50" name="tx2250"/>
            <p:cNvSpPr/>
            <p:nvPr/>
          </p:nvSpPr>
          <p:spPr>
            <a:xfrm>
              <a:off x="7231018"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51" name="tx2251"/>
            <p:cNvSpPr/>
            <p:nvPr/>
          </p:nvSpPr>
          <p:spPr>
            <a:xfrm>
              <a:off x="7496201"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52" name="tx2252"/>
            <p:cNvSpPr/>
            <p:nvPr/>
          </p:nvSpPr>
          <p:spPr>
            <a:xfrm>
              <a:off x="8026569"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53" name="tx2253"/>
            <p:cNvSpPr/>
            <p:nvPr/>
          </p:nvSpPr>
          <p:spPr>
            <a:xfrm>
              <a:off x="8291753"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54" name="tx2254"/>
            <p:cNvSpPr/>
            <p:nvPr/>
          </p:nvSpPr>
          <p:spPr>
            <a:xfrm>
              <a:off x="192733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55" name="tx2255"/>
            <p:cNvSpPr/>
            <p:nvPr/>
          </p:nvSpPr>
          <p:spPr>
            <a:xfrm>
              <a:off x="219252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56" name="tx2256"/>
            <p:cNvSpPr/>
            <p:nvPr/>
          </p:nvSpPr>
          <p:spPr>
            <a:xfrm>
              <a:off x="245770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57" name="tx2257"/>
            <p:cNvSpPr/>
            <p:nvPr/>
          </p:nvSpPr>
          <p:spPr>
            <a:xfrm>
              <a:off x="272289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58" name="tx2258"/>
            <p:cNvSpPr/>
            <p:nvPr/>
          </p:nvSpPr>
          <p:spPr>
            <a:xfrm>
              <a:off x="298807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59" name="tx2259"/>
            <p:cNvSpPr/>
            <p:nvPr/>
          </p:nvSpPr>
          <p:spPr>
            <a:xfrm>
              <a:off x="325325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60" name="tx2260"/>
            <p:cNvSpPr/>
            <p:nvPr/>
          </p:nvSpPr>
          <p:spPr>
            <a:xfrm>
              <a:off x="351844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61" name="tx2261"/>
            <p:cNvSpPr/>
            <p:nvPr/>
          </p:nvSpPr>
          <p:spPr>
            <a:xfrm>
              <a:off x="378362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62" name="tx2262"/>
            <p:cNvSpPr/>
            <p:nvPr/>
          </p:nvSpPr>
          <p:spPr>
            <a:xfrm>
              <a:off x="404881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63" name="tx2263"/>
            <p:cNvSpPr/>
            <p:nvPr/>
          </p:nvSpPr>
          <p:spPr>
            <a:xfrm>
              <a:off x="431399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64" name="tx2264"/>
            <p:cNvSpPr/>
            <p:nvPr/>
          </p:nvSpPr>
          <p:spPr>
            <a:xfrm>
              <a:off x="457917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5" name="tx2265"/>
            <p:cNvSpPr/>
            <p:nvPr/>
          </p:nvSpPr>
          <p:spPr>
            <a:xfrm>
              <a:off x="484436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66" name="tx2266"/>
            <p:cNvSpPr/>
            <p:nvPr/>
          </p:nvSpPr>
          <p:spPr>
            <a:xfrm>
              <a:off x="510954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7" name="tx2267"/>
            <p:cNvSpPr/>
            <p:nvPr/>
          </p:nvSpPr>
          <p:spPr>
            <a:xfrm>
              <a:off x="537473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68" name="tx2268"/>
            <p:cNvSpPr/>
            <p:nvPr/>
          </p:nvSpPr>
          <p:spPr>
            <a:xfrm>
              <a:off x="563991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69" name="tx2269"/>
            <p:cNvSpPr/>
            <p:nvPr/>
          </p:nvSpPr>
          <p:spPr>
            <a:xfrm>
              <a:off x="590509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70" name="tx2270"/>
            <p:cNvSpPr/>
            <p:nvPr/>
          </p:nvSpPr>
          <p:spPr>
            <a:xfrm>
              <a:off x="6170282"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1" name="tx2271"/>
            <p:cNvSpPr/>
            <p:nvPr/>
          </p:nvSpPr>
          <p:spPr>
            <a:xfrm>
              <a:off x="6435466"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72" name="tx2272"/>
            <p:cNvSpPr/>
            <p:nvPr/>
          </p:nvSpPr>
          <p:spPr>
            <a:xfrm>
              <a:off x="6700650"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73" name="tx2273"/>
            <p:cNvSpPr/>
            <p:nvPr/>
          </p:nvSpPr>
          <p:spPr>
            <a:xfrm>
              <a:off x="6965834"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4" name="tx2274"/>
            <p:cNvSpPr/>
            <p:nvPr/>
          </p:nvSpPr>
          <p:spPr>
            <a:xfrm>
              <a:off x="7231018"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75" name="tx2275"/>
            <p:cNvSpPr/>
            <p:nvPr/>
          </p:nvSpPr>
          <p:spPr>
            <a:xfrm>
              <a:off x="7496201"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76" name="tx2276"/>
            <p:cNvSpPr/>
            <p:nvPr/>
          </p:nvSpPr>
          <p:spPr>
            <a:xfrm>
              <a:off x="7761385"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77" name="tx2277"/>
            <p:cNvSpPr/>
            <p:nvPr/>
          </p:nvSpPr>
          <p:spPr>
            <a:xfrm>
              <a:off x="8026569"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78" name="tx2278"/>
            <p:cNvSpPr/>
            <p:nvPr/>
          </p:nvSpPr>
          <p:spPr>
            <a:xfrm>
              <a:off x="8291753"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79" name="tx2279"/>
            <p:cNvSpPr/>
            <p:nvPr/>
          </p:nvSpPr>
          <p:spPr>
            <a:xfrm>
              <a:off x="8556937" y="24517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80" name="tx2280"/>
            <p:cNvSpPr/>
            <p:nvPr/>
          </p:nvSpPr>
          <p:spPr>
            <a:xfrm>
              <a:off x="192733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81" name="tx2281"/>
            <p:cNvSpPr/>
            <p:nvPr/>
          </p:nvSpPr>
          <p:spPr>
            <a:xfrm>
              <a:off x="219252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82" name="tx2282"/>
            <p:cNvSpPr/>
            <p:nvPr/>
          </p:nvSpPr>
          <p:spPr>
            <a:xfrm>
              <a:off x="245770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83" name="tx2283"/>
            <p:cNvSpPr/>
            <p:nvPr/>
          </p:nvSpPr>
          <p:spPr>
            <a:xfrm>
              <a:off x="272289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84" name="tx2284"/>
            <p:cNvSpPr/>
            <p:nvPr/>
          </p:nvSpPr>
          <p:spPr>
            <a:xfrm>
              <a:off x="298807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85" name="tx2285"/>
            <p:cNvSpPr/>
            <p:nvPr/>
          </p:nvSpPr>
          <p:spPr>
            <a:xfrm>
              <a:off x="325325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86" name="tx2286"/>
            <p:cNvSpPr/>
            <p:nvPr/>
          </p:nvSpPr>
          <p:spPr>
            <a:xfrm>
              <a:off x="351844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87" name="tx2287"/>
            <p:cNvSpPr/>
            <p:nvPr/>
          </p:nvSpPr>
          <p:spPr>
            <a:xfrm>
              <a:off x="378362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88" name="tx2288"/>
            <p:cNvSpPr/>
            <p:nvPr/>
          </p:nvSpPr>
          <p:spPr>
            <a:xfrm>
              <a:off x="404881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89" name="tx2289"/>
            <p:cNvSpPr/>
            <p:nvPr/>
          </p:nvSpPr>
          <p:spPr>
            <a:xfrm>
              <a:off x="431399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90" name="tx2290"/>
            <p:cNvSpPr/>
            <p:nvPr/>
          </p:nvSpPr>
          <p:spPr>
            <a:xfrm>
              <a:off x="457917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91" name="tx2291"/>
            <p:cNvSpPr/>
            <p:nvPr/>
          </p:nvSpPr>
          <p:spPr>
            <a:xfrm>
              <a:off x="484436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92" name="tx2292"/>
            <p:cNvSpPr/>
            <p:nvPr/>
          </p:nvSpPr>
          <p:spPr>
            <a:xfrm>
              <a:off x="510954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3" name="tx2293"/>
            <p:cNvSpPr/>
            <p:nvPr/>
          </p:nvSpPr>
          <p:spPr>
            <a:xfrm>
              <a:off x="537473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94" name="tx2294"/>
            <p:cNvSpPr/>
            <p:nvPr/>
          </p:nvSpPr>
          <p:spPr>
            <a:xfrm>
              <a:off x="563991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95" name="tx2295"/>
            <p:cNvSpPr/>
            <p:nvPr/>
          </p:nvSpPr>
          <p:spPr>
            <a:xfrm>
              <a:off x="590509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96" name="tx2296"/>
            <p:cNvSpPr/>
            <p:nvPr/>
          </p:nvSpPr>
          <p:spPr>
            <a:xfrm>
              <a:off x="6170282"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7" name="tx2297"/>
            <p:cNvSpPr/>
            <p:nvPr/>
          </p:nvSpPr>
          <p:spPr>
            <a:xfrm>
              <a:off x="6435466"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98" name="tx2298"/>
            <p:cNvSpPr/>
            <p:nvPr/>
          </p:nvSpPr>
          <p:spPr>
            <a:xfrm>
              <a:off x="6700650"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99" name="tx2299"/>
            <p:cNvSpPr/>
            <p:nvPr/>
          </p:nvSpPr>
          <p:spPr>
            <a:xfrm>
              <a:off x="6965834"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00" name="tx2300"/>
            <p:cNvSpPr/>
            <p:nvPr/>
          </p:nvSpPr>
          <p:spPr>
            <a:xfrm>
              <a:off x="7231018"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01" name="tx2301"/>
            <p:cNvSpPr/>
            <p:nvPr/>
          </p:nvSpPr>
          <p:spPr>
            <a:xfrm>
              <a:off x="7496201"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02" name="tx2302"/>
            <p:cNvSpPr/>
            <p:nvPr/>
          </p:nvSpPr>
          <p:spPr>
            <a:xfrm>
              <a:off x="7761385"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3" name="tx2303"/>
            <p:cNvSpPr/>
            <p:nvPr/>
          </p:nvSpPr>
          <p:spPr>
            <a:xfrm>
              <a:off x="8026569"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4" name="tx2304"/>
            <p:cNvSpPr/>
            <p:nvPr/>
          </p:nvSpPr>
          <p:spPr>
            <a:xfrm>
              <a:off x="8291753"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5" name="tx2305"/>
            <p:cNvSpPr/>
            <p:nvPr/>
          </p:nvSpPr>
          <p:spPr>
            <a:xfrm>
              <a:off x="8556937" y="26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6" name="tx2306"/>
            <p:cNvSpPr/>
            <p:nvPr/>
          </p:nvSpPr>
          <p:spPr>
            <a:xfrm>
              <a:off x="192733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307" name="tx2307"/>
            <p:cNvSpPr/>
            <p:nvPr/>
          </p:nvSpPr>
          <p:spPr>
            <a:xfrm>
              <a:off x="219252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308" name="tx2308"/>
            <p:cNvSpPr/>
            <p:nvPr/>
          </p:nvSpPr>
          <p:spPr>
            <a:xfrm>
              <a:off x="245770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309" name="tx2309"/>
            <p:cNvSpPr/>
            <p:nvPr/>
          </p:nvSpPr>
          <p:spPr>
            <a:xfrm>
              <a:off x="272289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10" name="tx2310"/>
            <p:cNvSpPr/>
            <p:nvPr/>
          </p:nvSpPr>
          <p:spPr>
            <a:xfrm>
              <a:off x="298807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311" name="tx2311"/>
            <p:cNvSpPr/>
            <p:nvPr/>
          </p:nvSpPr>
          <p:spPr>
            <a:xfrm>
              <a:off x="325325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312" name="tx2312"/>
            <p:cNvSpPr/>
            <p:nvPr/>
          </p:nvSpPr>
          <p:spPr>
            <a:xfrm>
              <a:off x="351844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313" name="tx2313"/>
            <p:cNvSpPr/>
            <p:nvPr/>
          </p:nvSpPr>
          <p:spPr>
            <a:xfrm>
              <a:off x="378362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314" name="tx2314"/>
            <p:cNvSpPr/>
            <p:nvPr/>
          </p:nvSpPr>
          <p:spPr>
            <a:xfrm>
              <a:off x="404881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315" name="tx2315"/>
            <p:cNvSpPr/>
            <p:nvPr/>
          </p:nvSpPr>
          <p:spPr>
            <a:xfrm>
              <a:off x="431399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16" name="tx2316"/>
            <p:cNvSpPr/>
            <p:nvPr/>
          </p:nvSpPr>
          <p:spPr>
            <a:xfrm>
              <a:off x="457917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17" name="tx2317"/>
            <p:cNvSpPr/>
            <p:nvPr/>
          </p:nvSpPr>
          <p:spPr>
            <a:xfrm>
              <a:off x="484436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18" name="tx2318"/>
            <p:cNvSpPr/>
            <p:nvPr/>
          </p:nvSpPr>
          <p:spPr>
            <a:xfrm>
              <a:off x="510954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19" name="tx2319"/>
            <p:cNvSpPr/>
            <p:nvPr/>
          </p:nvSpPr>
          <p:spPr>
            <a:xfrm>
              <a:off x="537473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20" name="tx2320"/>
            <p:cNvSpPr/>
            <p:nvPr/>
          </p:nvSpPr>
          <p:spPr>
            <a:xfrm>
              <a:off x="563991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21" name="tx2321"/>
            <p:cNvSpPr/>
            <p:nvPr/>
          </p:nvSpPr>
          <p:spPr>
            <a:xfrm>
              <a:off x="590509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22" name="tx2322"/>
            <p:cNvSpPr/>
            <p:nvPr/>
          </p:nvSpPr>
          <p:spPr>
            <a:xfrm>
              <a:off x="6170282"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23" name="tx2323"/>
            <p:cNvSpPr/>
            <p:nvPr/>
          </p:nvSpPr>
          <p:spPr>
            <a:xfrm>
              <a:off x="6435466"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24" name="tx2324"/>
            <p:cNvSpPr/>
            <p:nvPr/>
          </p:nvSpPr>
          <p:spPr>
            <a:xfrm>
              <a:off x="6700650"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25" name="tx2325"/>
            <p:cNvSpPr/>
            <p:nvPr/>
          </p:nvSpPr>
          <p:spPr>
            <a:xfrm>
              <a:off x="6965834"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26" name="tx2326"/>
            <p:cNvSpPr/>
            <p:nvPr/>
          </p:nvSpPr>
          <p:spPr>
            <a:xfrm>
              <a:off x="7231018"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27" name="tx2327"/>
            <p:cNvSpPr/>
            <p:nvPr/>
          </p:nvSpPr>
          <p:spPr>
            <a:xfrm>
              <a:off x="7496201"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28" name="tx2328"/>
            <p:cNvSpPr/>
            <p:nvPr/>
          </p:nvSpPr>
          <p:spPr>
            <a:xfrm>
              <a:off x="7761385"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29" name="tx2329"/>
            <p:cNvSpPr/>
            <p:nvPr/>
          </p:nvSpPr>
          <p:spPr>
            <a:xfrm>
              <a:off x="8026569"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30" name="tx2330"/>
            <p:cNvSpPr/>
            <p:nvPr/>
          </p:nvSpPr>
          <p:spPr>
            <a:xfrm>
              <a:off x="8291753"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31" name="tx2331"/>
            <p:cNvSpPr/>
            <p:nvPr/>
          </p:nvSpPr>
          <p:spPr>
            <a:xfrm>
              <a:off x="8556937" y="3110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32" name="tx2332"/>
            <p:cNvSpPr/>
            <p:nvPr/>
          </p:nvSpPr>
          <p:spPr>
            <a:xfrm>
              <a:off x="192733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333" name="tx2333"/>
            <p:cNvSpPr/>
            <p:nvPr/>
          </p:nvSpPr>
          <p:spPr>
            <a:xfrm>
              <a:off x="3253259"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334" name="tx2334"/>
            <p:cNvSpPr/>
            <p:nvPr/>
          </p:nvSpPr>
          <p:spPr>
            <a:xfrm>
              <a:off x="351844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35" name="tx2335"/>
            <p:cNvSpPr/>
            <p:nvPr/>
          </p:nvSpPr>
          <p:spPr>
            <a:xfrm>
              <a:off x="378362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36" name="tx2336"/>
            <p:cNvSpPr/>
            <p:nvPr/>
          </p:nvSpPr>
          <p:spPr>
            <a:xfrm>
              <a:off x="404881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37" name="tx2337"/>
            <p:cNvSpPr/>
            <p:nvPr/>
          </p:nvSpPr>
          <p:spPr>
            <a:xfrm>
              <a:off x="431399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38" name="tx2338"/>
            <p:cNvSpPr/>
            <p:nvPr/>
          </p:nvSpPr>
          <p:spPr>
            <a:xfrm>
              <a:off x="457917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39" name="tx2339"/>
            <p:cNvSpPr/>
            <p:nvPr/>
          </p:nvSpPr>
          <p:spPr>
            <a:xfrm>
              <a:off x="484436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40" name="tx2340"/>
            <p:cNvSpPr/>
            <p:nvPr/>
          </p:nvSpPr>
          <p:spPr>
            <a:xfrm>
              <a:off x="510954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41" name="tx2341"/>
            <p:cNvSpPr/>
            <p:nvPr/>
          </p:nvSpPr>
          <p:spPr>
            <a:xfrm>
              <a:off x="537473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42" name="tx2342"/>
            <p:cNvSpPr/>
            <p:nvPr/>
          </p:nvSpPr>
          <p:spPr>
            <a:xfrm>
              <a:off x="563991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343" name="tx2343"/>
            <p:cNvSpPr/>
            <p:nvPr/>
          </p:nvSpPr>
          <p:spPr>
            <a:xfrm>
              <a:off x="590509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44" name="tx2344"/>
            <p:cNvSpPr/>
            <p:nvPr/>
          </p:nvSpPr>
          <p:spPr>
            <a:xfrm>
              <a:off x="6170282"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45" name="tx2345"/>
            <p:cNvSpPr/>
            <p:nvPr/>
          </p:nvSpPr>
          <p:spPr>
            <a:xfrm>
              <a:off x="6435466"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46" name="tx2346"/>
            <p:cNvSpPr/>
            <p:nvPr/>
          </p:nvSpPr>
          <p:spPr>
            <a:xfrm>
              <a:off x="6700650"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347" name="tx2347"/>
            <p:cNvSpPr/>
            <p:nvPr/>
          </p:nvSpPr>
          <p:spPr>
            <a:xfrm>
              <a:off x="6965834"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48" name="tx2348"/>
            <p:cNvSpPr/>
            <p:nvPr/>
          </p:nvSpPr>
          <p:spPr>
            <a:xfrm>
              <a:off x="7231018"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49" name="tx2349"/>
            <p:cNvSpPr/>
            <p:nvPr/>
          </p:nvSpPr>
          <p:spPr>
            <a:xfrm>
              <a:off x="7496201"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50" name="tx2350"/>
            <p:cNvSpPr/>
            <p:nvPr/>
          </p:nvSpPr>
          <p:spPr>
            <a:xfrm>
              <a:off x="7761385"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51" name="tx2351"/>
            <p:cNvSpPr/>
            <p:nvPr/>
          </p:nvSpPr>
          <p:spPr>
            <a:xfrm>
              <a:off x="8291753" y="4427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52" name="tx2352"/>
            <p:cNvSpPr/>
            <p:nvPr/>
          </p:nvSpPr>
          <p:spPr>
            <a:xfrm>
              <a:off x="6965834"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53" name="tx2353"/>
            <p:cNvSpPr/>
            <p:nvPr/>
          </p:nvSpPr>
          <p:spPr>
            <a:xfrm>
              <a:off x="7231018"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54" name="tx2354"/>
            <p:cNvSpPr/>
            <p:nvPr/>
          </p:nvSpPr>
          <p:spPr>
            <a:xfrm>
              <a:off x="7496201"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55" name="tx2355"/>
            <p:cNvSpPr/>
            <p:nvPr/>
          </p:nvSpPr>
          <p:spPr>
            <a:xfrm>
              <a:off x="7761385"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56" name="tx2356"/>
            <p:cNvSpPr/>
            <p:nvPr/>
          </p:nvSpPr>
          <p:spPr>
            <a:xfrm>
              <a:off x="8026569"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57" name="tx2357"/>
            <p:cNvSpPr/>
            <p:nvPr/>
          </p:nvSpPr>
          <p:spPr>
            <a:xfrm>
              <a:off x="8291753"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58" name="tx2358"/>
            <p:cNvSpPr/>
            <p:nvPr/>
          </p:nvSpPr>
          <p:spPr>
            <a:xfrm>
              <a:off x="8556937" y="55558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59" name="tx2359"/>
            <p:cNvSpPr/>
            <p:nvPr/>
          </p:nvSpPr>
          <p:spPr>
            <a:xfrm>
              <a:off x="2192523"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60" name="tx2360"/>
            <p:cNvSpPr/>
            <p:nvPr/>
          </p:nvSpPr>
          <p:spPr>
            <a:xfrm>
              <a:off x="2457707" y="28280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361" name="tx2361"/>
            <p:cNvSpPr/>
            <p:nvPr/>
          </p:nvSpPr>
          <p:spPr>
            <a:xfrm>
              <a:off x="1927339"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62" name="tx2362"/>
            <p:cNvSpPr/>
            <p:nvPr/>
          </p:nvSpPr>
          <p:spPr>
            <a:xfrm>
              <a:off x="2192523"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63" name="tx2363"/>
            <p:cNvSpPr/>
            <p:nvPr/>
          </p:nvSpPr>
          <p:spPr>
            <a:xfrm>
              <a:off x="2457707" y="414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64" name="tx2364"/>
            <p:cNvSpPr/>
            <p:nvPr/>
          </p:nvSpPr>
          <p:spPr>
            <a:xfrm>
              <a:off x="192733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365" name="tx2365"/>
            <p:cNvSpPr/>
            <p:nvPr/>
          </p:nvSpPr>
          <p:spPr>
            <a:xfrm>
              <a:off x="2192523"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366" name="tx2366"/>
            <p:cNvSpPr/>
            <p:nvPr/>
          </p:nvSpPr>
          <p:spPr>
            <a:xfrm>
              <a:off x="2457707"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367" name="tx2367"/>
            <p:cNvSpPr/>
            <p:nvPr/>
          </p:nvSpPr>
          <p:spPr>
            <a:xfrm>
              <a:off x="2722891"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68" name="tx2368"/>
            <p:cNvSpPr/>
            <p:nvPr/>
          </p:nvSpPr>
          <p:spPr>
            <a:xfrm>
              <a:off x="3253259"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69" name="tx2369"/>
            <p:cNvSpPr/>
            <p:nvPr/>
          </p:nvSpPr>
          <p:spPr>
            <a:xfrm>
              <a:off x="3783626" y="3204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70" name="tx2370"/>
            <p:cNvSpPr/>
            <p:nvPr/>
          </p:nvSpPr>
          <p:spPr>
            <a:xfrm>
              <a:off x="4844362"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71" name="tx2371"/>
            <p:cNvSpPr/>
            <p:nvPr/>
          </p:nvSpPr>
          <p:spPr>
            <a:xfrm>
              <a:off x="5639914"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372" name="tx2372"/>
            <p:cNvSpPr/>
            <p:nvPr/>
          </p:nvSpPr>
          <p:spPr>
            <a:xfrm>
              <a:off x="7761385"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373" name="tx2373"/>
            <p:cNvSpPr/>
            <p:nvPr/>
          </p:nvSpPr>
          <p:spPr>
            <a:xfrm>
              <a:off x="8556937" y="5179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74" name="tx2374"/>
            <p:cNvSpPr/>
            <p:nvPr/>
          </p:nvSpPr>
          <p:spPr>
            <a:xfrm>
              <a:off x="1927339"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75" name="tx2375"/>
            <p:cNvSpPr/>
            <p:nvPr/>
          </p:nvSpPr>
          <p:spPr>
            <a:xfrm>
              <a:off x="2192523"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76" name="tx2376"/>
            <p:cNvSpPr/>
            <p:nvPr/>
          </p:nvSpPr>
          <p:spPr>
            <a:xfrm>
              <a:off x="7496201"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77" name="tx2377"/>
            <p:cNvSpPr/>
            <p:nvPr/>
          </p:nvSpPr>
          <p:spPr>
            <a:xfrm>
              <a:off x="7761385" y="42389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78" name="tx2378"/>
            <p:cNvSpPr/>
            <p:nvPr/>
          </p:nvSpPr>
          <p:spPr>
            <a:xfrm>
              <a:off x="192733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379" name="tx2379"/>
            <p:cNvSpPr/>
            <p:nvPr/>
          </p:nvSpPr>
          <p:spPr>
            <a:xfrm>
              <a:off x="219252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380" name="tx2380"/>
            <p:cNvSpPr/>
            <p:nvPr/>
          </p:nvSpPr>
          <p:spPr>
            <a:xfrm>
              <a:off x="2457707"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381" name="tx2381"/>
            <p:cNvSpPr/>
            <p:nvPr/>
          </p:nvSpPr>
          <p:spPr>
            <a:xfrm>
              <a:off x="272289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82" name="tx2382"/>
            <p:cNvSpPr/>
            <p:nvPr/>
          </p:nvSpPr>
          <p:spPr>
            <a:xfrm>
              <a:off x="298807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83" name="tx2383"/>
            <p:cNvSpPr/>
            <p:nvPr/>
          </p:nvSpPr>
          <p:spPr>
            <a:xfrm>
              <a:off x="325325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84" name="tx2384"/>
            <p:cNvSpPr/>
            <p:nvPr/>
          </p:nvSpPr>
          <p:spPr>
            <a:xfrm>
              <a:off x="3518443"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85" name="tx2385"/>
            <p:cNvSpPr/>
            <p:nvPr/>
          </p:nvSpPr>
          <p:spPr>
            <a:xfrm>
              <a:off x="378362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386" name="tx2386"/>
            <p:cNvSpPr/>
            <p:nvPr/>
          </p:nvSpPr>
          <p:spPr>
            <a:xfrm>
              <a:off x="404881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387" name="tx2387"/>
            <p:cNvSpPr/>
            <p:nvPr/>
          </p:nvSpPr>
          <p:spPr>
            <a:xfrm>
              <a:off x="431399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388" name="tx2388"/>
            <p:cNvSpPr/>
            <p:nvPr/>
          </p:nvSpPr>
          <p:spPr>
            <a:xfrm>
              <a:off x="457917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89" name="tx2389"/>
            <p:cNvSpPr/>
            <p:nvPr/>
          </p:nvSpPr>
          <p:spPr>
            <a:xfrm>
              <a:off x="510954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390" name="tx2390"/>
            <p:cNvSpPr/>
            <p:nvPr/>
          </p:nvSpPr>
          <p:spPr>
            <a:xfrm>
              <a:off x="537473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391" name="tx2391"/>
            <p:cNvSpPr/>
            <p:nvPr/>
          </p:nvSpPr>
          <p:spPr>
            <a:xfrm>
              <a:off x="563991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92" name="tx2392"/>
            <p:cNvSpPr/>
            <p:nvPr/>
          </p:nvSpPr>
          <p:spPr>
            <a:xfrm>
              <a:off x="590509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393" name="tx2393"/>
            <p:cNvSpPr/>
            <p:nvPr/>
          </p:nvSpPr>
          <p:spPr>
            <a:xfrm>
              <a:off x="6170282"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94" name="tx2394"/>
            <p:cNvSpPr/>
            <p:nvPr/>
          </p:nvSpPr>
          <p:spPr>
            <a:xfrm>
              <a:off x="6435466"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395" name="tx2395"/>
            <p:cNvSpPr/>
            <p:nvPr/>
          </p:nvSpPr>
          <p:spPr>
            <a:xfrm>
              <a:off x="6700650"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396" name="tx2396"/>
            <p:cNvSpPr/>
            <p:nvPr/>
          </p:nvSpPr>
          <p:spPr>
            <a:xfrm>
              <a:off x="6965834"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97" name="tx2397"/>
            <p:cNvSpPr/>
            <p:nvPr/>
          </p:nvSpPr>
          <p:spPr>
            <a:xfrm>
              <a:off x="7231018"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398" name="tx2398"/>
            <p:cNvSpPr/>
            <p:nvPr/>
          </p:nvSpPr>
          <p:spPr>
            <a:xfrm>
              <a:off x="7496201"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399" name="tx2399"/>
            <p:cNvSpPr/>
            <p:nvPr/>
          </p:nvSpPr>
          <p:spPr>
            <a:xfrm>
              <a:off x="7761385"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00" name="tx2400"/>
            <p:cNvSpPr/>
            <p:nvPr/>
          </p:nvSpPr>
          <p:spPr>
            <a:xfrm>
              <a:off x="8026569" y="48974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01" name="tx2401"/>
            <p:cNvSpPr/>
            <p:nvPr/>
          </p:nvSpPr>
          <p:spPr>
            <a:xfrm>
              <a:off x="192733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02" name="tx2402"/>
            <p:cNvSpPr/>
            <p:nvPr/>
          </p:nvSpPr>
          <p:spPr>
            <a:xfrm>
              <a:off x="219252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03" name="tx2403"/>
            <p:cNvSpPr/>
            <p:nvPr/>
          </p:nvSpPr>
          <p:spPr>
            <a:xfrm>
              <a:off x="2457707"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04" name="tx2404"/>
            <p:cNvSpPr/>
            <p:nvPr/>
          </p:nvSpPr>
          <p:spPr>
            <a:xfrm>
              <a:off x="2722891"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05" name="tx2405"/>
            <p:cNvSpPr/>
            <p:nvPr/>
          </p:nvSpPr>
          <p:spPr>
            <a:xfrm>
              <a:off x="2988075"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06" name="tx2406"/>
            <p:cNvSpPr/>
            <p:nvPr/>
          </p:nvSpPr>
          <p:spPr>
            <a:xfrm>
              <a:off x="3253259"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07" name="tx2407"/>
            <p:cNvSpPr/>
            <p:nvPr/>
          </p:nvSpPr>
          <p:spPr>
            <a:xfrm>
              <a:off x="3518443"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08" name="tx2408"/>
            <p:cNvSpPr/>
            <p:nvPr/>
          </p:nvSpPr>
          <p:spPr>
            <a:xfrm>
              <a:off x="3783626"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09" name="tx2409"/>
            <p:cNvSpPr/>
            <p:nvPr/>
          </p:nvSpPr>
          <p:spPr>
            <a:xfrm>
              <a:off x="4048810" y="49915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10" name="tx2410"/>
            <p:cNvSpPr/>
            <p:nvPr/>
          </p:nvSpPr>
          <p:spPr>
            <a:xfrm>
              <a:off x="1927339"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11" name="tx2411"/>
            <p:cNvSpPr/>
            <p:nvPr/>
          </p:nvSpPr>
          <p:spPr>
            <a:xfrm>
              <a:off x="2192523"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12" name="tx2412"/>
            <p:cNvSpPr/>
            <p:nvPr/>
          </p:nvSpPr>
          <p:spPr>
            <a:xfrm>
              <a:off x="2457707" y="14170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13" name="tx2413"/>
            <p:cNvSpPr/>
            <p:nvPr/>
          </p:nvSpPr>
          <p:spPr>
            <a:xfrm>
              <a:off x="2988075" y="3298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14" name="tx2414"/>
            <p:cNvSpPr/>
            <p:nvPr/>
          </p:nvSpPr>
          <p:spPr>
            <a:xfrm>
              <a:off x="192733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15" name="tx2415"/>
            <p:cNvSpPr/>
            <p:nvPr/>
          </p:nvSpPr>
          <p:spPr>
            <a:xfrm>
              <a:off x="219252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16" name="tx2416"/>
            <p:cNvSpPr/>
            <p:nvPr/>
          </p:nvSpPr>
          <p:spPr>
            <a:xfrm>
              <a:off x="245770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17" name="tx2417"/>
            <p:cNvSpPr/>
            <p:nvPr/>
          </p:nvSpPr>
          <p:spPr>
            <a:xfrm>
              <a:off x="2722891"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18" name="tx2418"/>
            <p:cNvSpPr/>
            <p:nvPr/>
          </p:nvSpPr>
          <p:spPr>
            <a:xfrm>
              <a:off x="2988075"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419" name="tx2419"/>
            <p:cNvSpPr/>
            <p:nvPr/>
          </p:nvSpPr>
          <p:spPr>
            <a:xfrm>
              <a:off x="3253259"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20" name="tx2420"/>
            <p:cNvSpPr/>
            <p:nvPr/>
          </p:nvSpPr>
          <p:spPr>
            <a:xfrm>
              <a:off x="351844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21" name="tx2421"/>
            <p:cNvSpPr/>
            <p:nvPr/>
          </p:nvSpPr>
          <p:spPr>
            <a:xfrm>
              <a:off x="3783626"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422" name="tx2422"/>
            <p:cNvSpPr/>
            <p:nvPr/>
          </p:nvSpPr>
          <p:spPr>
            <a:xfrm>
              <a:off x="4048810"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23" name="tx2423"/>
            <p:cNvSpPr/>
            <p:nvPr/>
          </p:nvSpPr>
          <p:spPr>
            <a:xfrm>
              <a:off x="4313994"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24" name="tx2424"/>
            <p:cNvSpPr/>
            <p:nvPr/>
          </p:nvSpPr>
          <p:spPr>
            <a:xfrm>
              <a:off x="8291753"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25" name="tx2425"/>
            <p:cNvSpPr/>
            <p:nvPr/>
          </p:nvSpPr>
          <p:spPr>
            <a:xfrm>
              <a:off x="8556937" y="5273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26" name="tx2426"/>
            <p:cNvSpPr/>
            <p:nvPr/>
          </p:nvSpPr>
          <p:spPr>
            <a:xfrm>
              <a:off x="2457707"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27" name="tx2427"/>
            <p:cNvSpPr/>
            <p:nvPr/>
          </p:nvSpPr>
          <p:spPr>
            <a:xfrm>
              <a:off x="2722891" y="48033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28" name="tx2428"/>
            <p:cNvSpPr/>
            <p:nvPr/>
          </p:nvSpPr>
          <p:spPr>
            <a:xfrm>
              <a:off x="1927339"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29" name="tx2429"/>
            <p:cNvSpPr/>
            <p:nvPr/>
          </p:nvSpPr>
          <p:spPr>
            <a:xfrm>
              <a:off x="2192523"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30" name="tx2430"/>
            <p:cNvSpPr/>
            <p:nvPr/>
          </p:nvSpPr>
          <p:spPr>
            <a:xfrm>
              <a:off x="4313994" y="21696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31" name="tx2431"/>
            <p:cNvSpPr/>
            <p:nvPr/>
          </p:nvSpPr>
          <p:spPr>
            <a:xfrm>
              <a:off x="7496201" y="4521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32" name="tx2432"/>
            <p:cNvSpPr/>
            <p:nvPr/>
          </p:nvSpPr>
          <p:spPr>
            <a:xfrm>
              <a:off x="2192523" y="33924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33" name="tx2433"/>
            <p:cNvSpPr/>
            <p:nvPr/>
          </p:nvSpPr>
          <p:spPr>
            <a:xfrm>
              <a:off x="192733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434" name="tx2434"/>
            <p:cNvSpPr/>
            <p:nvPr/>
          </p:nvSpPr>
          <p:spPr>
            <a:xfrm>
              <a:off x="219252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435" name="tx2435"/>
            <p:cNvSpPr/>
            <p:nvPr/>
          </p:nvSpPr>
          <p:spPr>
            <a:xfrm>
              <a:off x="245770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436" name="tx2436"/>
            <p:cNvSpPr/>
            <p:nvPr/>
          </p:nvSpPr>
          <p:spPr>
            <a:xfrm>
              <a:off x="272289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437" name="tx2437"/>
            <p:cNvSpPr/>
            <p:nvPr/>
          </p:nvSpPr>
          <p:spPr>
            <a:xfrm>
              <a:off x="298807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438" name="tx2438"/>
            <p:cNvSpPr/>
            <p:nvPr/>
          </p:nvSpPr>
          <p:spPr>
            <a:xfrm>
              <a:off x="325325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39" name="tx2439"/>
            <p:cNvSpPr/>
            <p:nvPr/>
          </p:nvSpPr>
          <p:spPr>
            <a:xfrm>
              <a:off x="351844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40" name="tx2440"/>
            <p:cNvSpPr/>
            <p:nvPr/>
          </p:nvSpPr>
          <p:spPr>
            <a:xfrm>
              <a:off x="378362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41" name="tx2441"/>
            <p:cNvSpPr/>
            <p:nvPr/>
          </p:nvSpPr>
          <p:spPr>
            <a:xfrm>
              <a:off x="404881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42" name="tx2442"/>
            <p:cNvSpPr/>
            <p:nvPr/>
          </p:nvSpPr>
          <p:spPr>
            <a:xfrm>
              <a:off x="457917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43" name="tx2443"/>
            <p:cNvSpPr/>
            <p:nvPr/>
          </p:nvSpPr>
          <p:spPr>
            <a:xfrm>
              <a:off x="484436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444" name="tx2444"/>
            <p:cNvSpPr/>
            <p:nvPr/>
          </p:nvSpPr>
          <p:spPr>
            <a:xfrm>
              <a:off x="510954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45" name="tx2445"/>
            <p:cNvSpPr/>
            <p:nvPr/>
          </p:nvSpPr>
          <p:spPr>
            <a:xfrm>
              <a:off x="537473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446" name="tx2446"/>
            <p:cNvSpPr/>
            <p:nvPr/>
          </p:nvSpPr>
          <p:spPr>
            <a:xfrm>
              <a:off x="563991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47" name="tx2447"/>
            <p:cNvSpPr/>
            <p:nvPr/>
          </p:nvSpPr>
          <p:spPr>
            <a:xfrm>
              <a:off x="5905098"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448" name="tx2448"/>
            <p:cNvSpPr/>
            <p:nvPr/>
          </p:nvSpPr>
          <p:spPr>
            <a:xfrm>
              <a:off x="6170282"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49" name="tx2449"/>
            <p:cNvSpPr/>
            <p:nvPr/>
          </p:nvSpPr>
          <p:spPr>
            <a:xfrm>
              <a:off x="6435466"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50" name="tx2450"/>
            <p:cNvSpPr/>
            <p:nvPr/>
          </p:nvSpPr>
          <p:spPr>
            <a:xfrm>
              <a:off x="6700650"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51" name="tx2451"/>
            <p:cNvSpPr/>
            <p:nvPr/>
          </p:nvSpPr>
          <p:spPr>
            <a:xfrm>
              <a:off x="6965834"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52" name="tx2452"/>
            <p:cNvSpPr/>
            <p:nvPr/>
          </p:nvSpPr>
          <p:spPr>
            <a:xfrm>
              <a:off x="7496201"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53" name="tx2453"/>
            <p:cNvSpPr/>
            <p:nvPr/>
          </p:nvSpPr>
          <p:spPr>
            <a:xfrm>
              <a:off x="7761385"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454" name="tx2454"/>
            <p:cNvSpPr/>
            <p:nvPr/>
          </p:nvSpPr>
          <p:spPr>
            <a:xfrm>
              <a:off x="8026569"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55" name="tx2455"/>
            <p:cNvSpPr/>
            <p:nvPr/>
          </p:nvSpPr>
          <p:spPr>
            <a:xfrm>
              <a:off x="8291753"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56" name="tx2456"/>
            <p:cNvSpPr/>
            <p:nvPr/>
          </p:nvSpPr>
          <p:spPr>
            <a:xfrm>
              <a:off x="8556937" y="53677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57" name="tx2457"/>
            <p:cNvSpPr/>
            <p:nvPr/>
          </p:nvSpPr>
          <p:spPr>
            <a:xfrm>
              <a:off x="1927339"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58" name="tx2458"/>
            <p:cNvSpPr/>
            <p:nvPr/>
          </p:nvSpPr>
          <p:spPr>
            <a:xfrm>
              <a:off x="219252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59" name="tx2459"/>
            <p:cNvSpPr/>
            <p:nvPr/>
          </p:nvSpPr>
          <p:spPr>
            <a:xfrm>
              <a:off x="3518443"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60" name="tx2460"/>
            <p:cNvSpPr/>
            <p:nvPr/>
          </p:nvSpPr>
          <p:spPr>
            <a:xfrm>
              <a:off x="3783626"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61" name="tx2461"/>
            <p:cNvSpPr/>
            <p:nvPr/>
          </p:nvSpPr>
          <p:spPr>
            <a:xfrm>
              <a:off x="4048810"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62" name="tx2462"/>
            <p:cNvSpPr/>
            <p:nvPr/>
          </p:nvSpPr>
          <p:spPr>
            <a:xfrm>
              <a:off x="4313994"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63" name="tx2463"/>
            <p:cNvSpPr/>
            <p:nvPr/>
          </p:nvSpPr>
          <p:spPr>
            <a:xfrm>
              <a:off x="4579178"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64" name="tx2464"/>
            <p:cNvSpPr/>
            <p:nvPr/>
          </p:nvSpPr>
          <p:spPr>
            <a:xfrm>
              <a:off x="4844362" y="3486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465" name="tx2465"/>
            <p:cNvSpPr/>
            <p:nvPr/>
          </p:nvSpPr>
          <p:spPr>
            <a:xfrm>
              <a:off x="590509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66" name="tx2466"/>
            <p:cNvSpPr/>
            <p:nvPr/>
          </p:nvSpPr>
          <p:spPr>
            <a:xfrm>
              <a:off x="6170282"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467" name="tx2467"/>
            <p:cNvSpPr/>
            <p:nvPr/>
          </p:nvSpPr>
          <p:spPr>
            <a:xfrm>
              <a:off x="6435466"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68" name="tx2468"/>
            <p:cNvSpPr/>
            <p:nvPr/>
          </p:nvSpPr>
          <p:spPr>
            <a:xfrm>
              <a:off x="6700650"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469" name="tx2469"/>
            <p:cNvSpPr/>
            <p:nvPr/>
          </p:nvSpPr>
          <p:spPr>
            <a:xfrm>
              <a:off x="6965834"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470" name="tx2470"/>
            <p:cNvSpPr/>
            <p:nvPr/>
          </p:nvSpPr>
          <p:spPr>
            <a:xfrm>
              <a:off x="7231018"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71" name="tx2471"/>
            <p:cNvSpPr/>
            <p:nvPr/>
          </p:nvSpPr>
          <p:spPr>
            <a:xfrm>
              <a:off x="7496201"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472" name="tx2472"/>
            <p:cNvSpPr/>
            <p:nvPr/>
          </p:nvSpPr>
          <p:spPr>
            <a:xfrm>
              <a:off x="7761385"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473" name="tx2473"/>
            <p:cNvSpPr/>
            <p:nvPr/>
          </p:nvSpPr>
          <p:spPr>
            <a:xfrm>
              <a:off x="8026569"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74" name="tx2474"/>
            <p:cNvSpPr/>
            <p:nvPr/>
          </p:nvSpPr>
          <p:spPr>
            <a:xfrm>
              <a:off x="8291753"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475" name="tx2475"/>
            <p:cNvSpPr/>
            <p:nvPr/>
          </p:nvSpPr>
          <p:spPr>
            <a:xfrm>
              <a:off x="8556937" y="56499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476" name="tx2476"/>
            <p:cNvSpPr/>
            <p:nvPr/>
          </p:nvSpPr>
          <p:spPr>
            <a:xfrm>
              <a:off x="1927339"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77" name="tx2477"/>
            <p:cNvSpPr/>
            <p:nvPr/>
          </p:nvSpPr>
          <p:spPr>
            <a:xfrm>
              <a:off x="2192523"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78" name="tx2478"/>
            <p:cNvSpPr/>
            <p:nvPr/>
          </p:nvSpPr>
          <p:spPr>
            <a:xfrm>
              <a:off x="2457707"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79" name="tx2479"/>
            <p:cNvSpPr/>
            <p:nvPr/>
          </p:nvSpPr>
          <p:spPr>
            <a:xfrm>
              <a:off x="2988075" y="2357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80" name="tx2480"/>
            <p:cNvSpPr/>
            <p:nvPr/>
          </p:nvSpPr>
          <p:spPr>
            <a:xfrm>
              <a:off x="2457707"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81" name="tx2481"/>
            <p:cNvSpPr/>
            <p:nvPr/>
          </p:nvSpPr>
          <p:spPr>
            <a:xfrm>
              <a:off x="2722891"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82" name="tx2482"/>
            <p:cNvSpPr/>
            <p:nvPr/>
          </p:nvSpPr>
          <p:spPr>
            <a:xfrm>
              <a:off x="2988075"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483" name="tx2483"/>
            <p:cNvSpPr/>
            <p:nvPr/>
          </p:nvSpPr>
          <p:spPr>
            <a:xfrm>
              <a:off x="3253259" y="508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84" name="tx2484"/>
            <p:cNvSpPr/>
            <p:nvPr/>
          </p:nvSpPr>
          <p:spPr>
            <a:xfrm>
              <a:off x="1927339"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85" name="tx2485"/>
            <p:cNvSpPr/>
            <p:nvPr/>
          </p:nvSpPr>
          <p:spPr>
            <a:xfrm>
              <a:off x="2192523"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486" name="tx2486"/>
            <p:cNvSpPr/>
            <p:nvPr/>
          </p:nvSpPr>
          <p:spPr>
            <a:xfrm>
              <a:off x="2457707" y="36746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487" name="tx2487"/>
            <p:cNvSpPr/>
            <p:nvPr/>
          </p:nvSpPr>
          <p:spPr>
            <a:xfrm>
              <a:off x="2457707"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488" name="tx2488"/>
            <p:cNvSpPr/>
            <p:nvPr/>
          </p:nvSpPr>
          <p:spPr>
            <a:xfrm>
              <a:off x="272289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489" name="tx2489"/>
            <p:cNvSpPr/>
            <p:nvPr/>
          </p:nvSpPr>
          <p:spPr>
            <a:xfrm>
              <a:off x="2988075"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90" name="tx2490"/>
            <p:cNvSpPr/>
            <p:nvPr/>
          </p:nvSpPr>
          <p:spPr>
            <a:xfrm>
              <a:off x="3253259"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491" name="tx2491"/>
            <p:cNvSpPr/>
            <p:nvPr/>
          </p:nvSpPr>
          <p:spPr>
            <a:xfrm>
              <a:off x="3518443"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92" name="tx2492"/>
            <p:cNvSpPr/>
            <p:nvPr/>
          </p:nvSpPr>
          <p:spPr>
            <a:xfrm>
              <a:off x="3783626"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493" name="tx2493"/>
            <p:cNvSpPr/>
            <p:nvPr/>
          </p:nvSpPr>
          <p:spPr>
            <a:xfrm>
              <a:off x="7496201" y="4333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494" name="tx2494"/>
            <p:cNvSpPr/>
            <p:nvPr/>
          </p:nvSpPr>
          <p:spPr>
            <a:xfrm>
              <a:off x="7761385"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495" name="tx2495"/>
            <p:cNvSpPr/>
            <p:nvPr/>
          </p:nvSpPr>
          <p:spPr>
            <a:xfrm>
              <a:off x="8556937" y="5461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496" name="rc24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6" name="rc26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7" name="rc26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8" name="rc26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59" name="rc26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0" name="rc26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1" name="rc26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2" name="rc26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3" name="rc26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4" name="rc26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5" name="rc26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6" name="rc26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7" name="rc26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8" name="rc26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69" name="rc26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0" name="rc26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1" name="rc26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2" name="rc26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3" name="rc26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4" name="rc26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5" name="rc26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6" name="rc26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7" name="rc26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8" name="rc26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79" name="rc26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0" name="rc26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1" name="rc26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2" name="rc26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3" name="rc26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4" name="rc26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5" name="rc26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6" name="rc26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7" name="rc26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8" name="rc26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89" name="rc26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0" name="rc26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1" name="rc26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2" name="rc26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3" name="rc26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4" name="rc26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5" name="rc26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6" name="rc26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7" name="rc26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8" name="rc26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699" name="rc26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0" name="rc27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1" name="rc27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2" name="rc27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3" name="rc27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4" name="rc27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5" name="rc27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6" name="rc27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7" name="rc27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8" name="rc27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09" name="rc27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0" name="rc27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1" name="rc27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2" name="rc27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3" name="rc27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4" name="rc27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5" name="rc27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6" name="rc27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7" name="rc27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8" name="rc27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19" name="rc27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0" name="rc27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1" name="rc27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2" name="rc27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3" name="rc27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4" name="rc27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5" name="rc27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6" name="rc27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7" name="rc27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8" name="rc27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29" name="rc27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0" name="rc27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1" name="rc27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2" name="rc27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3" name="rc27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4" name="rc27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5" name="rc27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6" name="rc27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7" name="rc27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8" name="rc27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39" name="rc27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0" name="rc27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1" name="rc27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2" name="rc27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3" name="rc27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4" name="rc27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5" name="rc27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6" name="rc27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7" name="rc27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8" name="rc27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49" name="rc27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0" name="rc27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1" name="rc27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2" name="rc27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3" name="rc27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4" name="rc27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5" name="rc27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6" name="rc27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7" name="rc27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8" name="rc27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59" name="rc27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0" name="rc27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1" name="rc27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2" name="rc27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3" name="rc27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4" name="rc27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5" name="rc27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6" name="rc27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7" name="rc27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8" name="rc27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69" name="rc27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0" name="rc27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1" name="rc27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2" name="rc27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3" name="rc27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4" name="rc27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5" name="rc27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6" name="rc27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7" name="rc27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8" name="rc27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79" name="rc27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0" name="rc27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1" name="rc27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2" name="rc27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3" name="rc27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4" name="rc27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5" name="rc27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6" name="rc27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7" name="rc27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8" name="rc27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89" name="rc27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0" name="rc27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1" name="rc27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2" name="rc27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3" name="rc27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4" name="rc27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5" name="rc27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6" name="rc27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7" name="rc27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8" name="rc27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799" name="rc27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0" name="rc28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2" name="rc28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3" name="rc28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4" name="rc28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5" name="rc28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6" name="rc28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7" name="rc28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8" name="rc28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19" name="rc28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0" name="rc28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1" name="rc28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2" name="rc28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3" name="rc28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4" name="rc28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5" name="rc28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6" name="rc28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7" name="rc28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8" name="rc28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29" name="rc28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0" name="rc28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1" name="rc28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2" name="rc28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3" name="rc28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4" name="rc28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5" name="rc28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6" name="rc28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7" name="rc28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8" name="rc28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39" name="rc28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0" name="rc28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1" name="rc28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2" name="rc28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3" name="rc28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4" name="rc28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5" name="rc28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6" name="rc28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7" name="rc28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8" name="rc28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49" name="rc28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0" name="rc28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1" name="rc28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2" name="rc28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3" name="rc28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4" name="rc28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5" name="rc28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6" name="rc28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7" name="rc28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8" name="rc28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59" name="rc28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0" name="rc28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1" name="rc28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2" name="rc28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3" name="rc28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4" name="rc28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5" name="rc28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6" name="rc28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7" name="rc28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8" name="rc28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69" name="rc28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0" name="rc28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1" name="rc28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2" name="rc28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3" name="rc28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4" name="rc28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5" name="rc28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6" name="rc28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7" name="rc28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8" name="rc28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79" name="rc28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0" name="rc28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1" name="rc28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2" name="rc28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3" name="rc28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4" name="rc28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5" name="rc28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6" name="rc28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7" name="rc28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8" name="rc28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89" name="rc28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0" name="rc28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1" name="rc28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2" name="rc28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3" name="rc28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4" name="rc28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5" name="rc28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6" name="rc28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7" name="rc28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8" name="rc28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899" name="rc28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0" name="rc29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1" name="rc29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2" name="rc29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3" name="rc29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4" name="rc29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5" name="rc29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6" name="rc29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7" name="rc29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8" name="rc29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09" name="rc29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0" name="rc29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1" name="rc29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2" name="rc29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3" name="rc29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4" name="rc29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5" name="rc29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6" name="rc29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7" name="rc29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8" name="rc29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19" name="rc29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0" name="rc29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1" name="rc29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2" name="rc29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3" name="rc29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4" name="rc29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5" name="rc29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6" name="rc29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7" name="rc29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8" name="rc29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29" name="rc29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0" name="rc29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1" name="rc29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2" name="rc29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3" name="rc29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4" name="rc29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5" name="rc29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6" name="rc29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7" name="rc29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8" name="rc29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39" name="rc29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0" name="rc29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1" name="rc29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2" name="rc29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3" name="rc29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4" name="rc29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5" name="rc29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6" name="rc29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7" name="rc29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8" name="rc29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49" name="rc29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0" name="rc29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1" name="rc29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2" name="rc29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3" name="rc29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4" name="rc29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5" name="rc29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6" name="rc29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7" name="rc29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8" name="rc29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59" name="rc29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0" name="rc29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1" name="rc29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2" name="rc29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3" name="rc29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4" name="rc29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5" name="rc29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6" name="rc29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7" name="rc29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8" name="rc29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69" name="rc29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0" name="rc29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1" name="rc29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2" name="rc29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3" name="rc29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4" name="rc29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5" name="rc29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6" name="rc29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7" name="rc29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8" name="rc29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79" name="rc29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0" name="rc29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1" name="rc29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2" name="rc29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3" name="rc29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4" name="rc29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5" name="rc29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6" name="rc29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7" name="rc29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8" name="rc29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89" name="rc29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0" name="rc29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1" name="rc29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2" name="rc29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3" name="rc29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4" name="rc29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5" name="rc29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6" name="rc29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7" name="rc29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8" name="rc29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34889" y="3089080"/>
              <a:ext cx="6894782" cy="94063"/>
            </a:xfrm>
            <a:prstGeom prst="rect">
              <a:avLst/>
            </a:prstGeom>
            <a:noFill/>
            <a:ln w="27101" cap="flat">
              <a:solidFill>
                <a:srgbClr val="000000">
                  <a:alpha val="100000"/>
                </a:srgbClr>
              </a:solidFill>
              <a:prstDash val="solid"/>
              <a:miter/>
            </a:ln>
          </p:spPr>
          <p:txBody>
            <a:bodyPr/>
            <a:lstStyle/>
            <a:p/>
          </p:txBody>
        </p:sp>
        <p:sp>
          <p:nvSpPr>
            <p:cNvPr id="3742" name="tx3742"/>
            <p:cNvSpPr/>
            <p:nvPr/>
          </p:nvSpPr>
          <p:spPr>
            <a:xfrm rot="-2700000">
              <a:off x="18865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3743" name="tx3743"/>
            <p:cNvSpPr/>
            <p:nvPr/>
          </p:nvSpPr>
          <p:spPr>
            <a:xfrm rot="-2700000">
              <a:off x="215176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3744" name="tx3744"/>
            <p:cNvSpPr/>
            <p:nvPr/>
          </p:nvSpPr>
          <p:spPr>
            <a:xfrm rot="-2700000">
              <a:off x="241695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3745" name="tx3745"/>
            <p:cNvSpPr/>
            <p:nvPr/>
          </p:nvSpPr>
          <p:spPr>
            <a:xfrm rot="-2700000">
              <a:off x="26821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3746" name="tx3746"/>
            <p:cNvSpPr/>
            <p:nvPr/>
          </p:nvSpPr>
          <p:spPr>
            <a:xfrm rot="-2700000">
              <a:off x="294731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3747" name="tx3747"/>
            <p:cNvSpPr/>
            <p:nvPr/>
          </p:nvSpPr>
          <p:spPr>
            <a:xfrm rot="-2700000">
              <a:off x="3212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3748" name="tx3748"/>
            <p:cNvSpPr/>
            <p:nvPr/>
          </p:nvSpPr>
          <p:spPr>
            <a:xfrm rot="-2700000">
              <a:off x="34776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3749" name="tx3749"/>
            <p:cNvSpPr/>
            <p:nvPr/>
          </p:nvSpPr>
          <p:spPr>
            <a:xfrm rot="-2700000">
              <a:off x="37428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3750" name="tx3750"/>
            <p:cNvSpPr/>
            <p:nvPr/>
          </p:nvSpPr>
          <p:spPr>
            <a:xfrm rot="-2700000">
              <a:off x="400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3751" name="tx3751"/>
            <p:cNvSpPr/>
            <p:nvPr/>
          </p:nvSpPr>
          <p:spPr>
            <a:xfrm rot="-2700000">
              <a:off x="427323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3752" name="tx3752"/>
            <p:cNvSpPr/>
            <p:nvPr/>
          </p:nvSpPr>
          <p:spPr>
            <a:xfrm rot="-2700000">
              <a:off x="453842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3753" name="tx3753"/>
            <p:cNvSpPr/>
            <p:nvPr/>
          </p:nvSpPr>
          <p:spPr>
            <a:xfrm rot="-2700000">
              <a:off x="480512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3754" name="tx3754"/>
            <p:cNvSpPr/>
            <p:nvPr/>
          </p:nvSpPr>
          <p:spPr>
            <a:xfrm rot="-2700000">
              <a:off x="5068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3755" name="tx3755"/>
            <p:cNvSpPr/>
            <p:nvPr/>
          </p:nvSpPr>
          <p:spPr>
            <a:xfrm rot="-2700000">
              <a:off x="53339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3756" name="tx3756"/>
            <p:cNvSpPr/>
            <p:nvPr/>
          </p:nvSpPr>
          <p:spPr>
            <a:xfrm rot="-2700000">
              <a:off x="55991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3757" name="tx3757"/>
            <p:cNvSpPr/>
            <p:nvPr/>
          </p:nvSpPr>
          <p:spPr>
            <a:xfrm rot="-2700000">
              <a:off x="5864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3758" name="tx3758"/>
            <p:cNvSpPr/>
            <p:nvPr/>
          </p:nvSpPr>
          <p:spPr>
            <a:xfrm rot="-2700000">
              <a:off x="612952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3759" name="tx3759"/>
            <p:cNvSpPr/>
            <p:nvPr/>
          </p:nvSpPr>
          <p:spPr>
            <a:xfrm rot="-2700000">
              <a:off x="63947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3760" name="tx3760"/>
            <p:cNvSpPr/>
            <p:nvPr/>
          </p:nvSpPr>
          <p:spPr>
            <a:xfrm rot="-2700000">
              <a:off x="665989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3761" name="tx3761"/>
            <p:cNvSpPr/>
            <p:nvPr/>
          </p:nvSpPr>
          <p:spPr>
            <a:xfrm rot="-2700000">
              <a:off x="69250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3762" name="tx3762"/>
            <p:cNvSpPr/>
            <p:nvPr/>
          </p:nvSpPr>
          <p:spPr>
            <a:xfrm rot="-2700000">
              <a:off x="719026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3763" name="tx3763"/>
            <p:cNvSpPr/>
            <p:nvPr/>
          </p:nvSpPr>
          <p:spPr>
            <a:xfrm rot="-2700000">
              <a:off x="74554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3764" name="tx3764"/>
            <p:cNvSpPr/>
            <p:nvPr/>
          </p:nvSpPr>
          <p:spPr>
            <a:xfrm rot="-2700000">
              <a:off x="77206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3765" name="tx3765"/>
            <p:cNvSpPr/>
            <p:nvPr/>
          </p:nvSpPr>
          <p:spPr>
            <a:xfrm rot="-2700000">
              <a:off x="798581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3766" name="tx3766"/>
            <p:cNvSpPr/>
            <p:nvPr/>
          </p:nvSpPr>
          <p:spPr>
            <a:xfrm rot="-2700000">
              <a:off x="82509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3767" name="tx3767"/>
            <p:cNvSpPr/>
            <p:nvPr/>
          </p:nvSpPr>
          <p:spPr>
            <a:xfrm rot="-2700000">
              <a:off x="8516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3768" name="tx3768"/>
            <p:cNvSpPr/>
            <p:nvPr/>
          </p:nvSpPr>
          <p:spPr>
            <a:xfrm>
              <a:off x="656406" y="5634673"/>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Papua</a:t>
              </a:r>
            </a:p>
          </p:txBody>
        </p:sp>
        <p:sp>
          <p:nvSpPr>
            <p:cNvPr id="3769" name="tx3769"/>
            <p:cNvSpPr/>
            <p:nvPr/>
          </p:nvSpPr>
          <p:spPr>
            <a:xfrm>
              <a:off x="938224" y="5634673"/>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3770" name="tx3770"/>
            <p:cNvSpPr/>
            <p:nvPr/>
          </p:nvSpPr>
          <p:spPr>
            <a:xfrm>
              <a:off x="1140764" y="5634673"/>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71" name="tx3771"/>
            <p:cNvSpPr/>
            <p:nvPr/>
          </p:nvSpPr>
          <p:spPr>
            <a:xfrm>
              <a:off x="1200109" y="5540610"/>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3772" name="tx3772"/>
            <p:cNvSpPr/>
            <p:nvPr/>
          </p:nvSpPr>
          <p:spPr>
            <a:xfrm>
              <a:off x="1012199" y="5446547"/>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3773" name="tx3773"/>
            <p:cNvSpPr/>
            <p:nvPr/>
          </p:nvSpPr>
          <p:spPr>
            <a:xfrm>
              <a:off x="1145793" y="5352483"/>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3774" name="tx3774"/>
            <p:cNvSpPr/>
            <p:nvPr/>
          </p:nvSpPr>
          <p:spPr>
            <a:xfrm>
              <a:off x="1234673" y="5258420"/>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3775" name="tx3775"/>
            <p:cNvSpPr/>
            <p:nvPr/>
          </p:nvSpPr>
          <p:spPr>
            <a:xfrm>
              <a:off x="928349" y="5164357"/>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3776" name="tx3776"/>
            <p:cNvSpPr/>
            <p:nvPr/>
          </p:nvSpPr>
          <p:spPr>
            <a:xfrm>
              <a:off x="1140855" y="5164357"/>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3777" name="tx3777"/>
            <p:cNvSpPr/>
            <p:nvPr/>
          </p:nvSpPr>
          <p:spPr>
            <a:xfrm>
              <a:off x="956421" y="5070293"/>
              <a:ext cx="47109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Timor-Leste</a:t>
              </a:r>
            </a:p>
          </p:txBody>
        </p:sp>
        <p:sp>
          <p:nvSpPr>
            <p:cNvPr id="3778" name="tx3778"/>
            <p:cNvSpPr/>
            <p:nvPr/>
          </p:nvSpPr>
          <p:spPr>
            <a:xfrm>
              <a:off x="1249669" y="4976230"/>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3779" name="tx3779"/>
            <p:cNvSpPr/>
            <p:nvPr/>
          </p:nvSpPr>
          <p:spPr>
            <a:xfrm>
              <a:off x="1140764" y="4882167"/>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3780" name="tx3780"/>
            <p:cNvSpPr/>
            <p:nvPr/>
          </p:nvSpPr>
          <p:spPr>
            <a:xfrm>
              <a:off x="1081237" y="4788103"/>
              <a:ext cx="34628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Lebanon</a:t>
              </a:r>
            </a:p>
          </p:txBody>
        </p:sp>
        <p:sp>
          <p:nvSpPr>
            <p:cNvPr id="3781" name="tx3781"/>
            <p:cNvSpPr/>
            <p:nvPr/>
          </p:nvSpPr>
          <p:spPr>
            <a:xfrm>
              <a:off x="1165636" y="4694040"/>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Bolivia</a:t>
              </a:r>
            </a:p>
          </p:txBody>
        </p:sp>
        <p:sp>
          <p:nvSpPr>
            <p:cNvPr id="3782" name="tx3782"/>
            <p:cNvSpPr/>
            <p:nvPr/>
          </p:nvSpPr>
          <p:spPr>
            <a:xfrm>
              <a:off x="1066789" y="4599977"/>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3783" name="tx3783"/>
            <p:cNvSpPr/>
            <p:nvPr/>
          </p:nvSpPr>
          <p:spPr>
            <a:xfrm>
              <a:off x="1056914" y="4505913"/>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3784" name="tx3784"/>
            <p:cNvSpPr/>
            <p:nvPr/>
          </p:nvSpPr>
          <p:spPr>
            <a:xfrm>
              <a:off x="1150640" y="4411850"/>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3785" name="tx3785"/>
            <p:cNvSpPr/>
            <p:nvPr/>
          </p:nvSpPr>
          <p:spPr>
            <a:xfrm>
              <a:off x="1102816" y="4317787"/>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3786" name="tx3786"/>
            <p:cNvSpPr/>
            <p:nvPr/>
          </p:nvSpPr>
          <p:spPr>
            <a:xfrm>
              <a:off x="1130980" y="4223723"/>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3787" name="tx3787"/>
            <p:cNvSpPr/>
            <p:nvPr/>
          </p:nvSpPr>
          <p:spPr>
            <a:xfrm>
              <a:off x="1012291" y="4129660"/>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3788" name="tx3788"/>
            <p:cNvSpPr/>
            <p:nvPr/>
          </p:nvSpPr>
          <p:spPr>
            <a:xfrm>
              <a:off x="770158" y="4035597"/>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3789" name="tx3789"/>
            <p:cNvSpPr/>
            <p:nvPr/>
          </p:nvSpPr>
          <p:spPr>
            <a:xfrm>
              <a:off x="1145793" y="403559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3790" name="tx3790"/>
            <p:cNvSpPr/>
            <p:nvPr/>
          </p:nvSpPr>
          <p:spPr>
            <a:xfrm>
              <a:off x="1061851" y="3941533"/>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3791" name="tx3791"/>
            <p:cNvSpPr/>
            <p:nvPr/>
          </p:nvSpPr>
          <p:spPr>
            <a:xfrm>
              <a:off x="1111046" y="3847470"/>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3792" name="tx3792"/>
            <p:cNvSpPr/>
            <p:nvPr/>
          </p:nvSpPr>
          <p:spPr>
            <a:xfrm>
              <a:off x="1175420" y="3753407"/>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3793" name="tx3793"/>
            <p:cNvSpPr/>
            <p:nvPr/>
          </p:nvSpPr>
          <p:spPr>
            <a:xfrm>
              <a:off x="1234673" y="3659343"/>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3794" name="tx3794"/>
            <p:cNvSpPr/>
            <p:nvPr/>
          </p:nvSpPr>
          <p:spPr>
            <a:xfrm>
              <a:off x="1071544" y="3565280"/>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3795" name="tx3795"/>
            <p:cNvSpPr/>
            <p:nvPr/>
          </p:nvSpPr>
          <p:spPr>
            <a:xfrm>
              <a:off x="1086540" y="3471217"/>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3796" name="tx3796"/>
            <p:cNvSpPr/>
            <p:nvPr/>
          </p:nvSpPr>
          <p:spPr>
            <a:xfrm>
              <a:off x="1101353" y="3377154"/>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3797" name="tx3797"/>
            <p:cNvSpPr/>
            <p:nvPr/>
          </p:nvSpPr>
          <p:spPr>
            <a:xfrm>
              <a:off x="1155760" y="3283090"/>
              <a:ext cx="27175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Kiribati</a:t>
              </a:r>
            </a:p>
          </p:txBody>
        </p:sp>
        <p:sp>
          <p:nvSpPr>
            <p:cNvPr id="3798" name="tx3798"/>
            <p:cNvSpPr/>
            <p:nvPr/>
          </p:nvSpPr>
          <p:spPr>
            <a:xfrm>
              <a:off x="1165453" y="3189027"/>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3799" name="tx3799"/>
            <p:cNvSpPr/>
            <p:nvPr/>
          </p:nvSpPr>
          <p:spPr>
            <a:xfrm>
              <a:off x="1160789" y="3094918"/>
              <a:ext cx="266730"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LMICs</a:t>
              </a:r>
            </a:p>
          </p:txBody>
        </p:sp>
        <p:sp>
          <p:nvSpPr>
            <p:cNvPr id="3800" name="tx3800"/>
            <p:cNvSpPr/>
            <p:nvPr/>
          </p:nvSpPr>
          <p:spPr>
            <a:xfrm>
              <a:off x="508182" y="3000900"/>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3801" name="tx3801"/>
            <p:cNvSpPr/>
            <p:nvPr/>
          </p:nvSpPr>
          <p:spPr>
            <a:xfrm>
              <a:off x="691062" y="3000900"/>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3802" name="tx3802"/>
            <p:cNvSpPr/>
            <p:nvPr/>
          </p:nvSpPr>
          <p:spPr>
            <a:xfrm>
              <a:off x="933195" y="300090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3803" name="tx3803"/>
            <p:cNvSpPr/>
            <p:nvPr/>
          </p:nvSpPr>
          <p:spPr>
            <a:xfrm>
              <a:off x="1106291" y="3000900"/>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3804" name="tx3804"/>
            <p:cNvSpPr/>
            <p:nvPr/>
          </p:nvSpPr>
          <p:spPr>
            <a:xfrm>
              <a:off x="1041917" y="2906837"/>
              <a:ext cx="385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Honduras</a:t>
              </a:r>
            </a:p>
          </p:txBody>
        </p:sp>
        <p:sp>
          <p:nvSpPr>
            <p:cNvPr id="3805" name="tx3805"/>
            <p:cNvSpPr/>
            <p:nvPr/>
          </p:nvSpPr>
          <p:spPr>
            <a:xfrm>
              <a:off x="1022166" y="2812774"/>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3806" name="tx3806"/>
            <p:cNvSpPr/>
            <p:nvPr/>
          </p:nvSpPr>
          <p:spPr>
            <a:xfrm>
              <a:off x="1096507" y="2718710"/>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3807" name="tx3807"/>
            <p:cNvSpPr/>
            <p:nvPr/>
          </p:nvSpPr>
          <p:spPr>
            <a:xfrm>
              <a:off x="1017320" y="2624647"/>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3808" name="tx3808"/>
            <p:cNvSpPr/>
            <p:nvPr/>
          </p:nvSpPr>
          <p:spPr>
            <a:xfrm>
              <a:off x="957793" y="2530584"/>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3809" name="tx3809"/>
            <p:cNvSpPr/>
            <p:nvPr/>
          </p:nvSpPr>
          <p:spPr>
            <a:xfrm>
              <a:off x="1130980" y="2436520"/>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3810" name="tx3810"/>
            <p:cNvSpPr/>
            <p:nvPr/>
          </p:nvSpPr>
          <p:spPr>
            <a:xfrm>
              <a:off x="1101171" y="2342457"/>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3811" name="tx3811"/>
            <p:cNvSpPr/>
            <p:nvPr/>
          </p:nvSpPr>
          <p:spPr>
            <a:xfrm>
              <a:off x="987785" y="2248394"/>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3812" name="tx3812"/>
            <p:cNvSpPr/>
            <p:nvPr/>
          </p:nvSpPr>
          <p:spPr>
            <a:xfrm>
              <a:off x="1012291" y="2154330"/>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3813" name="tx3813"/>
            <p:cNvSpPr/>
            <p:nvPr/>
          </p:nvSpPr>
          <p:spPr>
            <a:xfrm>
              <a:off x="1160515" y="2060267"/>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3814" name="tx3814"/>
            <p:cNvSpPr/>
            <p:nvPr/>
          </p:nvSpPr>
          <p:spPr>
            <a:xfrm>
              <a:off x="1022166" y="1966204"/>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3815" name="tx3815"/>
            <p:cNvSpPr/>
            <p:nvPr/>
          </p:nvSpPr>
          <p:spPr>
            <a:xfrm>
              <a:off x="1144147" y="1872140"/>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3816" name="tx3816"/>
            <p:cNvSpPr/>
            <p:nvPr/>
          </p:nvSpPr>
          <p:spPr>
            <a:xfrm>
              <a:off x="1195171" y="1778077"/>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3817" name="tx3817"/>
            <p:cNvSpPr/>
            <p:nvPr/>
          </p:nvSpPr>
          <p:spPr>
            <a:xfrm>
              <a:off x="1200200" y="1684014"/>
              <a:ext cx="22731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Egypt</a:t>
              </a:r>
            </a:p>
          </p:txBody>
        </p:sp>
        <p:sp>
          <p:nvSpPr>
            <p:cNvPr id="3818" name="tx3818"/>
            <p:cNvSpPr/>
            <p:nvPr/>
          </p:nvSpPr>
          <p:spPr>
            <a:xfrm>
              <a:off x="730656" y="1589950"/>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a:t>
              </a:r>
            </a:p>
          </p:txBody>
        </p:sp>
        <p:sp>
          <p:nvSpPr>
            <p:cNvPr id="3819" name="tx3819"/>
            <p:cNvSpPr/>
            <p:nvPr/>
          </p:nvSpPr>
          <p:spPr>
            <a:xfrm>
              <a:off x="962913" y="1589950"/>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3820" name="tx3820"/>
            <p:cNvSpPr/>
            <p:nvPr/>
          </p:nvSpPr>
          <p:spPr>
            <a:xfrm>
              <a:off x="1061760" y="1589950"/>
              <a:ext cx="36576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Palestine</a:t>
              </a:r>
            </a:p>
          </p:txBody>
        </p:sp>
        <p:sp>
          <p:nvSpPr>
            <p:cNvPr id="3821" name="tx3821"/>
            <p:cNvSpPr/>
            <p:nvPr/>
          </p:nvSpPr>
          <p:spPr>
            <a:xfrm>
              <a:off x="1086540" y="1495887"/>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3822" name="tx3822"/>
            <p:cNvSpPr/>
            <p:nvPr/>
          </p:nvSpPr>
          <p:spPr>
            <a:xfrm>
              <a:off x="1234673" y="1401824"/>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India</a:t>
              </a:r>
            </a:p>
          </p:txBody>
        </p:sp>
        <p:sp>
          <p:nvSpPr>
            <p:cNvPr id="3823" name="tx3823"/>
            <p:cNvSpPr/>
            <p:nvPr/>
          </p:nvSpPr>
          <p:spPr>
            <a:xfrm>
              <a:off x="1145702" y="1307760"/>
              <a:ext cx="2818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Bhutan</a:t>
              </a:r>
            </a:p>
          </p:txBody>
        </p:sp>
        <p:sp>
          <p:nvSpPr>
            <p:cNvPr id="3824" name="tx3824"/>
            <p:cNvSpPr/>
            <p:nvPr/>
          </p:nvSpPr>
          <p:spPr>
            <a:xfrm>
              <a:off x="987693" y="1213697"/>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3825" name="tx3825"/>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3826" name="pic3826"/>
            <p:cNvPicPr/>
            <p:nvPr/>
          </p:nvPicPr>
          <p:blipFill>
            <a:blip r:embed="rId2" cstate="print"/>
            <a:stretch>
              <a:fillRect/>
            </a:stretch>
          </p:blipFill>
          <p:spPr>
            <a:xfrm>
              <a:off x="5028076" y="5941026"/>
              <a:ext cx="2160000" cy="219455"/>
            </a:xfrm>
            <a:prstGeom prst="rect">
              <a:avLst/>
            </a:prstGeom>
          </p:spPr>
        </p:pic>
        <p:sp>
          <p:nvSpPr>
            <p:cNvPr id="3827" name="pl3827"/>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28" name="pl3828"/>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29" name="pl3829"/>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0" name="pl3830"/>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1" name="pl3831"/>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2" name="pl3832"/>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833" name="pl3833"/>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4" name="pl3834"/>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5" name="pl3835"/>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6" name="pl3836"/>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7" name="pl3837"/>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8" name="pl3838"/>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839" name="tx3839"/>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3840" name="tx3840"/>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3841" name="tx3841"/>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3842" name="tx3842"/>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3843" name="tx3843"/>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3844" name="tx3844"/>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3845" name="tx3845"/>
            <p:cNvSpPr/>
            <p:nvPr/>
          </p:nvSpPr>
          <p:spPr>
            <a:xfrm>
              <a:off x="1490150" y="435349"/>
              <a:ext cx="352601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LMICs, 2000-2025</a:t>
              </a:r>
            </a:p>
          </p:txBody>
        </p:sp>
        <p:sp>
          <p:nvSpPr>
            <p:cNvPr id="3846" name="tx3846"/>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847" name="tx3847"/>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384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3178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61871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20565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79258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37952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196645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382524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341218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99911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58605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21729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7" name="pl17"/>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83054" y="2007764"/>
              <a:ext cx="3434315" cy="82612"/>
            </a:xfrm>
            <a:custGeom>
              <a:avLst/>
              <a:pathLst>
                <a:path w="3434315" h="82612">
                  <a:moveTo>
                    <a:pt x="0" y="82612"/>
                  </a:moveTo>
                  <a:lnTo>
                    <a:pt x="137372" y="82612"/>
                  </a:lnTo>
                  <a:lnTo>
                    <a:pt x="274745" y="41306"/>
                  </a:lnTo>
                  <a:lnTo>
                    <a:pt x="412117" y="41306"/>
                  </a:lnTo>
                  <a:lnTo>
                    <a:pt x="549490" y="0"/>
                  </a:lnTo>
                  <a:lnTo>
                    <a:pt x="686863" y="41306"/>
                  </a:lnTo>
                  <a:lnTo>
                    <a:pt x="824235" y="0"/>
                  </a:lnTo>
                  <a:lnTo>
                    <a:pt x="961608" y="0"/>
                  </a:lnTo>
                  <a:lnTo>
                    <a:pt x="1098981" y="0"/>
                  </a:lnTo>
                  <a:lnTo>
                    <a:pt x="1236353" y="41306"/>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41306"/>
                  </a:lnTo>
                  <a:lnTo>
                    <a:pt x="3434315" y="41306"/>
                  </a:lnTo>
                </a:path>
              </a:pathLst>
            </a:custGeom>
            <a:ln w="27101" cap="flat">
              <a:solidFill>
                <a:srgbClr val="80BD41">
                  <a:alpha val="69803"/>
                </a:srgbClr>
              </a:solidFill>
              <a:prstDash val="solid"/>
              <a:round/>
            </a:ln>
          </p:spPr>
          <p:txBody>
            <a:bodyPr/>
            <a:lstStyle/>
            <a:p/>
          </p:txBody>
        </p:sp>
        <p:sp>
          <p:nvSpPr>
            <p:cNvPr id="24" name="pl24"/>
            <p:cNvSpPr/>
            <p:nvPr/>
          </p:nvSpPr>
          <p:spPr>
            <a:xfrm>
              <a:off x="1083054" y="2916506"/>
              <a:ext cx="3434315" cy="1073967"/>
            </a:xfrm>
            <a:custGeom>
              <a:avLst/>
              <a:pathLst>
                <a:path w="3434315" h="1073967">
                  <a:moveTo>
                    <a:pt x="0" y="1073967"/>
                  </a:moveTo>
                  <a:lnTo>
                    <a:pt x="137372" y="908741"/>
                  </a:lnTo>
                  <a:lnTo>
                    <a:pt x="274745" y="826129"/>
                  </a:lnTo>
                  <a:lnTo>
                    <a:pt x="412117" y="660903"/>
                  </a:lnTo>
                  <a:lnTo>
                    <a:pt x="549490" y="536983"/>
                  </a:lnTo>
                  <a:lnTo>
                    <a:pt x="686863" y="413064"/>
                  </a:lnTo>
                  <a:lnTo>
                    <a:pt x="824235" y="330451"/>
                  </a:lnTo>
                  <a:lnTo>
                    <a:pt x="961608" y="206532"/>
                  </a:lnTo>
                  <a:lnTo>
                    <a:pt x="1098981" y="165225"/>
                  </a:lnTo>
                  <a:lnTo>
                    <a:pt x="1236353" y="82612"/>
                  </a:lnTo>
                  <a:lnTo>
                    <a:pt x="1373726" y="0"/>
                  </a:lnTo>
                  <a:lnTo>
                    <a:pt x="1511098" y="0"/>
                  </a:lnTo>
                  <a:lnTo>
                    <a:pt x="1648471" y="0"/>
                  </a:lnTo>
                  <a:lnTo>
                    <a:pt x="1785844" y="82612"/>
                  </a:lnTo>
                  <a:lnTo>
                    <a:pt x="1923216" y="82612"/>
                  </a:lnTo>
                  <a:lnTo>
                    <a:pt x="2060589" y="123919"/>
                  </a:lnTo>
                  <a:lnTo>
                    <a:pt x="2197962" y="123919"/>
                  </a:lnTo>
                  <a:lnTo>
                    <a:pt x="2335334" y="82612"/>
                  </a:lnTo>
                  <a:lnTo>
                    <a:pt x="2472707" y="41306"/>
                  </a:lnTo>
                  <a:lnTo>
                    <a:pt x="2610079" y="41306"/>
                  </a:lnTo>
                  <a:lnTo>
                    <a:pt x="2747452" y="123919"/>
                  </a:lnTo>
                  <a:lnTo>
                    <a:pt x="2884825" y="206532"/>
                  </a:lnTo>
                  <a:lnTo>
                    <a:pt x="3022197" y="206532"/>
                  </a:lnTo>
                  <a:lnTo>
                    <a:pt x="3159570" y="247838"/>
                  </a:lnTo>
                  <a:lnTo>
                    <a:pt x="3296943" y="206532"/>
                  </a:lnTo>
                  <a:lnTo>
                    <a:pt x="3434315" y="123919"/>
                  </a:lnTo>
                </a:path>
              </a:pathLst>
            </a:custGeom>
            <a:ln w="27101" cap="flat">
              <a:solidFill>
                <a:srgbClr val="0058AB">
                  <a:alpha val="69803"/>
                </a:srgbClr>
              </a:solidFill>
              <a:prstDash val="solid"/>
              <a:round/>
            </a:ln>
          </p:spPr>
          <p:txBody>
            <a:bodyPr/>
            <a:lstStyle/>
            <a:p/>
          </p:txBody>
        </p:sp>
        <p:sp>
          <p:nvSpPr>
            <p:cNvPr id="25" name="pl25"/>
            <p:cNvSpPr/>
            <p:nvPr/>
          </p:nvSpPr>
          <p:spPr>
            <a:xfrm>
              <a:off x="1083054" y="2338216"/>
              <a:ext cx="3434315" cy="1032661"/>
            </a:xfrm>
            <a:custGeom>
              <a:avLst/>
              <a:pathLst>
                <a:path w="3434315" h="1032661">
                  <a:moveTo>
                    <a:pt x="0" y="1032661"/>
                  </a:moveTo>
                  <a:lnTo>
                    <a:pt x="137372" y="991354"/>
                  </a:lnTo>
                  <a:lnTo>
                    <a:pt x="274745" y="1032661"/>
                  </a:lnTo>
                  <a:lnTo>
                    <a:pt x="412117" y="908741"/>
                  </a:lnTo>
                  <a:lnTo>
                    <a:pt x="549490" y="784822"/>
                  </a:lnTo>
                  <a:lnTo>
                    <a:pt x="686863" y="702209"/>
                  </a:lnTo>
                  <a:lnTo>
                    <a:pt x="824235" y="660903"/>
                  </a:lnTo>
                  <a:lnTo>
                    <a:pt x="961608" y="660903"/>
                  </a:lnTo>
                  <a:lnTo>
                    <a:pt x="1098981" y="578290"/>
                  </a:lnTo>
                  <a:lnTo>
                    <a:pt x="1236353" y="371758"/>
                  </a:lnTo>
                  <a:lnTo>
                    <a:pt x="1373726" y="330451"/>
                  </a:lnTo>
                  <a:lnTo>
                    <a:pt x="1511098" y="330451"/>
                  </a:lnTo>
                  <a:lnTo>
                    <a:pt x="1648471" y="371758"/>
                  </a:lnTo>
                  <a:lnTo>
                    <a:pt x="1785844" y="330451"/>
                  </a:lnTo>
                  <a:lnTo>
                    <a:pt x="1923216" y="289145"/>
                  </a:lnTo>
                  <a:lnTo>
                    <a:pt x="2060589" y="247838"/>
                  </a:lnTo>
                  <a:lnTo>
                    <a:pt x="2197962" y="206532"/>
                  </a:lnTo>
                  <a:lnTo>
                    <a:pt x="2335334" y="123919"/>
                  </a:lnTo>
                  <a:lnTo>
                    <a:pt x="2472707" y="82612"/>
                  </a:lnTo>
                  <a:lnTo>
                    <a:pt x="2610079" y="0"/>
                  </a:lnTo>
                  <a:lnTo>
                    <a:pt x="2747452" y="123919"/>
                  </a:lnTo>
                  <a:lnTo>
                    <a:pt x="2884825" y="247838"/>
                  </a:lnTo>
                  <a:lnTo>
                    <a:pt x="3022197" y="123919"/>
                  </a:lnTo>
                  <a:lnTo>
                    <a:pt x="3159570" y="82612"/>
                  </a:lnTo>
                  <a:lnTo>
                    <a:pt x="3296943" y="0"/>
                  </a:lnTo>
                  <a:lnTo>
                    <a:pt x="3434315" y="41306"/>
                  </a:lnTo>
                </a:path>
              </a:pathLst>
            </a:custGeom>
            <a:ln w="27101" cap="flat">
              <a:solidFill>
                <a:srgbClr val="1CABE2">
                  <a:alpha val="69803"/>
                </a:srgbClr>
              </a:solidFill>
              <a:prstDash val="solid"/>
              <a:round/>
            </a:ln>
          </p:spPr>
          <p:txBody>
            <a:bodyPr/>
            <a:lstStyle/>
            <a:p/>
          </p:txBody>
        </p:sp>
        <p:sp>
          <p:nvSpPr>
            <p:cNvPr id="26" name="pl26"/>
            <p:cNvSpPr/>
            <p:nvPr/>
          </p:nvSpPr>
          <p:spPr>
            <a:xfrm>
              <a:off x="1083054" y="2007764"/>
              <a:ext cx="3434315" cy="330451"/>
            </a:xfrm>
            <a:custGeom>
              <a:avLst/>
              <a:pathLst>
                <a:path w="3434315" h="330451">
                  <a:moveTo>
                    <a:pt x="0" y="289145"/>
                  </a:moveTo>
                  <a:lnTo>
                    <a:pt x="137372" y="289145"/>
                  </a:lnTo>
                  <a:lnTo>
                    <a:pt x="274745" y="330451"/>
                  </a:lnTo>
                  <a:lnTo>
                    <a:pt x="412117" y="330451"/>
                  </a:lnTo>
                  <a:lnTo>
                    <a:pt x="549490" y="289145"/>
                  </a:lnTo>
                  <a:lnTo>
                    <a:pt x="686863" y="247838"/>
                  </a:lnTo>
                  <a:lnTo>
                    <a:pt x="824235" y="123919"/>
                  </a:lnTo>
                  <a:lnTo>
                    <a:pt x="961608" y="123919"/>
                  </a:lnTo>
                  <a:lnTo>
                    <a:pt x="1098981" y="41306"/>
                  </a:lnTo>
                  <a:lnTo>
                    <a:pt x="1236353" y="41306"/>
                  </a:lnTo>
                  <a:lnTo>
                    <a:pt x="1373726" y="41306"/>
                  </a:lnTo>
                  <a:lnTo>
                    <a:pt x="1511098" y="0"/>
                  </a:lnTo>
                  <a:lnTo>
                    <a:pt x="1648471" y="0"/>
                  </a:lnTo>
                  <a:lnTo>
                    <a:pt x="1785844" y="0"/>
                  </a:lnTo>
                  <a:lnTo>
                    <a:pt x="1923216" y="0"/>
                  </a:lnTo>
                  <a:lnTo>
                    <a:pt x="2060589" y="0"/>
                  </a:lnTo>
                  <a:lnTo>
                    <a:pt x="2197962" y="0"/>
                  </a:lnTo>
                  <a:lnTo>
                    <a:pt x="2335334" y="41306"/>
                  </a:lnTo>
                  <a:lnTo>
                    <a:pt x="2472707" y="0"/>
                  </a:lnTo>
                  <a:lnTo>
                    <a:pt x="2610079" y="82612"/>
                  </a:lnTo>
                  <a:lnTo>
                    <a:pt x="2747452" y="206532"/>
                  </a:lnTo>
                  <a:lnTo>
                    <a:pt x="2884825" y="289145"/>
                  </a:lnTo>
                  <a:lnTo>
                    <a:pt x="3022197" y="165225"/>
                  </a:lnTo>
                  <a:lnTo>
                    <a:pt x="3159570" y="206532"/>
                  </a:lnTo>
                  <a:lnTo>
                    <a:pt x="3296943" y="165225"/>
                  </a:lnTo>
                  <a:lnTo>
                    <a:pt x="3434315" y="206532"/>
                  </a:lnTo>
                </a:path>
              </a:pathLst>
            </a:custGeom>
            <a:ln w="27101" cap="flat">
              <a:solidFill>
                <a:srgbClr val="00833D">
                  <a:alpha val="69803"/>
                </a:srgbClr>
              </a:solidFill>
              <a:prstDash val="solid"/>
              <a:round/>
            </a:ln>
          </p:spPr>
          <p:txBody>
            <a:bodyPr/>
            <a:lstStyle/>
            <a:p/>
          </p:txBody>
        </p:sp>
        <p:sp>
          <p:nvSpPr>
            <p:cNvPr id="27" name="pl27"/>
            <p:cNvSpPr/>
            <p:nvPr/>
          </p:nvSpPr>
          <p:spPr>
            <a:xfrm>
              <a:off x="1083054" y="2338216"/>
              <a:ext cx="3434315" cy="1032661"/>
            </a:xfrm>
            <a:custGeom>
              <a:avLst/>
              <a:pathLst>
                <a:path w="3434315" h="1032661">
                  <a:moveTo>
                    <a:pt x="0" y="1032661"/>
                  </a:moveTo>
                  <a:lnTo>
                    <a:pt x="137372" y="991354"/>
                  </a:lnTo>
                  <a:lnTo>
                    <a:pt x="274745" y="1032661"/>
                  </a:lnTo>
                  <a:lnTo>
                    <a:pt x="412117" y="908741"/>
                  </a:lnTo>
                  <a:lnTo>
                    <a:pt x="549490" y="784822"/>
                  </a:lnTo>
                  <a:lnTo>
                    <a:pt x="686863" y="702209"/>
                  </a:lnTo>
                  <a:lnTo>
                    <a:pt x="824235" y="660903"/>
                  </a:lnTo>
                  <a:lnTo>
                    <a:pt x="961608" y="660903"/>
                  </a:lnTo>
                  <a:lnTo>
                    <a:pt x="1098981" y="578290"/>
                  </a:lnTo>
                  <a:lnTo>
                    <a:pt x="1236353" y="371758"/>
                  </a:lnTo>
                  <a:lnTo>
                    <a:pt x="1373726" y="330451"/>
                  </a:lnTo>
                  <a:lnTo>
                    <a:pt x="1511098" y="330451"/>
                  </a:lnTo>
                  <a:lnTo>
                    <a:pt x="1648471" y="371758"/>
                  </a:lnTo>
                  <a:lnTo>
                    <a:pt x="1785844" y="330451"/>
                  </a:lnTo>
                  <a:lnTo>
                    <a:pt x="1923216" y="289145"/>
                  </a:lnTo>
                  <a:lnTo>
                    <a:pt x="2060589" y="247838"/>
                  </a:lnTo>
                  <a:lnTo>
                    <a:pt x="2197962" y="206532"/>
                  </a:lnTo>
                  <a:lnTo>
                    <a:pt x="2335334" y="123919"/>
                  </a:lnTo>
                  <a:lnTo>
                    <a:pt x="2472707" y="82612"/>
                  </a:lnTo>
                  <a:lnTo>
                    <a:pt x="2610079" y="0"/>
                  </a:lnTo>
                  <a:lnTo>
                    <a:pt x="2747452" y="123919"/>
                  </a:lnTo>
                  <a:lnTo>
                    <a:pt x="2884825" y="247838"/>
                  </a:lnTo>
                  <a:lnTo>
                    <a:pt x="3022197" y="123919"/>
                  </a:lnTo>
                  <a:lnTo>
                    <a:pt x="3159570" y="82612"/>
                  </a:lnTo>
                  <a:lnTo>
                    <a:pt x="3296943" y="0"/>
                  </a:lnTo>
                  <a:lnTo>
                    <a:pt x="3434315" y="41306"/>
                  </a:lnTo>
                </a:path>
              </a:pathLst>
            </a:custGeom>
            <a:ln w="65043" cap="flat">
              <a:solidFill>
                <a:srgbClr val="000000">
                  <a:alpha val="100000"/>
                </a:srgbClr>
              </a:solidFill>
              <a:prstDash val="solid"/>
              <a:round/>
            </a:ln>
          </p:spPr>
          <p:txBody>
            <a:bodyPr/>
            <a:lstStyle/>
            <a:p/>
          </p:txBody>
        </p:sp>
        <p:sp>
          <p:nvSpPr>
            <p:cNvPr id="28" name="pl28"/>
            <p:cNvSpPr/>
            <p:nvPr/>
          </p:nvSpPr>
          <p:spPr>
            <a:xfrm>
              <a:off x="1083054" y="2338216"/>
              <a:ext cx="3434315" cy="1032661"/>
            </a:xfrm>
            <a:custGeom>
              <a:avLst/>
              <a:pathLst>
                <a:path w="3434315" h="1032661">
                  <a:moveTo>
                    <a:pt x="0" y="1032661"/>
                  </a:moveTo>
                  <a:lnTo>
                    <a:pt x="137372" y="991354"/>
                  </a:lnTo>
                  <a:lnTo>
                    <a:pt x="274745" y="1032661"/>
                  </a:lnTo>
                  <a:lnTo>
                    <a:pt x="412117" y="908741"/>
                  </a:lnTo>
                  <a:lnTo>
                    <a:pt x="549490" y="784822"/>
                  </a:lnTo>
                  <a:lnTo>
                    <a:pt x="686863" y="702209"/>
                  </a:lnTo>
                  <a:lnTo>
                    <a:pt x="824235" y="660903"/>
                  </a:lnTo>
                  <a:lnTo>
                    <a:pt x="961608" y="660903"/>
                  </a:lnTo>
                  <a:lnTo>
                    <a:pt x="1098981" y="578290"/>
                  </a:lnTo>
                  <a:lnTo>
                    <a:pt x="1236353" y="371758"/>
                  </a:lnTo>
                  <a:lnTo>
                    <a:pt x="1373726" y="330451"/>
                  </a:lnTo>
                  <a:lnTo>
                    <a:pt x="1511098" y="330451"/>
                  </a:lnTo>
                  <a:lnTo>
                    <a:pt x="1648471" y="371758"/>
                  </a:lnTo>
                  <a:lnTo>
                    <a:pt x="1785844" y="330451"/>
                  </a:lnTo>
                  <a:lnTo>
                    <a:pt x="1923216" y="289145"/>
                  </a:lnTo>
                  <a:lnTo>
                    <a:pt x="2060589" y="247838"/>
                  </a:lnTo>
                  <a:lnTo>
                    <a:pt x="2197962" y="206532"/>
                  </a:lnTo>
                  <a:lnTo>
                    <a:pt x="2335334" y="123919"/>
                  </a:lnTo>
                  <a:lnTo>
                    <a:pt x="2472707" y="82612"/>
                  </a:lnTo>
                  <a:lnTo>
                    <a:pt x="2610079" y="0"/>
                  </a:lnTo>
                  <a:lnTo>
                    <a:pt x="2747452" y="123919"/>
                  </a:lnTo>
                  <a:lnTo>
                    <a:pt x="2884825" y="247838"/>
                  </a:lnTo>
                  <a:lnTo>
                    <a:pt x="3022197" y="123919"/>
                  </a:lnTo>
                  <a:lnTo>
                    <a:pt x="3159570" y="82612"/>
                  </a:lnTo>
                  <a:lnTo>
                    <a:pt x="3296943" y="0"/>
                  </a:lnTo>
                  <a:lnTo>
                    <a:pt x="3434315" y="41306"/>
                  </a:lnTo>
                </a:path>
              </a:pathLst>
            </a:custGeom>
            <a:ln w="40651" cap="flat">
              <a:solidFill>
                <a:srgbClr val="1CABE2">
                  <a:alpha val="100000"/>
                </a:srgbClr>
              </a:solidFill>
              <a:prstDash val="solid"/>
              <a:round/>
            </a:ln>
          </p:spPr>
          <p:txBody>
            <a:bodyPr/>
            <a:lstStyle/>
            <a:p/>
          </p:txBody>
        </p:sp>
        <p:sp>
          <p:nvSpPr>
            <p:cNvPr id="29" name="tx29"/>
            <p:cNvSpPr/>
            <p:nvPr/>
          </p:nvSpPr>
          <p:spPr>
            <a:xfrm>
              <a:off x="1022795" y="32000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30" name="tx30"/>
            <p:cNvSpPr/>
            <p:nvPr/>
          </p:nvSpPr>
          <p:spPr>
            <a:xfrm>
              <a:off x="1709658" y="2869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31" name="tx31"/>
            <p:cNvSpPr/>
            <p:nvPr/>
          </p:nvSpPr>
          <p:spPr>
            <a:xfrm>
              <a:off x="2396521" y="2497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32" name="tx32"/>
            <p:cNvSpPr/>
            <p:nvPr/>
          </p:nvSpPr>
          <p:spPr>
            <a:xfrm>
              <a:off x="3083384" y="24152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3" name="tx33"/>
            <p:cNvSpPr/>
            <p:nvPr/>
          </p:nvSpPr>
          <p:spPr>
            <a:xfrm>
              <a:off x="3632875" y="21674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4" name="tx34"/>
            <p:cNvSpPr/>
            <p:nvPr/>
          </p:nvSpPr>
          <p:spPr>
            <a:xfrm>
              <a:off x="4457110" y="22087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5" name="tx35"/>
            <p:cNvSpPr/>
            <p:nvPr/>
          </p:nvSpPr>
          <p:spPr>
            <a:xfrm>
              <a:off x="707342" y="377975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6" name="tx36"/>
            <p:cNvSpPr/>
            <p:nvPr/>
          </p:nvSpPr>
          <p:spPr>
            <a:xfrm>
              <a:off x="707342" y="336669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7" name="tx37"/>
            <p:cNvSpPr/>
            <p:nvPr/>
          </p:nvSpPr>
          <p:spPr>
            <a:xfrm>
              <a:off x="707342" y="295362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8" name="tx38"/>
            <p:cNvSpPr/>
            <p:nvPr/>
          </p:nvSpPr>
          <p:spPr>
            <a:xfrm>
              <a:off x="707342" y="254056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9" name="tx39"/>
            <p:cNvSpPr/>
            <p:nvPr/>
          </p:nvSpPr>
          <p:spPr>
            <a:xfrm>
              <a:off x="707342" y="212749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0" name="tx40"/>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1" name="tx41"/>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2" name="tx42"/>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3" name="tx43"/>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4" name="tx44"/>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5" name="tx45"/>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6" name="tx46"/>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7" name="tx47"/>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8" name="pl48"/>
            <p:cNvSpPr/>
            <p:nvPr/>
          </p:nvSpPr>
          <p:spPr>
            <a:xfrm>
              <a:off x="1490368"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31277"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2751156"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751156" y="4946500"/>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52" name="pl52"/>
            <p:cNvSpPr/>
            <p:nvPr/>
          </p:nvSpPr>
          <p:spPr>
            <a:xfrm>
              <a:off x="3476830"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tx53"/>
            <p:cNvSpPr/>
            <p:nvPr/>
          </p:nvSpPr>
          <p:spPr>
            <a:xfrm>
              <a:off x="1757468"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4" name="tx54"/>
            <p:cNvSpPr/>
            <p:nvPr/>
          </p:nvSpPr>
          <p:spPr>
            <a:xfrm>
              <a:off x="2398377"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55" name="tx55"/>
            <p:cNvSpPr/>
            <p:nvPr/>
          </p:nvSpPr>
          <p:spPr>
            <a:xfrm>
              <a:off x="3018255"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6" name="tx56"/>
            <p:cNvSpPr/>
            <p:nvPr/>
          </p:nvSpPr>
          <p:spPr>
            <a:xfrm>
              <a:off x="3743929"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7" name="tx57"/>
            <p:cNvSpPr/>
            <p:nvPr/>
          </p:nvSpPr>
          <p:spPr>
            <a:xfrm>
              <a:off x="1584380" y="1437626"/>
              <a:ext cx="243166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LMICs, 2000-2025</a:t>
              </a:r>
            </a:p>
          </p:txBody>
        </p:sp>
        <p:sp>
          <p:nvSpPr>
            <p:cNvPr id="58" name="pl58"/>
            <p:cNvSpPr/>
            <p:nvPr/>
          </p:nvSpPr>
          <p:spPr>
            <a:xfrm>
              <a:off x="5227074" y="39904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316434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233821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357740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275128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192515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398790" y="1925151"/>
              <a:ext cx="3434315" cy="165225"/>
            </a:xfrm>
            <a:custGeom>
              <a:avLst/>
              <a:pathLst>
                <a:path w="3434315" h="165225">
                  <a:moveTo>
                    <a:pt x="0" y="165225"/>
                  </a:moveTo>
                  <a:lnTo>
                    <a:pt x="137372" y="165225"/>
                  </a:lnTo>
                  <a:lnTo>
                    <a:pt x="274745" y="82612"/>
                  </a:lnTo>
                  <a:lnTo>
                    <a:pt x="412117" y="82612"/>
                  </a:lnTo>
                  <a:lnTo>
                    <a:pt x="549490" y="0"/>
                  </a:lnTo>
                  <a:lnTo>
                    <a:pt x="686863" y="82612"/>
                  </a:lnTo>
                  <a:lnTo>
                    <a:pt x="824235" y="0"/>
                  </a:lnTo>
                  <a:lnTo>
                    <a:pt x="961608" y="0"/>
                  </a:lnTo>
                  <a:lnTo>
                    <a:pt x="1098981" y="0"/>
                  </a:lnTo>
                  <a:lnTo>
                    <a:pt x="1236353" y="82612"/>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82612"/>
                  </a:lnTo>
                  <a:lnTo>
                    <a:pt x="3434315" y="82612"/>
                  </a:lnTo>
                </a:path>
              </a:pathLst>
            </a:custGeom>
            <a:ln w="27101" cap="flat">
              <a:solidFill>
                <a:srgbClr val="80BD41">
                  <a:alpha val="69803"/>
                </a:srgbClr>
              </a:solidFill>
              <a:prstDash val="solid"/>
              <a:round/>
            </a:ln>
          </p:spPr>
          <p:txBody>
            <a:bodyPr/>
            <a:lstStyle/>
            <a:p/>
          </p:txBody>
        </p:sp>
        <p:sp>
          <p:nvSpPr>
            <p:cNvPr id="71" name="pl71"/>
            <p:cNvSpPr/>
            <p:nvPr/>
          </p:nvSpPr>
          <p:spPr>
            <a:xfrm>
              <a:off x="5398790" y="1842538"/>
              <a:ext cx="3434315" cy="2147935"/>
            </a:xfrm>
            <a:custGeom>
              <a:avLst/>
              <a:pathLst>
                <a:path w="3434315" h="2147935">
                  <a:moveTo>
                    <a:pt x="0" y="2147935"/>
                  </a:moveTo>
                  <a:lnTo>
                    <a:pt x="137372" y="1817483"/>
                  </a:lnTo>
                  <a:lnTo>
                    <a:pt x="274745" y="1652258"/>
                  </a:lnTo>
                  <a:lnTo>
                    <a:pt x="412117" y="1321806"/>
                  </a:lnTo>
                  <a:lnTo>
                    <a:pt x="549490" y="1073967"/>
                  </a:lnTo>
                  <a:lnTo>
                    <a:pt x="686863" y="826129"/>
                  </a:lnTo>
                  <a:lnTo>
                    <a:pt x="824235" y="660903"/>
                  </a:lnTo>
                  <a:lnTo>
                    <a:pt x="961608" y="413064"/>
                  </a:lnTo>
                  <a:lnTo>
                    <a:pt x="1098981" y="330451"/>
                  </a:lnTo>
                  <a:lnTo>
                    <a:pt x="1236353" y="165225"/>
                  </a:lnTo>
                  <a:lnTo>
                    <a:pt x="1373726" y="0"/>
                  </a:lnTo>
                  <a:lnTo>
                    <a:pt x="1511098" y="0"/>
                  </a:lnTo>
                  <a:lnTo>
                    <a:pt x="1648471" y="0"/>
                  </a:lnTo>
                  <a:lnTo>
                    <a:pt x="1785844" y="165225"/>
                  </a:lnTo>
                  <a:lnTo>
                    <a:pt x="1923216" y="165225"/>
                  </a:lnTo>
                  <a:lnTo>
                    <a:pt x="2060589" y="247838"/>
                  </a:lnTo>
                  <a:lnTo>
                    <a:pt x="2197962" y="247838"/>
                  </a:lnTo>
                  <a:lnTo>
                    <a:pt x="2335334" y="165225"/>
                  </a:lnTo>
                  <a:lnTo>
                    <a:pt x="2472707" y="82612"/>
                  </a:lnTo>
                  <a:lnTo>
                    <a:pt x="2610079" y="82612"/>
                  </a:lnTo>
                  <a:lnTo>
                    <a:pt x="2747452" y="247838"/>
                  </a:lnTo>
                  <a:lnTo>
                    <a:pt x="2884825" y="413064"/>
                  </a:lnTo>
                  <a:lnTo>
                    <a:pt x="3022197" y="413064"/>
                  </a:lnTo>
                  <a:lnTo>
                    <a:pt x="3159570" y="495677"/>
                  </a:lnTo>
                  <a:lnTo>
                    <a:pt x="3296943" y="413064"/>
                  </a:lnTo>
                  <a:lnTo>
                    <a:pt x="3434315" y="247838"/>
                  </a:lnTo>
                </a:path>
              </a:pathLst>
            </a:custGeom>
            <a:ln w="27101" cap="flat">
              <a:solidFill>
                <a:srgbClr val="0058AB">
                  <a:alpha val="69803"/>
                </a:srgbClr>
              </a:solidFill>
              <a:prstDash val="solid"/>
              <a:round/>
            </a:ln>
          </p:spPr>
          <p:txBody>
            <a:bodyPr/>
            <a:lstStyle/>
            <a:p/>
          </p:txBody>
        </p:sp>
        <p:sp>
          <p:nvSpPr>
            <p:cNvPr id="72" name="pl72"/>
            <p:cNvSpPr/>
            <p:nvPr/>
          </p:nvSpPr>
          <p:spPr>
            <a:xfrm>
              <a:off x="5398790" y="1925151"/>
              <a:ext cx="3434315" cy="2065322"/>
            </a:xfrm>
            <a:custGeom>
              <a:avLst/>
              <a:pathLst>
                <a:path w="3434315" h="2065322">
                  <a:moveTo>
                    <a:pt x="0" y="2065322"/>
                  </a:moveTo>
                  <a:lnTo>
                    <a:pt x="137372" y="1982709"/>
                  </a:lnTo>
                  <a:lnTo>
                    <a:pt x="274745" y="2065322"/>
                  </a:lnTo>
                  <a:lnTo>
                    <a:pt x="412117" y="1817483"/>
                  </a:lnTo>
                  <a:lnTo>
                    <a:pt x="549490" y="1569645"/>
                  </a:lnTo>
                  <a:lnTo>
                    <a:pt x="686863" y="1404419"/>
                  </a:lnTo>
                  <a:lnTo>
                    <a:pt x="824235" y="1321806"/>
                  </a:lnTo>
                  <a:lnTo>
                    <a:pt x="961608" y="1321806"/>
                  </a:lnTo>
                  <a:lnTo>
                    <a:pt x="1098981" y="1156580"/>
                  </a:lnTo>
                  <a:lnTo>
                    <a:pt x="1236353" y="743516"/>
                  </a:lnTo>
                  <a:lnTo>
                    <a:pt x="1373726" y="660903"/>
                  </a:lnTo>
                  <a:lnTo>
                    <a:pt x="1511098" y="660903"/>
                  </a:lnTo>
                  <a:lnTo>
                    <a:pt x="1648471" y="743516"/>
                  </a:lnTo>
                  <a:lnTo>
                    <a:pt x="1785844" y="660903"/>
                  </a:lnTo>
                  <a:lnTo>
                    <a:pt x="1923216" y="578290"/>
                  </a:lnTo>
                  <a:lnTo>
                    <a:pt x="2060589" y="495677"/>
                  </a:lnTo>
                  <a:lnTo>
                    <a:pt x="2197962" y="413064"/>
                  </a:lnTo>
                  <a:lnTo>
                    <a:pt x="2335334" y="247838"/>
                  </a:lnTo>
                  <a:lnTo>
                    <a:pt x="2472707" y="165225"/>
                  </a:lnTo>
                  <a:lnTo>
                    <a:pt x="2610079" y="0"/>
                  </a:lnTo>
                  <a:lnTo>
                    <a:pt x="2747452" y="247838"/>
                  </a:lnTo>
                  <a:lnTo>
                    <a:pt x="2884825" y="495677"/>
                  </a:lnTo>
                  <a:lnTo>
                    <a:pt x="3022197" y="247838"/>
                  </a:lnTo>
                  <a:lnTo>
                    <a:pt x="3159570" y="165225"/>
                  </a:lnTo>
                  <a:lnTo>
                    <a:pt x="3296943" y="0"/>
                  </a:lnTo>
                  <a:lnTo>
                    <a:pt x="3434315" y="82612"/>
                  </a:lnTo>
                </a:path>
              </a:pathLst>
            </a:custGeom>
            <a:ln w="27101" cap="flat">
              <a:solidFill>
                <a:srgbClr val="1CABE2">
                  <a:alpha val="69803"/>
                </a:srgbClr>
              </a:solidFill>
              <a:prstDash val="solid"/>
              <a:round/>
            </a:ln>
          </p:spPr>
          <p:txBody>
            <a:bodyPr/>
            <a:lstStyle/>
            <a:p/>
          </p:txBody>
        </p:sp>
        <p:sp>
          <p:nvSpPr>
            <p:cNvPr id="73" name="pl73"/>
            <p:cNvSpPr/>
            <p:nvPr/>
          </p:nvSpPr>
          <p:spPr>
            <a:xfrm>
              <a:off x="5398790" y="1759925"/>
              <a:ext cx="3434315" cy="660903"/>
            </a:xfrm>
            <a:custGeom>
              <a:avLst/>
              <a:pathLst>
                <a:path w="3434315" h="660903">
                  <a:moveTo>
                    <a:pt x="0" y="578290"/>
                  </a:moveTo>
                  <a:lnTo>
                    <a:pt x="137372" y="578290"/>
                  </a:lnTo>
                  <a:lnTo>
                    <a:pt x="274745" y="660903"/>
                  </a:lnTo>
                  <a:lnTo>
                    <a:pt x="412117" y="660903"/>
                  </a:lnTo>
                  <a:lnTo>
                    <a:pt x="549490" y="578290"/>
                  </a:lnTo>
                  <a:lnTo>
                    <a:pt x="686863" y="495677"/>
                  </a:lnTo>
                  <a:lnTo>
                    <a:pt x="824235" y="247838"/>
                  </a:lnTo>
                  <a:lnTo>
                    <a:pt x="961608" y="247838"/>
                  </a:lnTo>
                  <a:lnTo>
                    <a:pt x="1098981" y="82612"/>
                  </a:lnTo>
                  <a:lnTo>
                    <a:pt x="1236353" y="82612"/>
                  </a:lnTo>
                  <a:lnTo>
                    <a:pt x="1373726" y="82612"/>
                  </a:lnTo>
                  <a:lnTo>
                    <a:pt x="1511098" y="0"/>
                  </a:lnTo>
                  <a:lnTo>
                    <a:pt x="1648471" y="0"/>
                  </a:lnTo>
                  <a:lnTo>
                    <a:pt x="1785844" y="0"/>
                  </a:lnTo>
                  <a:lnTo>
                    <a:pt x="1923216" y="0"/>
                  </a:lnTo>
                  <a:lnTo>
                    <a:pt x="2060589" y="0"/>
                  </a:lnTo>
                  <a:lnTo>
                    <a:pt x="2197962" y="0"/>
                  </a:lnTo>
                  <a:lnTo>
                    <a:pt x="2335334" y="82612"/>
                  </a:lnTo>
                  <a:lnTo>
                    <a:pt x="2472707" y="0"/>
                  </a:lnTo>
                  <a:lnTo>
                    <a:pt x="2610079" y="165225"/>
                  </a:lnTo>
                  <a:lnTo>
                    <a:pt x="2747452" y="413064"/>
                  </a:lnTo>
                  <a:lnTo>
                    <a:pt x="2884825" y="578290"/>
                  </a:lnTo>
                  <a:lnTo>
                    <a:pt x="3022197" y="330451"/>
                  </a:lnTo>
                  <a:lnTo>
                    <a:pt x="3159570" y="413064"/>
                  </a:lnTo>
                  <a:lnTo>
                    <a:pt x="3296943" y="330451"/>
                  </a:lnTo>
                  <a:lnTo>
                    <a:pt x="3434315" y="413064"/>
                  </a:lnTo>
                </a:path>
              </a:pathLst>
            </a:custGeom>
            <a:ln w="27101" cap="flat">
              <a:solidFill>
                <a:srgbClr val="00833D">
                  <a:alpha val="69803"/>
                </a:srgbClr>
              </a:solidFill>
              <a:prstDash val="solid"/>
              <a:round/>
            </a:ln>
          </p:spPr>
          <p:txBody>
            <a:bodyPr/>
            <a:lstStyle/>
            <a:p/>
          </p:txBody>
        </p:sp>
        <p:sp>
          <p:nvSpPr>
            <p:cNvPr id="74" name="pl74"/>
            <p:cNvSpPr/>
            <p:nvPr/>
          </p:nvSpPr>
          <p:spPr>
            <a:xfrm>
              <a:off x="5398790" y="1925151"/>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5" name="pl75"/>
            <p:cNvSpPr/>
            <p:nvPr/>
          </p:nvSpPr>
          <p:spPr>
            <a:xfrm>
              <a:off x="5398790" y="1925151"/>
              <a:ext cx="3434315" cy="2065322"/>
            </a:xfrm>
            <a:custGeom>
              <a:avLst/>
              <a:pathLst>
                <a:path w="3434315" h="2065322">
                  <a:moveTo>
                    <a:pt x="0" y="2065322"/>
                  </a:moveTo>
                  <a:lnTo>
                    <a:pt x="137372" y="1982709"/>
                  </a:lnTo>
                  <a:lnTo>
                    <a:pt x="274745" y="2065322"/>
                  </a:lnTo>
                  <a:lnTo>
                    <a:pt x="412117" y="1817483"/>
                  </a:lnTo>
                  <a:lnTo>
                    <a:pt x="549490" y="1569645"/>
                  </a:lnTo>
                  <a:lnTo>
                    <a:pt x="686863" y="1404419"/>
                  </a:lnTo>
                  <a:lnTo>
                    <a:pt x="824235" y="1321806"/>
                  </a:lnTo>
                  <a:lnTo>
                    <a:pt x="961608" y="1321806"/>
                  </a:lnTo>
                  <a:lnTo>
                    <a:pt x="1098981" y="1156580"/>
                  </a:lnTo>
                  <a:lnTo>
                    <a:pt x="1236353" y="743516"/>
                  </a:lnTo>
                  <a:lnTo>
                    <a:pt x="1373726" y="660903"/>
                  </a:lnTo>
                  <a:lnTo>
                    <a:pt x="1511098" y="660903"/>
                  </a:lnTo>
                  <a:lnTo>
                    <a:pt x="1648471" y="743516"/>
                  </a:lnTo>
                  <a:lnTo>
                    <a:pt x="1785844" y="660903"/>
                  </a:lnTo>
                  <a:lnTo>
                    <a:pt x="1923216" y="578290"/>
                  </a:lnTo>
                  <a:lnTo>
                    <a:pt x="2060589" y="495677"/>
                  </a:lnTo>
                  <a:lnTo>
                    <a:pt x="2197962" y="413064"/>
                  </a:lnTo>
                  <a:lnTo>
                    <a:pt x="2335334" y="247838"/>
                  </a:lnTo>
                  <a:lnTo>
                    <a:pt x="2472707" y="165225"/>
                  </a:lnTo>
                  <a:lnTo>
                    <a:pt x="2610079" y="0"/>
                  </a:lnTo>
                  <a:lnTo>
                    <a:pt x="2747452" y="247838"/>
                  </a:lnTo>
                  <a:lnTo>
                    <a:pt x="2884825" y="495677"/>
                  </a:lnTo>
                  <a:lnTo>
                    <a:pt x="3022197" y="247838"/>
                  </a:lnTo>
                  <a:lnTo>
                    <a:pt x="3159570" y="165225"/>
                  </a:lnTo>
                  <a:lnTo>
                    <a:pt x="3296943" y="0"/>
                  </a:lnTo>
                  <a:lnTo>
                    <a:pt x="3434315" y="82612"/>
                  </a:lnTo>
                </a:path>
              </a:pathLst>
            </a:custGeom>
            <a:ln w="65043" cap="flat">
              <a:solidFill>
                <a:srgbClr val="000000">
                  <a:alpha val="100000"/>
                </a:srgbClr>
              </a:solidFill>
              <a:prstDash val="solid"/>
              <a:round/>
            </a:ln>
          </p:spPr>
          <p:txBody>
            <a:bodyPr/>
            <a:lstStyle/>
            <a:p/>
          </p:txBody>
        </p:sp>
        <p:sp>
          <p:nvSpPr>
            <p:cNvPr id="76" name="pl76"/>
            <p:cNvSpPr/>
            <p:nvPr/>
          </p:nvSpPr>
          <p:spPr>
            <a:xfrm>
              <a:off x="5398790" y="1925151"/>
              <a:ext cx="3434315" cy="2065322"/>
            </a:xfrm>
            <a:custGeom>
              <a:avLst/>
              <a:pathLst>
                <a:path w="3434315" h="2065322">
                  <a:moveTo>
                    <a:pt x="0" y="2065322"/>
                  </a:moveTo>
                  <a:lnTo>
                    <a:pt x="137372" y="1982709"/>
                  </a:lnTo>
                  <a:lnTo>
                    <a:pt x="274745" y="2065322"/>
                  </a:lnTo>
                  <a:lnTo>
                    <a:pt x="412117" y="1817483"/>
                  </a:lnTo>
                  <a:lnTo>
                    <a:pt x="549490" y="1569645"/>
                  </a:lnTo>
                  <a:lnTo>
                    <a:pt x="686863" y="1404419"/>
                  </a:lnTo>
                  <a:lnTo>
                    <a:pt x="824235" y="1321806"/>
                  </a:lnTo>
                  <a:lnTo>
                    <a:pt x="961608" y="1321806"/>
                  </a:lnTo>
                  <a:lnTo>
                    <a:pt x="1098981" y="1156580"/>
                  </a:lnTo>
                  <a:lnTo>
                    <a:pt x="1236353" y="743516"/>
                  </a:lnTo>
                  <a:lnTo>
                    <a:pt x="1373726" y="660903"/>
                  </a:lnTo>
                  <a:lnTo>
                    <a:pt x="1511098" y="660903"/>
                  </a:lnTo>
                  <a:lnTo>
                    <a:pt x="1648471" y="743516"/>
                  </a:lnTo>
                  <a:lnTo>
                    <a:pt x="1785844" y="660903"/>
                  </a:lnTo>
                  <a:lnTo>
                    <a:pt x="1923216" y="578290"/>
                  </a:lnTo>
                  <a:lnTo>
                    <a:pt x="2060589" y="495677"/>
                  </a:lnTo>
                  <a:lnTo>
                    <a:pt x="2197962" y="413064"/>
                  </a:lnTo>
                  <a:lnTo>
                    <a:pt x="2335334" y="247838"/>
                  </a:lnTo>
                  <a:lnTo>
                    <a:pt x="2472707" y="165225"/>
                  </a:lnTo>
                  <a:lnTo>
                    <a:pt x="2610079" y="0"/>
                  </a:lnTo>
                  <a:lnTo>
                    <a:pt x="2747452" y="247838"/>
                  </a:lnTo>
                  <a:lnTo>
                    <a:pt x="2884825" y="495677"/>
                  </a:lnTo>
                  <a:lnTo>
                    <a:pt x="3022197" y="247838"/>
                  </a:lnTo>
                  <a:lnTo>
                    <a:pt x="3159570" y="165225"/>
                  </a:lnTo>
                  <a:lnTo>
                    <a:pt x="3296943" y="0"/>
                  </a:lnTo>
                  <a:lnTo>
                    <a:pt x="3434315" y="82612"/>
                  </a:lnTo>
                </a:path>
              </a:pathLst>
            </a:custGeom>
            <a:ln w="40651" cap="flat">
              <a:solidFill>
                <a:srgbClr val="1CABE2">
                  <a:alpha val="100000"/>
                </a:srgbClr>
              </a:solidFill>
              <a:prstDash val="solid"/>
              <a:round/>
            </a:ln>
          </p:spPr>
          <p:txBody>
            <a:bodyPr/>
            <a:lstStyle/>
            <a:p/>
          </p:txBody>
        </p:sp>
        <p:sp>
          <p:nvSpPr>
            <p:cNvPr id="77" name="tx77"/>
            <p:cNvSpPr/>
            <p:nvPr/>
          </p:nvSpPr>
          <p:spPr>
            <a:xfrm>
              <a:off x="5320472" y="381191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78" name="tx78"/>
            <p:cNvSpPr/>
            <p:nvPr/>
          </p:nvSpPr>
          <p:spPr>
            <a:xfrm>
              <a:off x="6007335" y="315101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9" name="tx79"/>
            <p:cNvSpPr/>
            <p:nvPr/>
          </p:nvSpPr>
          <p:spPr>
            <a:xfrm>
              <a:off x="6724327" y="24075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0" name="tx80"/>
            <p:cNvSpPr/>
            <p:nvPr/>
          </p:nvSpPr>
          <p:spPr>
            <a:xfrm>
              <a:off x="7411190" y="22422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1" name="tx81"/>
            <p:cNvSpPr/>
            <p:nvPr/>
          </p:nvSpPr>
          <p:spPr>
            <a:xfrm>
              <a:off x="7978740" y="1746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8784917" y="18292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3" name="tx83"/>
            <p:cNvSpPr/>
            <p:nvPr/>
          </p:nvSpPr>
          <p:spPr>
            <a:xfrm>
              <a:off x="4980741" y="353191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4" name="tx84"/>
            <p:cNvSpPr/>
            <p:nvPr/>
          </p:nvSpPr>
          <p:spPr>
            <a:xfrm>
              <a:off x="4980741" y="270578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5" name="tx85"/>
            <p:cNvSpPr/>
            <p:nvPr/>
          </p:nvSpPr>
          <p:spPr>
            <a:xfrm>
              <a:off x="5093761" y="187966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6" name="tx86"/>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7" name="tx87"/>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8" name="tx88"/>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9" name="tx89"/>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0" name="tx90"/>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1" name="tx91"/>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2" name="tx92"/>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3" name="pl93"/>
            <p:cNvSpPr/>
            <p:nvPr/>
          </p:nvSpPr>
          <p:spPr>
            <a:xfrm>
              <a:off x="5806104"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4" name="pl94"/>
            <p:cNvSpPr/>
            <p:nvPr/>
          </p:nvSpPr>
          <p:spPr>
            <a:xfrm>
              <a:off x="6447014"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5" name="pl95"/>
            <p:cNvSpPr/>
            <p:nvPr/>
          </p:nvSpPr>
          <p:spPr>
            <a:xfrm>
              <a:off x="706689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6" name="pl96"/>
            <p:cNvSpPr/>
            <p:nvPr/>
          </p:nvSpPr>
          <p:spPr>
            <a:xfrm>
              <a:off x="7066892" y="4946500"/>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97" name="pl97"/>
            <p:cNvSpPr/>
            <p:nvPr/>
          </p:nvSpPr>
          <p:spPr>
            <a:xfrm>
              <a:off x="7792566"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8" name="tx98"/>
            <p:cNvSpPr/>
            <p:nvPr/>
          </p:nvSpPr>
          <p:spPr>
            <a:xfrm>
              <a:off x="6073204"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9" name="tx99"/>
            <p:cNvSpPr/>
            <p:nvPr/>
          </p:nvSpPr>
          <p:spPr>
            <a:xfrm>
              <a:off x="6714113"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100" name="tx100"/>
            <p:cNvSpPr/>
            <p:nvPr/>
          </p:nvSpPr>
          <p:spPr>
            <a:xfrm>
              <a:off x="7333991"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101" name="tx101"/>
            <p:cNvSpPr/>
            <p:nvPr/>
          </p:nvSpPr>
          <p:spPr>
            <a:xfrm>
              <a:off x="8059666"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102" name="tx102"/>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03" name="pl103"/>
            <p:cNvSpPr/>
            <p:nvPr/>
          </p:nvSpPr>
          <p:spPr>
            <a:xfrm>
              <a:off x="2336366"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4450651"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5" name="pl105"/>
            <p:cNvSpPr/>
            <p:nvPr/>
          </p:nvSpPr>
          <p:spPr>
            <a:xfrm>
              <a:off x="6564936"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6" name="pl106"/>
            <p:cNvSpPr/>
            <p:nvPr/>
          </p:nvSpPr>
          <p:spPr>
            <a:xfrm>
              <a:off x="8679222"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7" name="pl107"/>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8" name="pl108"/>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9" name="pl109"/>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0" name="pl110"/>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3393509"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550779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7622079"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4" name="rc114"/>
            <p:cNvSpPr/>
            <p:nvPr/>
          </p:nvSpPr>
          <p:spPr>
            <a:xfrm>
              <a:off x="1279224" y="5782468"/>
              <a:ext cx="7188569" cy="111527"/>
            </a:xfrm>
            <a:prstGeom prst="rect">
              <a:avLst/>
            </a:prstGeom>
            <a:solidFill>
              <a:srgbClr val="1CABE2">
                <a:alpha val="80000"/>
              </a:srgbClr>
            </a:solidFill>
          </p:spPr>
          <p:txBody>
            <a:bodyPr/>
            <a:lstStyle/>
            <a:p/>
          </p:txBody>
        </p:sp>
        <p:sp>
          <p:nvSpPr>
            <p:cNvPr id="115" name="rc115"/>
            <p:cNvSpPr/>
            <p:nvPr/>
          </p:nvSpPr>
          <p:spPr>
            <a:xfrm>
              <a:off x="1279224" y="5643059"/>
              <a:ext cx="7188569" cy="111527"/>
            </a:xfrm>
            <a:prstGeom prst="rect">
              <a:avLst/>
            </a:prstGeom>
            <a:solidFill>
              <a:srgbClr val="1CABE2">
                <a:alpha val="80000"/>
              </a:srgbClr>
            </a:solidFill>
          </p:spPr>
          <p:txBody>
            <a:bodyPr/>
            <a:lstStyle/>
            <a:p/>
          </p:txBody>
        </p:sp>
        <p:sp>
          <p:nvSpPr>
            <p:cNvPr id="116" name="rc116"/>
            <p:cNvSpPr/>
            <p:nvPr/>
          </p:nvSpPr>
          <p:spPr>
            <a:xfrm>
              <a:off x="1279224" y="5503650"/>
              <a:ext cx="7357712" cy="111527"/>
            </a:xfrm>
            <a:prstGeom prst="rect">
              <a:avLst/>
            </a:prstGeom>
            <a:solidFill>
              <a:srgbClr val="1CABE2">
                <a:alpha val="80000"/>
              </a:srgbClr>
            </a:solidFill>
          </p:spPr>
          <p:txBody>
            <a:bodyPr/>
            <a:lstStyle/>
            <a:p/>
          </p:txBody>
        </p:sp>
        <p:sp>
          <p:nvSpPr>
            <p:cNvPr id="117" name="tx117"/>
            <p:cNvSpPr/>
            <p:nvPr/>
          </p:nvSpPr>
          <p:spPr>
            <a:xfrm>
              <a:off x="8543094"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18" name="tx118"/>
            <p:cNvSpPr/>
            <p:nvPr/>
          </p:nvSpPr>
          <p:spPr>
            <a:xfrm>
              <a:off x="8543094" y="5660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19" name="tx119"/>
            <p:cNvSpPr/>
            <p:nvPr/>
          </p:nvSpPr>
          <p:spPr>
            <a:xfrm>
              <a:off x="8712237" y="5520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20" name="tx120"/>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1" name="tx121"/>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2" name="tx122"/>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3" name="tx123"/>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24" name="tx124"/>
            <p:cNvSpPr/>
            <p:nvPr/>
          </p:nvSpPr>
          <p:spPr>
            <a:xfrm>
              <a:off x="3216847"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25" name="tx125"/>
            <p:cNvSpPr/>
            <p:nvPr/>
          </p:nvSpPr>
          <p:spPr>
            <a:xfrm>
              <a:off x="533113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126" name="tx126"/>
            <p:cNvSpPr/>
            <p:nvPr/>
          </p:nvSpPr>
          <p:spPr>
            <a:xfrm>
              <a:off x="7445417"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127" name="tx127"/>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28" name="tx128"/>
            <p:cNvSpPr/>
            <p:nvPr/>
          </p:nvSpPr>
          <p:spPr>
            <a:xfrm>
              <a:off x="911338" y="5264995"/>
              <a:ext cx="371932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LMICs</a:t>
              </a:r>
            </a:p>
          </p:txBody>
        </p:sp>
        <p:sp>
          <p:nvSpPr>
            <p:cNvPr id="129" name="tx129"/>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0" name="tx130"/>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1" name="tx131"/>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3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LMICs ranked number 3 out of 4 WB groups, with MCV1 coverage of 85%.
MCV1 coverage (85%) was 1 percentage point lower than in 2019 (86%).
This equates to 8.7 million unvaccinated children in 2025 compared to 8.5 million unvaccinated children in 2019.</a:t>
            </a:r>
          </a:p>
        </p:txBody>
      </p:sp>
      <p:sp>
        <p:nvSpPr>
          <p:cNvPr id="13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all groups and exceeded pre-pandemic levels in one groups, but progress is uneven and gaps in unvaccinated children persist.</a:t>
            </a:r>
          </a:p>
        </p:txBody>
      </p:sp>
      <p:grpSp xmlns:pic="http://schemas.openxmlformats.org/drawingml/2006/picture">
        <p:nvGrpSpPr>
          <p:cNvPr id="134" name=""/>
          <p:cNvGrpSpPr/>
          <p:nvPr/>
        </p:nvGrpSpPr>
        <p:grpSpPr>
          <a:xfrm>
            <a:off x="292608" y="1005840"/>
            <a:ext cx="8595360" cy="28575"/>
            <a:chOff x="292608" y="1005840"/>
            <a:chExt cx="8595360" cy="28575"/>
          </a:xfrm>
        </p:grpSpPr>
        <p:sp>
          <p:nvSpPr>
            <p:cNvPr id="13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2098841"/>
              <a:ext cx="3466444" cy="56305"/>
            </a:xfrm>
            <a:custGeom>
              <a:avLst/>
              <a:pathLst>
                <a:path w="3466444" h="56305">
                  <a:moveTo>
                    <a:pt x="0" y="0"/>
                  </a:moveTo>
                  <a:lnTo>
                    <a:pt x="495206" y="0"/>
                  </a:lnTo>
                  <a:lnTo>
                    <a:pt x="990412" y="0"/>
                  </a:lnTo>
                  <a:lnTo>
                    <a:pt x="1485619" y="0"/>
                  </a:lnTo>
                  <a:lnTo>
                    <a:pt x="1980825" y="0"/>
                  </a:lnTo>
                  <a:lnTo>
                    <a:pt x="2476031" y="0"/>
                  </a:lnTo>
                  <a:lnTo>
                    <a:pt x="2971238" y="56305"/>
                  </a:lnTo>
                  <a:lnTo>
                    <a:pt x="3466444" y="56305"/>
                  </a:lnTo>
                </a:path>
              </a:pathLst>
            </a:custGeom>
            <a:ln w="27101" cap="flat">
              <a:solidFill>
                <a:srgbClr val="80BD41">
                  <a:alpha val="69803"/>
                </a:srgbClr>
              </a:solidFill>
              <a:prstDash val="solid"/>
              <a:round/>
            </a:ln>
          </p:spPr>
          <p:txBody>
            <a:bodyPr/>
            <a:lstStyle/>
            <a:p/>
          </p:txBody>
        </p:sp>
        <p:sp>
          <p:nvSpPr>
            <p:cNvPr id="19" name="pl19"/>
            <p:cNvSpPr/>
            <p:nvPr/>
          </p:nvSpPr>
          <p:spPr>
            <a:xfrm>
              <a:off x="1084660" y="3393863"/>
              <a:ext cx="3466444" cy="281526"/>
            </a:xfrm>
            <a:custGeom>
              <a:avLst/>
              <a:pathLst>
                <a:path w="3466444" h="281526">
                  <a:moveTo>
                    <a:pt x="0" y="0"/>
                  </a:moveTo>
                  <a:lnTo>
                    <a:pt x="495206" y="0"/>
                  </a:lnTo>
                  <a:lnTo>
                    <a:pt x="990412" y="112610"/>
                  </a:lnTo>
                  <a:lnTo>
                    <a:pt x="1485619" y="225221"/>
                  </a:lnTo>
                  <a:lnTo>
                    <a:pt x="1980825" y="225221"/>
                  </a:lnTo>
                  <a:lnTo>
                    <a:pt x="2476031" y="281526"/>
                  </a:lnTo>
                  <a:lnTo>
                    <a:pt x="2971238" y="225221"/>
                  </a:lnTo>
                  <a:lnTo>
                    <a:pt x="3466444" y="112610"/>
                  </a:lnTo>
                </a:path>
              </a:pathLst>
            </a:custGeom>
            <a:ln w="27101" cap="flat">
              <a:solidFill>
                <a:srgbClr val="0058AB">
                  <a:alpha val="69803"/>
                </a:srgbClr>
              </a:solidFill>
              <a:prstDash val="solid"/>
              <a:round/>
            </a:ln>
          </p:spPr>
          <p:txBody>
            <a:bodyPr/>
            <a:lstStyle/>
            <a:p/>
          </p:txBody>
        </p:sp>
        <p:sp>
          <p:nvSpPr>
            <p:cNvPr id="20" name="pl20"/>
            <p:cNvSpPr/>
            <p:nvPr/>
          </p:nvSpPr>
          <p:spPr>
            <a:xfrm>
              <a:off x="1084660" y="2549283"/>
              <a:ext cx="3466444" cy="337831"/>
            </a:xfrm>
            <a:custGeom>
              <a:avLst/>
              <a:pathLst>
                <a:path w="3466444" h="337831">
                  <a:moveTo>
                    <a:pt x="0" y="112610"/>
                  </a:moveTo>
                  <a:lnTo>
                    <a:pt x="495206" y="0"/>
                  </a:lnTo>
                  <a:lnTo>
                    <a:pt x="990412" y="168915"/>
                  </a:lnTo>
                  <a:lnTo>
                    <a:pt x="1485619" y="337831"/>
                  </a:lnTo>
                  <a:lnTo>
                    <a:pt x="1980825" y="168915"/>
                  </a:lnTo>
                  <a:lnTo>
                    <a:pt x="2476031" y="112610"/>
                  </a:lnTo>
                  <a:lnTo>
                    <a:pt x="2971238" y="0"/>
                  </a:lnTo>
                  <a:lnTo>
                    <a:pt x="3466444" y="56305"/>
                  </a:lnTo>
                </a:path>
              </a:pathLst>
            </a:custGeom>
            <a:ln w="27101" cap="flat">
              <a:solidFill>
                <a:srgbClr val="1CABE2">
                  <a:alpha val="69803"/>
                </a:srgbClr>
              </a:solidFill>
              <a:prstDash val="solid"/>
              <a:round/>
            </a:ln>
          </p:spPr>
          <p:txBody>
            <a:bodyPr/>
            <a:lstStyle/>
            <a:p/>
          </p:txBody>
        </p:sp>
        <p:sp>
          <p:nvSpPr>
            <p:cNvPr id="21" name="pl21"/>
            <p:cNvSpPr/>
            <p:nvPr/>
          </p:nvSpPr>
          <p:spPr>
            <a:xfrm>
              <a:off x="1084660" y="2098841"/>
              <a:ext cx="3466444" cy="394137"/>
            </a:xfrm>
            <a:custGeom>
              <a:avLst/>
              <a:pathLst>
                <a:path w="3466444" h="394137">
                  <a:moveTo>
                    <a:pt x="0" y="0"/>
                  </a:moveTo>
                  <a:lnTo>
                    <a:pt x="495206" y="112610"/>
                  </a:lnTo>
                  <a:lnTo>
                    <a:pt x="990412" y="281526"/>
                  </a:lnTo>
                  <a:lnTo>
                    <a:pt x="1485619" y="394137"/>
                  </a:lnTo>
                  <a:lnTo>
                    <a:pt x="1980825" y="225221"/>
                  </a:lnTo>
                  <a:lnTo>
                    <a:pt x="2476031" y="281526"/>
                  </a:lnTo>
                  <a:lnTo>
                    <a:pt x="2971238" y="225221"/>
                  </a:lnTo>
                  <a:lnTo>
                    <a:pt x="3466444" y="281526"/>
                  </a:lnTo>
                </a:path>
              </a:pathLst>
            </a:custGeom>
            <a:ln w="27101" cap="flat">
              <a:solidFill>
                <a:srgbClr val="00833D">
                  <a:alpha val="69803"/>
                </a:srgbClr>
              </a:solidFill>
              <a:prstDash val="solid"/>
              <a:round/>
            </a:ln>
          </p:spPr>
          <p:txBody>
            <a:bodyPr/>
            <a:lstStyle/>
            <a:p/>
          </p:txBody>
        </p:sp>
        <p:sp>
          <p:nvSpPr>
            <p:cNvPr id="22" name="pl22"/>
            <p:cNvSpPr/>
            <p:nvPr/>
          </p:nvSpPr>
          <p:spPr>
            <a:xfrm>
              <a:off x="1084660" y="2549283"/>
              <a:ext cx="3466444" cy="337831"/>
            </a:xfrm>
            <a:custGeom>
              <a:avLst/>
              <a:pathLst>
                <a:path w="3466444" h="337831">
                  <a:moveTo>
                    <a:pt x="0" y="112610"/>
                  </a:moveTo>
                  <a:lnTo>
                    <a:pt x="495206" y="0"/>
                  </a:lnTo>
                  <a:lnTo>
                    <a:pt x="990412" y="168915"/>
                  </a:lnTo>
                  <a:lnTo>
                    <a:pt x="1485619" y="337831"/>
                  </a:lnTo>
                  <a:lnTo>
                    <a:pt x="1980825" y="168915"/>
                  </a:lnTo>
                  <a:lnTo>
                    <a:pt x="2476031" y="112610"/>
                  </a:lnTo>
                  <a:lnTo>
                    <a:pt x="2971238" y="0"/>
                  </a:lnTo>
                  <a:lnTo>
                    <a:pt x="3466444" y="56305"/>
                  </a:lnTo>
                </a:path>
              </a:pathLst>
            </a:custGeom>
            <a:ln w="65043" cap="flat">
              <a:solidFill>
                <a:srgbClr val="000000">
                  <a:alpha val="100000"/>
                </a:srgbClr>
              </a:solidFill>
              <a:prstDash val="solid"/>
              <a:round/>
            </a:ln>
          </p:spPr>
          <p:txBody>
            <a:bodyPr/>
            <a:lstStyle/>
            <a:p/>
          </p:txBody>
        </p:sp>
        <p:sp>
          <p:nvSpPr>
            <p:cNvPr id="23" name="pl23"/>
            <p:cNvSpPr/>
            <p:nvPr/>
          </p:nvSpPr>
          <p:spPr>
            <a:xfrm>
              <a:off x="1084660" y="2549283"/>
              <a:ext cx="3466444" cy="337831"/>
            </a:xfrm>
            <a:custGeom>
              <a:avLst/>
              <a:pathLst>
                <a:path w="3466444" h="337831">
                  <a:moveTo>
                    <a:pt x="0" y="112610"/>
                  </a:moveTo>
                  <a:lnTo>
                    <a:pt x="495206" y="0"/>
                  </a:lnTo>
                  <a:lnTo>
                    <a:pt x="990412" y="168915"/>
                  </a:lnTo>
                  <a:lnTo>
                    <a:pt x="1485619" y="337831"/>
                  </a:lnTo>
                  <a:lnTo>
                    <a:pt x="1980825" y="168915"/>
                  </a:lnTo>
                  <a:lnTo>
                    <a:pt x="2476031" y="112610"/>
                  </a:lnTo>
                  <a:lnTo>
                    <a:pt x="2971238" y="0"/>
                  </a:lnTo>
                  <a:lnTo>
                    <a:pt x="3466444" y="56305"/>
                  </a:lnTo>
                </a:path>
              </a:pathLst>
            </a:custGeom>
            <a:ln w="40651" cap="flat">
              <a:solidFill>
                <a:srgbClr val="1CABE2">
                  <a:alpha val="100000"/>
                </a:srgbClr>
              </a:solidFill>
              <a:prstDash val="solid"/>
              <a:round/>
            </a:ln>
          </p:spPr>
          <p:txBody>
            <a:bodyPr/>
            <a:lstStyle/>
            <a:p/>
          </p:txBody>
        </p:sp>
        <p:sp>
          <p:nvSpPr>
            <p:cNvPr id="24" name="tx24"/>
            <p:cNvSpPr/>
            <p:nvPr/>
          </p:nvSpPr>
          <p:spPr>
            <a:xfrm>
              <a:off x="1024401" y="2491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5" name="tx25"/>
            <p:cNvSpPr/>
            <p:nvPr/>
          </p:nvSpPr>
          <p:spPr>
            <a:xfrm>
              <a:off x="1519608" y="2378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6" name="tx26"/>
            <p:cNvSpPr/>
            <p:nvPr/>
          </p:nvSpPr>
          <p:spPr>
            <a:xfrm>
              <a:off x="2014814" y="2547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7" name="tx27"/>
            <p:cNvSpPr/>
            <p:nvPr/>
          </p:nvSpPr>
          <p:spPr>
            <a:xfrm>
              <a:off x="2510020" y="27163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8" name="tx28"/>
            <p:cNvSpPr/>
            <p:nvPr/>
          </p:nvSpPr>
          <p:spPr>
            <a:xfrm>
              <a:off x="3005227" y="2547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9" name="tx29"/>
            <p:cNvSpPr/>
            <p:nvPr/>
          </p:nvSpPr>
          <p:spPr>
            <a:xfrm>
              <a:off x="3500433" y="2491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0" name="tx30"/>
            <p:cNvSpPr/>
            <p:nvPr/>
          </p:nvSpPr>
          <p:spPr>
            <a:xfrm>
              <a:off x="3995639" y="2378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1" name="tx31"/>
            <p:cNvSpPr/>
            <p:nvPr/>
          </p:nvSpPr>
          <p:spPr>
            <a:xfrm>
              <a:off x="4490846" y="2434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329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3370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241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914532"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508039"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214894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4" name="pl44"/>
            <p:cNvSpPr/>
            <p:nvPr/>
          </p:nvSpPr>
          <p:spPr>
            <a:xfrm>
              <a:off x="2768826"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2768826" y="4942167"/>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46" name="pl46"/>
            <p:cNvSpPr/>
            <p:nvPr/>
          </p:nvSpPr>
          <p:spPr>
            <a:xfrm>
              <a:off x="3494501"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7" name="tx47"/>
            <p:cNvSpPr/>
            <p:nvPr/>
          </p:nvSpPr>
          <p:spPr>
            <a:xfrm>
              <a:off x="177513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416048"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35926"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61600"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602050" y="1437626"/>
              <a:ext cx="243166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LMICs, 2018-2025</a:t>
              </a:r>
            </a:p>
          </p:txBody>
        </p:sp>
        <p:sp>
          <p:nvSpPr>
            <p:cNvPr id="52" name="pl52"/>
            <p:cNvSpPr/>
            <p:nvPr/>
          </p:nvSpPr>
          <p:spPr>
            <a:xfrm>
              <a:off x="5191733"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3" name="pl53"/>
            <p:cNvSpPr/>
            <p:nvPr/>
          </p:nvSpPr>
          <p:spPr>
            <a:xfrm>
              <a:off x="5191733"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4" name="pl54"/>
            <p:cNvSpPr/>
            <p:nvPr/>
          </p:nvSpPr>
          <p:spPr>
            <a:xfrm>
              <a:off x="5191733"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5" name="pl55"/>
            <p:cNvSpPr/>
            <p:nvPr/>
          </p:nvSpPr>
          <p:spPr>
            <a:xfrm>
              <a:off x="5191733"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6" name="pl56"/>
            <p:cNvSpPr/>
            <p:nvPr/>
          </p:nvSpPr>
          <p:spPr>
            <a:xfrm>
              <a:off x="5191733"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7" name="pl57"/>
            <p:cNvSpPr/>
            <p:nvPr/>
          </p:nvSpPr>
          <p:spPr>
            <a:xfrm>
              <a:off x="5191733"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8" name="pl58"/>
            <p:cNvSpPr/>
            <p:nvPr/>
          </p:nvSpPr>
          <p:spPr>
            <a:xfrm>
              <a:off x="5191733"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9" name="pl59"/>
            <p:cNvSpPr/>
            <p:nvPr/>
          </p:nvSpPr>
          <p:spPr>
            <a:xfrm>
              <a:off x="5191733"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0" name="pl60"/>
            <p:cNvSpPr/>
            <p:nvPr/>
          </p:nvSpPr>
          <p:spPr>
            <a:xfrm>
              <a:off x="5191733"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1" name="pl61"/>
            <p:cNvSpPr/>
            <p:nvPr/>
          </p:nvSpPr>
          <p:spPr>
            <a:xfrm>
              <a:off x="536505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635546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34588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33629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5365055" y="2324062"/>
              <a:ext cx="3466444" cy="281526"/>
            </a:xfrm>
            <a:custGeom>
              <a:avLst/>
              <a:pathLst>
                <a:path w="3466444" h="281526">
                  <a:moveTo>
                    <a:pt x="0" y="0"/>
                  </a:moveTo>
                  <a:lnTo>
                    <a:pt x="495206" y="0"/>
                  </a:lnTo>
                  <a:lnTo>
                    <a:pt x="990412" y="0"/>
                  </a:lnTo>
                  <a:lnTo>
                    <a:pt x="1485619" y="0"/>
                  </a:lnTo>
                  <a:lnTo>
                    <a:pt x="1980825" y="0"/>
                  </a:lnTo>
                  <a:lnTo>
                    <a:pt x="2476031" y="0"/>
                  </a:lnTo>
                  <a:lnTo>
                    <a:pt x="2971238" y="281526"/>
                  </a:lnTo>
                  <a:lnTo>
                    <a:pt x="3466444" y="281526"/>
                  </a:lnTo>
                </a:path>
              </a:pathLst>
            </a:custGeom>
            <a:ln w="27101" cap="flat">
              <a:solidFill>
                <a:srgbClr val="80BD41">
                  <a:alpha val="69803"/>
                </a:srgbClr>
              </a:solidFill>
              <a:prstDash val="solid"/>
              <a:round/>
            </a:ln>
          </p:spPr>
          <p:txBody>
            <a:bodyPr/>
            <a:lstStyle/>
            <a:p/>
          </p:txBody>
        </p:sp>
        <p:sp>
          <p:nvSpPr>
            <p:cNvPr id="66" name="pl66"/>
            <p:cNvSpPr/>
            <p:nvPr/>
          </p:nvSpPr>
          <p:spPr>
            <a:xfrm>
              <a:off x="5365055" y="2324062"/>
              <a:ext cx="3466444" cy="1407632"/>
            </a:xfrm>
            <a:custGeom>
              <a:avLst/>
              <a:pathLst>
                <a:path w="3466444" h="1407632">
                  <a:moveTo>
                    <a:pt x="0" y="0"/>
                  </a:moveTo>
                  <a:lnTo>
                    <a:pt x="495206" y="0"/>
                  </a:lnTo>
                  <a:lnTo>
                    <a:pt x="990412" y="563053"/>
                  </a:lnTo>
                  <a:lnTo>
                    <a:pt x="1485619" y="1126106"/>
                  </a:lnTo>
                  <a:lnTo>
                    <a:pt x="1980825" y="1126106"/>
                  </a:lnTo>
                  <a:lnTo>
                    <a:pt x="2476031" y="1407632"/>
                  </a:lnTo>
                  <a:lnTo>
                    <a:pt x="2971238" y="1126106"/>
                  </a:lnTo>
                  <a:lnTo>
                    <a:pt x="3466444" y="563053"/>
                  </a:lnTo>
                </a:path>
              </a:pathLst>
            </a:custGeom>
            <a:ln w="27101" cap="flat">
              <a:solidFill>
                <a:srgbClr val="0058AB">
                  <a:alpha val="69803"/>
                </a:srgbClr>
              </a:solidFill>
              <a:prstDash val="solid"/>
              <a:round/>
            </a:ln>
          </p:spPr>
          <p:txBody>
            <a:bodyPr/>
            <a:lstStyle/>
            <a:p/>
          </p:txBody>
        </p:sp>
        <p:sp>
          <p:nvSpPr>
            <p:cNvPr id="67" name="pl67"/>
            <p:cNvSpPr/>
            <p:nvPr/>
          </p:nvSpPr>
          <p:spPr>
            <a:xfrm>
              <a:off x="5365055" y="2324062"/>
              <a:ext cx="3466444" cy="1689159"/>
            </a:xfrm>
            <a:custGeom>
              <a:avLst/>
              <a:pathLst>
                <a:path w="3466444" h="1689159">
                  <a:moveTo>
                    <a:pt x="0" y="563053"/>
                  </a:moveTo>
                  <a:lnTo>
                    <a:pt x="495206" y="0"/>
                  </a:lnTo>
                  <a:lnTo>
                    <a:pt x="990412" y="844579"/>
                  </a:lnTo>
                  <a:lnTo>
                    <a:pt x="1485619" y="1689159"/>
                  </a:lnTo>
                  <a:lnTo>
                    <a:pt x="1980825" y="844579"/>
                  </a:lnTo>
                  <a:lnTo>
                    <a:pt x="2476031" y="563053"/>
                  </a:lnTo>
                  <a:lnTo>
                    <a:pt x="2971238" y="0"/>
                  </a:lnTo>
                  <a:lnTo>
                    <a:pt x="3466444" y="281526"/>
                  </a:lnTo>
                </a:path>
              </a:pathLst>
            </a:custGeom>
            <a:ln w="27101" cap="flat">
              <a:solidFill>
                <a:srgbClr val="1CABE2">
                  <a:alpha val="69803"/>
                </a:srgbClr>
              </a:solidFill>
              <a:prstDash val="solid"/>
              <a:round/>
            </a:ln>
          </p:spPr>
          <p:txBody>
            <a:bodyPr/>
            <a:lstStyle/>
            <a:p/>
          </p:txBody>
        </p:sp>
        <p:sp>
          <p:nvSpPr>
            <p:cNvPr id="68" name="pl68"/>
            <p:cNvSpPr/>
            <p:nvPr/>
          </p:nvSpPr>
          <p:spPr>
            <a:xfrm>
              <a:off x="5365055" y="1761009"/>
              <a:ext cx="3466444" cy="1970686"/>
            </a:xfrm>
            <a:custGeom>
              <a:avLst/>
              <a:pathLst>
                <a:path w="3466444" h="1970686">
                  <a:moveTo>
                    <a:pt x="0" y="0"/>
                  </a:moveTo>
                  <a:lnTo>
                    <a:pt x="495206" y="563053"/>
                  </a:lnTo>
                  <a:lnTo>
                    <a:pt x="990412" y="1407632"/>
                  </a:lnTo>
                  <a:lnTo>
                    <a:pt x="1485619" y="1970686"/>
                  </a:lnTo>
                  <a:lnTo>
                    <a:pt x="1980825" y="1126106"/>
                  </a:lnTo>
                  <a:lnTo>
                    <a:pt x="2476031" y="1407632"/>
                  </a:lnTo>
                  <a:lnTo>
                    <a:pt x="2971238" y="1126106"/>
                  </a:lnTo>
                  <a:lnTo>
                    <a:pt x="3466444" y="1407632"/>
                  </a:lnTo>
                </a:path>
              </a:pathLst>
            </a:custGeom>
            <a:ln w="27101" cap="flat">
              <a:solidFill>
                <a:srgbClr val="00833D">
                  <a:alpha val="69803"/>
                </a:srgbClr>
              </a:solidFill>
              <a:prstDash val="solid"/>
              <a:round/>
            </a:ln>
          </p:spPr>
          <p:txBody>
            <a:bodyPr/>
            <a:lstStyle/>
            <a:p/>
          </p:txBody>
        </p:sp>
        <p:sp>
          <p:nvSpPr>
            <p:cNvPr id="69" name="pl69"/>
            <p:cNvSpPr/>
            <p:nvPr/>
          </p:nvSpPr>
          <p:spPr>
            <a:xfrm>
              <a:off x="5365055" y="2324062"/>
              <a:ext cx="3466444" cy="0"/>
            </a:xfrm>
            <a:custGeom>
              <a:avLst/>
              <a:pathLst>
                <a:path w="3466444" h="0">
                  <a:moveTo>
                    <a:pt x="0" y="0"/>
                  </a:moveTo>
                  <a:lnTo>
                    <a:pt x="0" y="0"/>
                  </a:lnTo>
                  <a:lnTo>
                    <a:pt x="0" y="0"/>
                  </a:lnTo>
                  <a:lnTo>
                    <a:pt x="0" y="0"/>
                  </a:lnTo>
                  <a:lnTo>
                    <a:pt x="495206" y="0"/>
                  </a:lnTo>
                  <a:lnTo>
                    <a:pt x="495206" y="0"/>
                  </a:lnTo>
                  <a:lnTo>
                    <a:pt x="495206" y="0"/>
                  </a:lnTo>
                  <a:lnTo>
                    <a:pt x="495206" y="0"/>
                  </a:lnTo>
                  <a:lnTo>
                    <a:pt x="990412" y="0"/>
                  </a:lnTo>
                  <a:lnTo>
                    <a:pt x="990412" y="0"/>
                  </a:lnTo>
                  <a:lnTo>
                    <a:pt x="990412" y="0"/>
                  </a:lnTo>
                  <a:lnTo>
                    <a:pt x="990412" y="0"/>
                  </a:lnTo>
                  <a:lnTo>
                    <a:pt x="1485619" y="0"/>
                  </a:lnTo>
                  <a:lnTo>
                    <a:pt x="1485619" y="0"/>
                  </a:lnTo>
                  <a:lnTo>
                    <a:pt x="1485619" y="0"/>
                  </a:lnTo>
                  <a:lnTo>
                    <a:pt x="1485619" y="0"/>
                  </a:lnTo>
                  <a:lnTo>
                    <a:pt x="1980825" y="0"/>
                  </a:lnTo>
                  <a:lnTo>
                    <a:pt x="1980825" y="0"/>
                  </a:lnTo>
                  <a:lnTo>
                    <a:pt x="1980825" y="0"/>
                  </a:lnTo>
                  <a:lnTo>
                    <a:pt x="1980825" y="0"/>
                  </a:lnTo>
                  <a:lnTo>
                    <a:pt x="2476031" y="0"/>
                  </a:lnTo>
                  <a:lnTo>
                    <a:pt x="2476031" y="0"/>
                  </a:lnTo>
                  <a:lnTo>
                    <a:pt x="2476031" y="0"/>
                  </a:lnTo>
                  <a:lnTo>
                    <a:pt x="2476031" y="0"/>
                  </a:lnTo>
                  <a:lnTo>
                    <a:pt x="2971238" y="0"/>
                  </a:lnTo>
                  <a:lnTo>
                    <a:pt x="2971238" y="0"/>
                  </a:lnTo>
                  <a:lnTo>
                    <a:pt x="2971238" y="0"/>
                  </a:lnTo>
                  <a:lnTo>
                    <a:pt x="2971238"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70" name="pl70"/>
            <p:cNvSpPr/>
            <p:nvPr/>
          </p:nvSpPr>
          <p:spPr>
            <a:xfrm>
              <a:off x="5365055" y="2324062"/>
              <a:ext cx="3466444" cy="1689159"/>
            </a:xfrm>
            <a:custGeom>
              <a:avLst/>
              <a:pathLst>
                <a:path w="3466444" h="1689159">
                  <a:moveTo>
                    <a:pt x="0" y="563053"/>
                  </a:moveTo>
                  <a:lnTo>
                    <a:pt x="495206" y="0"/>
                  </a:lnTo>
                  <a:lnTo>
                    <a:pt x="990412" y="844579"/>
                  </a:lnTo>
                  <a:lnTo>
                    <a:pt x="1485619" y="1689159"/>
                  </a:lnTo>
                  <a:lnTo>
                    <a:pt x="1980825" y="844579"/>
                  </a:lnTo>
                  <a:lnTo>
                    <a:pt x="2476031" y="563053"/>
                  </a:lnTo>
                  <a:lnTo>
                    <a:pt x="2971238" y="0"/>
                  </a:lnTo>
                  <a:lnTo>
                    <a:pt x="3466444" y="281526"/>
                  </a:lnTo>
                </a:path>
              </a:pathLst>
            </a:custGeom>
            <a:ln w="65043" cap="flat">
              <a:solidFill>
                <a:srgbClr val="000000">
                  <a:alpha val="100000"/>
                </a:srgbClr>
              </a:solidFill>
              <a:prstDash val="solid"/>
              <a:round/>
            </a:ln>
          </p:spPr>
          <p:txBody>
            <a:bodyPr/>
            <a:lstStyle/>
            <a:p/>
          </p:txBody>
        </p:sp>
        <p:sp>
          <p:nvSpPr>
            <p:cNvPr id="71" name="pl71"/>
            <p:cNvSpPr/>
            <p:nvPr/>
          </p:nvSpPr>
          <p:spPr>
            <a:xfrm>
              <a:off x="5365055" y="2324062"/>
              <a:ext cx="3466444" cy="1689159"/>
            </a:xfrm>
            <a:custGeom>
              <a:avLst/>
              <a:pathLst>
                <a:path w="3466444" h="1689159">
                  <a:moveTo>
                    <a:pt x="0" y="563053"/>
                  </a:moveTo>
                  <a:lnTo>
                    <a:pt x="495206" y="0"/>
                  </a:lnTo>
                  <a:lnTo>
                    <a:pt x="990412" y="844579"/>
                  </a:lnTo>
                  <a:lnTo>
                    <a:pt x="1485619" y="1689159"/>
                  </a:lnTo>
                  <a:lnTo>
                    <a:pt x="1980825" y="844579"/>
                  </a:lnTo>
                  <a:lnTo>
                    <a:pt x="2476031" y="563053"/>
                  </a:lnTo>
                  <a:lnTo>
                    <a:pt x="2971238" y="0"/>
                  </a:lnTo>
                  <a:lnTo>
                    <a:pt x="3466444" y="281526"/>
                  </a:lnTo>
                </a:path>
              </a:pathLst>
            </a:custGeom>
            <a:ln w="40651" cap="flat">
              <a:solidFill>
                <a:srgbClr val="1CABE2">
                  <a:alpha val="100000"/>
                </a:srgbClr>
              </a:solidFill>
              <a:prstDash val="solid"/>
              <a:round/>
            </a:ln>
          </p:spPr>
          <p:txBody>
            <a:bodyPr/>
            <a:lstStyle/>
            <a:p/>
          </p:txBody>
        </p:sp>
        <p:sp>
          <p:nvSpPr>
            <p:cNvPr id="72" name="tx72"/>
            <p:cNvSpPr/>
            <p:nvPr/>
          </p:nvSpPr>
          <p:spPr>
            <a:xfrm>
              <a:off x="5316866"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3" name="tx73"/>
            <p:cNvSpPr/>
            <p:nvPr/>
          </p:nvSpPr>
          <p:spPr>
            <a:xfrm>
              <a:off x="5830132" y="2145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 name="tx74"/>
            <p:cNvSpPr/>
            <p:nvPr/>
          </p:nvSpPr>
          <p:spPr>
            <a:xfrm>
              <a:off x="6307279" y="2990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 name="tx75"/>
            <p:cNvSpPr/>
            <p:nvPr/>
          </p:nvSpPr>
          <p:spPr>
            <a:xfrm>
              <a:off x="6802485" y="38346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6" name="tx76"/>
            <p:cNvSpPr/>
            <p:nvPr/>
          </p:nvSpPr>
          <p:spPr>
            <a:xfrm>
              <a:off x="7297691" y="2990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7" name="tx77"/>
            <p:cNvSpPr/>
            <p:nvPr/>
          </p:nvSpPr>
          <p:spPr>
            <a:xfrm>
              <a:off x="7792898"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 name="tx78"/>
            <p:cNvSpPr/>
            <p:nvPr/>
          </p:nvSpPr>
          <p:spPr>
            <a:xfrm>
              <a:off x="8306163" y="2145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9" name="tx79"/>
            <p:cNvSpPr/>
            <p:nvPr/>
          </p:nvSpPr>
          <p:spPr>
            <a:xfrm>
              <a:off x="8783310" y="24270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 name="tx80"/>
            <p:cNvSpPr/>
            <p:nvPr/>
          </p:nvSpPr>
          <p:spPr>
            <a:xfrm>
              <a:off x="5016083" y="3967730"/>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81" name="tx81"/>
            <p:cNvSpPr/>
            <p:nvPr/>
          </p:nvSpPr>
          <p:spPr>
            <a:xfrm>
              <a:off x="5016083" y="3404677"/>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82" name="tx82"/>
            <p:cNvSpPr/>
            <p:nvPr/>
          </p:nvSpPr>
          <p:spPr>
            <a:xfrm>
              <a:off x="5016083" y="2841624"/>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83" name="tx83"/>
            <p:cNvSpPr/>
            <p:nvPr/>
          </p:nvSpPr>
          <p:spPr>
            <a:xfrm>
              <a:off x="5058419" y="227857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4" name="tx84"/>
            <p:cNvSpPr/>
            <p:nvPr/>
          </p:nvSpPr>
          <p:spPr>
            <a:xfrm>
              <a:off x="5058419" y="1715517"/>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85" name="tx85"/>
            <p:cNvSpPr/>
            <p:nvPr/>
          </p:nvSpPr>
          <p:spPr>
            <a:xfrm rot="-5400000">
              <a:off x="522368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6" name="tx86"/>
            <p:cNvSpPr/>
            <p:nvPr/>
          </p:nvSpPr>
          <p:spPr>
            <a:xfrm rot="-5400000">
              <a:off x="621410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7" name="tx87"/>
            <p:cNvSpPr/>
            <p:nvPr/>
          </p:nvSpPr>
          <p:spPr>
            <a:xfrm rot="-5400000">
              <a:off x="720451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8" name="tx88"/>
            <p:cNvSpPr/>
            <p:nvPr/>
          </p:nvSpPr>
          <p:spPr>
            <a:xfrm rot="-5400000">
              <a:off x="819492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9" name="tx89"/>
            <p:cNvSpPr/>
            <p:nvPr/>
          </p:nvSpPr>
          <p:spPr>
            <a:xfrm rot="-5400000">
              <a:off x="431697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0" name="pl90"/>
            <p:cNvSpPr/>
            <p:nvPr/>
          </p:nvSpPr>
          <p:spPr>
            <a:xfrm>
              <a:off x="5788434"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1" name="pl91"/>
            <p:cNvSpPr/>
            <p:nvPr/>
          </p:nvSpPr>
          <p:spPr>
            <a:xfrm>
              <a:off x="6429343"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2" name="pl92"/>
            <p:cNvSpPr/>
            <p:nvPr/>
          </p:nvSpPr>
          <p:spPr>
            <a:xfrm>
              <a:off x="7049221"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3" name="pl93"/>
            <p:cNvSpPr/>
            <p:nvPr/>
          </p:nvSpPr>
          <p:spPr>
            <a:xfrm>
              <a:off x="7049221" y="4942167"/>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94" name="pl94"/>
            <p:cNvSpPr/>
            <p:nvPr/>
          </p:nvSpPr>
          <p:spPr>
            <a:xfrm>
              <a:off x="7774895"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5" name="tx95"/>
            <p:cNvSpPr/>
            <p:nvPr/>
          </p:nvSpPr>
          <p:spPr>
            <a:xfrm>
              <a:off x="605553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6" name="tx96"/>
            <p:cNvSpPr/>
            <p:nvPr/>
          </p:nvSpPr>
          <p:spPr>
            <a:xfrm>
              <a:off x="6696442"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7" name="tx97"/>
            <p:cNvSpPr/>
            <p:nvPr/>
          </p:nvSpPr>
          <p:spPr>
            <a:xfrm>
              <a:off x="7316321"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8" name="tx98"/>
            <p:cNvSpPr/>
            <p:nvPr/>
          </p:nvSpPr>
          <p:spPr>
            <a:xfrm>
              <a:off x="8041995"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99" name="tx99"/>
            <p:cNvSpPr/>
            <p:nvPr/>
          </p:nvSpPr>
          <p:spPr>
            <a:xfrm>
              <a:off x="556181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00" name="pl100"/>
            <p:cNvSpPr/>
            <p:nvPr/>
          </p:nvSpPr>
          <p:spPr>
            <a:xfrm>
              <a:off x="2336366"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4450651"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6564936"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8679222"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5" name="pl105"/>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6" name="pl106"/>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7" name="pl107"/>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3393509"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550779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7622079"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11" name="rc111"/>
            <p:cNvSpPr/>
            <p:nvPr/>
          </p:nvSpPr>
          <p:spPr>
            <a:xfrm>
              <a:off x="1279224" y="5781114"/>
              <a:ext cx="7188569" cy="112610"/>
            </a:xfrm>
            <a:prstGeom prst="rect">
              <a:avLst/>
            </a:prstGeom>
            <a:solidFill>
              <a:srgbClr val="1CABE2">
                <a:alpha val="80000"/>
              </a:srgbClr>
            </a:solidFill>
          </p:spPr>
          <p:txBody>
            <a:bodyPr/>
            <a:lstStyle/>
            <a:p/>
          </p:txBody>
        </p:sp>
        <p:sp>
          <p:nvSpPr>
            <p:cNvPr id="112" name="rc112"/>
            <p:cNvSpPr/>
            <p:nvPr/>
          </p:nvSpPr>
          <p:spPr>
            <a:xfrm>
              <a:off x="1279224" y="5640351"/>
              <a:ext cx="7188569" cy="112610"/>
            </a:xfrm>
            <a:prstGeom prst="rect">
              <a:avLst/>
            </a:prstGeom>
            <a:solidFill>
              <a:srgbClr val="1CABE2">
                <a:alpha val="80000"/>
              </a:srgbClr>
            </a:solidFill>
          </p:spPr>
          <p:txBody>
            <a:bodyPr/>
            <a:lstStyle/>
            <a:p/>
          </p:txBody>
        </p:sp>
        <p:sp>
          <p:nvSpPr>
            <p:cNvPr id="113" name="rc113"/>
            <p:cNvSpPr/>
            <p:nvPr/>
          </p:nvSpPr>
          <p:spPr>
            <a:xfrm>
              <a:off x="1279224" y="5499588"/>
              <a:ext cx="7357712" cy="112610"/>
            </a:xfrm>
            <a:prstGeom prst="rect">
              <a:avLst/>
            </a:prstGeom>
            <a:solidFill>
              <a:srgbClr val="1CABE2">
                <a:alpha val="80000"/>
              </a:srgbClr>
            </a:solidFill>
          </p:spPr>
          <p:txBody>
            <a:bodyPr/>
            <a:lstStyle/>
            <a:p/>
          </p:txBody>
        </p:sp>
        <p:sp>
          <p:nvSpPr>
            <p:cNvPr id="114" name="tx114"/>
            <p:cNvSpPr/>
            <p:nvPr/>
          </p:nvSpPr>
          <p:spPr>
            <a:xfrm>
              <a:off x="8543094"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15" name="tx115"/>
            <p:cNvSpPr/>
            <p:nvPr/>
          </p:nvSpPr>
          <p:spPr>
            <a:xfrm>
              <a:off x="8543094" y="5657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16" name="tx116"/>
            <p:cNvSpPr/>
            <p:nvPr/>
          </p:nvSpPr>
          <p:spPr>
            <a:xfrm>
              <a:off x="8712237" y="55170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17" name="tx117"/>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8" name="tx118"/>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9" name="tx119"/>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0" name="tx120"/>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21" name="tx121"/>
            <p:cNvSpPr/>
            <p:nvPr/>
          </p:nvSpPr>
          <p:spPr>
            <a:xfrm>
              <a:off x="3216847"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22" name="tx122"/>
            <p:cNvSpPr/>
            <p:nvPr/>
          </p:nvSpPr>
          <p:spPr>
            <a:xfrm>
              <a:off x="533113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123" name="tx123"/>
            <p:cNvSpPr/>
            <p:nvPr/>
          </p:nvSpPr>
          <p:spPr>
            <a:xfrm>
              <a:off x="7445417"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124" name="tx124"/>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25" name="tx125"/>
            <p:cNvSpPr/>
            <p:nvPr/>
          </p:nvSpPr>
          <p:spPr>
            <a:xfrm>
              <a:off x="911338" y="5260663"/>
              <a:ext cx="371932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LMICs</a:t>
              </a:r>
            </a:p>
          </p:txBody>
        </p:sp>
        <p:sp>
          <p:nvSpPr>
            <p:cNvPr id="126" name="tx12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7" name="tx12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8" name="tx128"/>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LMICs ranked number 3 out of 4 WB groups, with MCV1 coverage of 85%.
MCV1 coverage (85%) was 1 percentage point lower than in 2019 (86%).
This equates to 8.7 million unvaccinated children in 2025 compared to 8.5 million unvaccinated children in 2019.</a:t>
            </a:r>
          </a:p>
        </p:txBody>
      </p:sp>
      <p:sp>
        <p:nvSpPr>
          <p:cNvPr id="13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one groups and exceeded pre-pandemic levels in one groups, but progress is uneven and gaps in unvaccinated children persist.</a:t>
            </a:r>
          </a:p>
        </p:txBody>
      </p:sp>
      <p:grpSp xmlns:pic="http://schemas.openxmlformats.org/drawingml/2006/picture">
        <p:nvGrpSpPr>
          <p:cNvPr id="131" name=""/>
          <p:cNvGrpSpPr/>
          <p:nvPr/>
        </p:nvGrpSpPr>
        <p:grpSpPr>
          <a:xfrm>
            <a:off x="292608" y="1005840"/>
            <a:ext cx="8595360" cy="28575"/>
            <a:chOff x="292608" y="1005840"/>
            <a:chExt cx="8595360" cy="28575"/>
          </a:xfrm>
        </p:grpSpPr>
        <p:sp>
          <p:nvSpPr>
            <p:cNvPr id="13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7535" y="4309678"/>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5" name="pl5"/>
            <p:cNvSpPr/>
            <p:nvPr/>
          </p:nvSpPr>
          <p:spPr>
            <a:xfrm>
              <a:off x="867535" y="2780269"/>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6" name="pl6"/>
            <p:cNvSpPr/>
            <p:nvPr/>
          </p:nvSpPr>
          <p:spPr>
            <a:xfrm>
              <a:off x="867535" y="1250860"/>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7" name="pl7"/>
            <p:cNvSpPr/>
            <p:nvPr/>
          </p:nvSpPr>
          <p:spPr>
            <a:xfrm>
              <a:off x="867535" y="5074383"/>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8" name="pl8"/>
            <p:cNvSpPr/>
            <p:nvPr/>
          </p:nvSpPr>
          <p:spPr>
            <a:xfrm>
              <a:off x="867535" y="3544974"/>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9" name="pl9"/>
            <p:cNvSpPr/>
            <p:nvPr/>
          </p:nvSpPr>
          <p:spPr>
            <a:xfrm>
              <a:off x="867535" y="2015565"/>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0" name="pl10"/>
            <p:cNvSpPr/>
            <p:nvPr/>
          </p:nvSpPr>
          <p:spPr>
            <a:xfrm>
              <a:off x="11957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74279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28983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83686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338390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93094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47797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02501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57205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11908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66612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1316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76019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3072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949591" y="4640857"/>
              <a:ext cx="492333" cy="433526"/>
            </a:xfrm>
            <a:prstGeom prst="rect">
              <a:avLst/>
            </a:prstGeom>
            <a:solidFill>
              <a:srgbClr val="1CABE2">
                <a:alpha val="100000"/>
              </a:srgbClr>
            </a:solidFill>
          </p:spPr>
          <p:txBody>
            <a:bodyPr/>
            <a:lstStyle/>
            <a:p/>
          </p:txBody>
        </p:sp>
        <p:sp>
          <p:nvSpPr>
            <p:cNvPr id="25" name="rc25"/>
            <p:cNvSpPr/>
            <p:nvPr/>
          </p:nvSpPr>
          <p:spPr>
            <a:xfrm>
              <a:off x="1496627" y="3894551"/>
              <a:ext cx="492333" cy="1179831"/>
            </a:xfrm>
            <a:prstGeom prst="rect">
              <a:avLst/>
            </a:prstGeom>
            <a:solidFill>
              <a:srgbClr val="1CABE2">
                <a:alpha val="100000"/>
              </a:srgbClr>
            </a:solidFill>
          </p:spPr>
          <p:txBody>
            <a:bodyPr/>
            <a:lstStyle/>
            <a:p/>
          </p:txBody>
        </p:sp>
        <p:sp>
          <p:nvSpPr>
            <p:cNvPr id="26" name="rc26"/>
            <p:cNvSpPr/>
            <p:nvPr/>
          </p:nvSpPr>
          <p:spPr>
            <a:xfrm>
              <a:off x="2043664" y="3354058"/>
              <a:ext cx="492333" cy="1720325"/>
            </a:xfrm>
            <a:prstGeom prst="rect">
              <a:avLst/>
            </a:prstGeom>
            <a:solidFill>
              <a:srgbClr val="1CABE2">
                <a:alpha val="100000"/>
              </a:srgbClr>
            </a:solidFill>
          </p:spPr>
          <p:txBody>
            <a:bodyPr/>
            <a:lstStyle/>
            <a:p/>
          </p:txBody>
        </p:sp>
        <p:sp>
          <p:nvSpPr>
            <p:cNvPr id="27" name="rc27"/>
            <p:cNvSpPr/>
            <p:nvPr/>
          </p:nvSpPr>
          <p:spPr>
            <a:xfrm>
              <a:off x="2590701" y="3169902"/>
              <a:ext cx="492333" cy="1904481"/>
            </a:xfrm>
            <a:prstGeom prst="rect">
              <a:avLst/>
            </a:prstGeom>
            <a:solidFill>
              <a:srgbClr val="1CABE2">
                <a:alpha val="100000"/>
              </a:srgbClr>
            </a:solidFill>
          </p:spPr>
          <p:txBody>
            <a:bodyPr/>
            <a:lstStyle/>
            <a:p/>
          </p:txBody>
        </p:sp>
        <p:sp>
          <p:nvSpPr>
            <p:cNvPr id="28" name="rc28"/>
            <p:cNvSpPr/>
            <p:nvPr/>
          </p:nvSpPr>
          <p:spPr>
            <a:xfrm>
              <a:off x="3137738" y="3625543"/>
              <a:ext cx="492333" cy="1448839"/>
            </a:xfrm>
            <a:prstGeom prst="rect">
              <a:avLst/>
            </a:prstGeom>
            <a:solidFill>
              <a:srgbClr val="1CABE2">
                <a:alpha val="100000"/>
              </a:srgbClr>
            </a:solidFill>
          </p:spPr>
          <p:txBody>
            <a:bodyPr/>
            <a:lstStyle/>
            <a:p/>
          </p:txBody>
        </p:sp>
        <p:sp>
          <p:nvSpPr>
            <p:cNvPr id="29" name="rc29"/>
            <p:cNvSpPr/>
            <p:nvPr/>
          </p:nvSpPr>
          <p:spPr>
            <a:xfrm>
              <a:off x="3684774" y="3747758"/>
              <a:ext cx="492333" cy="1326624"/>
            </a:xfrm>
            <a:prstGeom prst="rect">
              <a:avLst/>
            </a:prstGeom>
            <a:solidFill>
              <a:srgbClr val="1CABE2">
                <a:alpha val="100000"/>
              </a:srgbClr>
            </a:solidFill>
          </p:spPr>
          <p:txBody>
            <a:bodyPr/>
            <a:lstStyle/>
            <a:p/>
          </p:txBody>
        </p:sp>
        <p:sp>
          <p:nvSpPr>
            <p:cNvPr id="30" name="rc30"/>
            <p:cNvSpPr/>
            <p:nvPr/>
          </p:nvSpPr>
          <p:spPr>
            <a:xfrm>
              <a:off x="4231811" y="3895881"/>
              <a:ext cx="492333" cy="1178501"/>
            </a:xfrm>
            <a:prstGeom prst="rect">
              <a:avLst/>
            </a:prstGeom>
            <a:solidFill>
              <a:srgbClr val="1CABE2">
                <a:alpha val="100000"/>
              </a:srgbClr>
            </a:solidFill>
          </p:spPr>
          <p:txBody>
            <a:bodyPr/>
            <a:lstStyle/>
            <a:p/>
          </p:txBody>
        </p:sp>
        <p:sp>
          <p:nvSpPr>
            <p:cNvPr id="31" name="rc31"/>
            <p:cNvSpPr/>
            <p:nvPr/>
          </p:nvSpPr>
          <p:spPr>
            <a:xfrm>
              <a:off x="4778848" y="3917752"/>
              <a:ext cx="492333" cy="1156630"/>
            </a:xfrm>
            <a:prstGeom prst="rect">
              <a:avLst/>
            </a:prstGeom>
            <a:solidFill>
              <a:srgbClr val="1CABE2">
                <a:alpha val="100000"/>
              </a:srgbClr>
            </a:solidFill>
          </p:spPr>
          <p:txBody>
            <a:bodyPr/>
            <a:lstStyle/>
            <a:p/>
          </p:txBody>
        </p:sp>
        <p:sp>
          <p:nvSpPr>
            <p:cNvPr id="32" name="rc32"/>
            <p:cNvSpPr/>
            <p:nvPr/>
          </p:nvSpPr>
          <p:spPr>
            <a:xfrm>
              <a:off x="5325885" y="4561924"/>
              <a:ext cx="492333" cy="512459"/>
            </a:xfrm>
            <a:prstGeom prst="rect">
              <a:avLst/>
            </a:prstGeom>
            <a:solidFill>
              <a:srgbClr val="1CABE2">
                <a:alpha val="100000"/>
              </a:srgbClr>
            </a:solidFill>
          </p:spPr>
          <p:txBody>
            <a:bodyPr/>
            <a:lstStyle/>
            <a:p/>
          </p:txBody>
        </p:sp>
        <p:sp>
          <p:nvSpPr>
            <p:cNvPr id="33" name="rc33"/>
            <p:cNvSpPr/>
            <p:nvPr/>
          </p:nvSpPr>
          <p:spPr>
            <a:xfrm>
              <a:off x="5872922" y="4593736"/>
              <a:ext cx="492333" cy="480647"/>
            </a:xfrm>
            <a:prstGeom prst="rect">
              <a:avLst/>
            </a:prstGeom>
            <a:solidFill>
              <a:srgbClr val="1CABE2">
                <a:alpha val="100000"/>
              </a:srgbClr>
            </a:solidFill>
          </p:spPr>
          <p:txBody>
            <a:bodyPr/>
            <a:lstStyle/>
            <a:p/>
          </p:txBody>
        </p:sp>
        <p:sp>
          <p:nvSpPr>
            <p:cNvPr id="34" name="rc34"/>
            <p:cNvSpPr/>
            <p:nvPr/>
          </p:nvSpPr>
          <p:spPr>
            <a:xfrm>
              <a:off x="6419958" y="3679256"/>
              <a:ext cx="492333" cy="1395126"/>
            </a:xfrm>
            <a:prstGeom prst="rect">
              <a:avLst/>
            </a:prstGeom>
            <a:solidFill>
              <a:srgbClr val="1CABE2">
                <a:alpha val="100000"/>
              </a:srgbClr>
            </a:solidFill>
          </p:spPr>
          <p:txBody>
            <a:bodyPr/>
            <a:lstStyle/>
            <a:p/>
          </p:txBody>
        </p:sp>
        <p:sp>
          <p:nvSpPr>
            <p:cNvPr id="35" name="rc35"/>
            <p:cNvSpPr/>
            <p:nvPr/>
          </p:nvSpPr>
          <p:spPr>
            <a:xfrm>
              <a:off x="6966995" y="3126436"/>
              <a:ext cx="492333" cy="1947947"/>
            </a:xfrm>
            <a:prstGeom prst="rect">
              <a:avLst/>
            </a:prstGeom>
            <a:solidFill>
              <a:srgbClr val="1CABE2">
                <a:alpha val="100000"/>
              </a:srgbClr>
            </a:solidFill>
          </p:spPr>
          <p:txBody>
            <a:bodyPr/>
            <a:lstStyle/>
            <a:p/>
          </p:txBody>
        </p:sp>
        <p:sp>
          <p:nvSpPr>
            <p:cNvPr id="36" name="rc36"/>
            <p:cNvSpPr/>
            <p:nvPr/>
          </p:nvSpPr>
          <p:spPr>
            <a:xfrm>
              <a:off x="7514032" y="3685924"/>
              <a:ext cx="492333" cy="1388458"/>
            </a:xfrm>
            <a:prstGeom prst="rect">
              <a:avLst/>
            </a:prstGeom>
            <a:solidFill>
              <a:srgbClr val="1CABE2">
                <a:alpha val="100000"/>
              </a:srgbClr>
            </a:solidFill>
          </p:spPr>
          <p:txBody>
            <a:bodyPr/>
            <a:lstStyle/>
            <a:p/>
          </p:txBody>
        </p:sp>
        <p:sp>
          <p:nvSpPr>
            <p:cNvPr id="37" name="rc37"/>
            <p:cNvSpPr/>
            <p:nvPr/>
          </p:nvSpPr>
          <p:spPr>
            <a:xfrm>
              <a:off x="8061069" y="3543873"/>
              <a:ext cx="492333" cy="1530510"/>
            </a:xfrm>
            <a:prstGeom prst="rect">
              <a:avLst/>
            </a:prstGeom>
            <a:solidFill>
              <a:srgbClr val="1CABE2">
                <a:alpha val="100000"/>
              </a:srgbClr>
            </a:solidFill>
          </p:spPr>
          <p:txBody>
            <a:bodyPr/>
            <a:lstStyle/>
            <a:p/>
          </p:txBody>
        </p:sp>
        <p:sp>
          <p:nvSpPr>
            <p:cNvPr id="38" name="pl38"/>
            <p:cNvSpPr/>
            <p:nvPr/>
          </p:nvSpPr>
          <p:spPr>
            <a:xfrm>
              <a:off x="1195757" y="1723914"/>
              <a:ext cx="7111478" cy="350630"/>
            </a:xfrm>
            <a:custGeom>
              <a:avLst/>
              <a:pathLst>
                <a:path w="7111478" h="350630">
                  <a:moveTo>
                    <a:pt x="0" y="350630"/>
                  </a:moveTo>
                  <a:lnTo>
                    <a:pt x="547036" y="311671"/>
                  </a:lnTo>
                  <a:lnTo>
                    <a:pt x="1094073" y="272712"/>
                  </a:lnTo>
                  <a:lnTo>
                    <a:pt x="1641110" y="233753"/>
                  </a:lnTo>
                  <a:lnTo>
                    <a:pt x="2188147" y="194794"/>
                  </a:lnTo>
                  <a:lnTo>
                    <a:pt x="2735183" y="116876"/>
                  </a:lnTo>
                  <a:lnTo>
                    <a:pt x="3282220" y="77917"/>
                  </a:lnTo>
                  <a:lnTo>
                    <a:pt x="3829257" y="0"/>
                  </a:lnTo>
                  <a:lnTo>
                    <a:pt x="4376294" y="116876"/>
                  </a:lnTo>
                  <a:lnTo>
                    <a:pt x="4923331" y="233753"/>
                  </a:lnTo>
                  <a:lnTo>
                    <a:pt x="5470367" y="116876"/>
                  </a:lnTo>
                  <a:lnTo>
                    <a:pt x="6017404" y="77917"/>
                  </a:lnTo>
                  <a:lnTo>
                    <a:pt x="6564441" y="0"/>
                  </a:lnTo>
                  <a:lnTo>
                    <a:pt x="7111478" y="38958"/>
                  </a:lnTo>
                </a:path>
              </a:pathLst>
            </a:custGeom>
            <a:ln w="27101" cap="flat">
              <a:solidFill>
                <a:srgbClr val="00833D">
                  <a:alpha val="100000"/>
                </a:srgbClr>
              </a:solidFill>
              <a:prstDash val="solid"/>
              <a:round/>
            </a:ln>
          </p:spPr>
          <p:txBody>
            <a:bodyPr/>
            <a:lstStyle/>
            <a:p/>
          </p:txBody>
        </p:sp>
        <p:sp>
          <p:nvSpPr>
            <p:cNvPr id="39" name="pl39"/>
            <p:cNvSpPr/>
            <p:nvPr/>
          </p:nvSpPr>
          <p:spPr>
            <a:xfrm>
              <a:off x="1195757" y="1996627"/>
              <a:ext cx="7111478" cy="1870029"/>
            </a:xfrm>
            <a:custGeom>
              <a:avLst/>
              <a:pathLst>
                <a:path w="7111478" h="1870029">
                  <a:moveTo>
                    <a:pt x="0" y="1870029"/>
                  </a:moveTo>
                  <a:lnTo>
                    <a:pt x="547036" y="1519398"/>
                  </a:lnTo>
                  <a:lnTo>
                    <a:pt x="1094073" y="1246686"/>
                  </a:lnTo>
                  <a:lnTo>
                    <a:pt x="1641110" y="973973"/>
                  </a:lnTo>
                  <a:lnTo>
                    <a:pt x="2188147" y="740219"/>
                  </a:lnTo>
                  <a:lnTo>
                    <a:pt x="2735183" y="662301"/>
                  </a:lnTo>
                  <a:lnTo>
                    <a:pt x="3282220" y="545425"/>
                  </a:lnTo>
                  <a:lnTo>
                    <a:pt x="3829257" y="428548"/>
                  </a:lnTo>
                  <a:lnTo>
                    <a:pt x="4376294" y="428548"/>
                  </a:lnTo>
                  <a:lnTo>
                    <a:pt x="4923331" y="389589"/>
                  </a:lnTo>
                  <a:lnTo>
                    <a:pt x="5470367" y="194794"/>
                  </a:lnTo>
                  <a:lnTo>
                    <a:pt x="6017404" y="155835"/>
                  </a:lnTo>
                  <a:lnTo>
                    <a:pt x="6564441" y="77917"/>
                  </a:lnTo>
                  <a:lnTo>
                    <a:pt x="7111478" y="0"/>
                  </a:lnTo>
                </a:path>
              </a:pathLst>
            </a:custGeom>
            <a:ln w="27101" cap="flat">
              <a:solidFill>
                <a:srgbClr val="002759">
                  <a:alpha val="100000"/>
                </a:srgbClr>
              </a:solidFill>
              <a:prstDash val="solid"/>
              <a:round/>
            </a:ln>
          </p:spPr>
          <p:txBody>
            <a:bodyPr/>
            <a:lstStyle/>
            <a:p/>
          </p:txBody>
        </p:sp>
        <p:sp>
          <p:nvSpPr>
            <p:cNvPr id="40" name="pt40"/>
            <p:cNvSpPr/>
            <p:nvPr/>
          </p:nvSpPr>
          <p:spPr>
            <a:xfrm>
              <a:off x="1164156" y="204294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1" name="pt41"/>
            <p:cNvSpPr/>
            <p:nvPr/>
          </p:nvSpPr>
          <p:spPr>
            <a:xfrm>
              <a:off x="1164156" y="383505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2" name="pt42"/>
            <p:cNvSpPr/>
            <p:nvPr/>
          </p:nvSpPr>
          <p:spPr>
            <a:xfrm>
              <a:off x="1711193" y="200398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3" name="pt43"/>
            <p:cNvSpPr/>
            <p:nvPr/>
          </p:nvSpPr>
          <p:spPr>
            <a:xfrm>
              <a:off x="1711193" y="348442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4" name="pt44"/>
            <p:cNvSpPr/>
            <p:nvPr/>
          </p:nvSpPr>
          <p:spPr>
            <a:xfrm>
              <a:off x="2258229" y="1965025"/>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5" name="pt45"/>
            <p:cNvSpPr/>
            <p:nvPr/>
          </p:nvSpPr>
          <p:spPr>
            <a:xfrm>
              <a:off x="2258229" y="321171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6" name="pt46"/>
            <p:cNvSpPr/>
            <p:nvPr/>
          </p:nvSpPr>
          <p:spPr>
            <a:xfrm>
              <a:off x="2805266" y="192606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7" name="pt47"/>
            <p:cNvSpPr/>
            <p:nvPr/>
          </p:nvSpPr>
          <p:spPr>
            <a:xfrm>
              <a:off x="2805266" y="293899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8" name="pt48"/>
            <p:cNvSpPr/>
            <p:nvPr/>
          </p:nvSpPr>
          <p:spPr>
            <a:xfrm>
              <a:off x="3352303" y="188710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9" name="pt49"/>
            <p:cNvSpPr/>
            <p:nvPr/>
          </p:nvSpPr>
          <p:spPr>
            <a:xfrm>
              <a:off x="3352303" y="270524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0" name="pt50"/>
            <p:cNvSpPr/>
            <p:nvPr/>
          </p:nvSpPr>
          <p:spPr>
            <a:xfrm>
              <a:off x="3899340" y="180919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1" name="pt51"/>
            <p:cNvSpPr/>
            <p:nvPr/>
          </p:nvSpPr>
          <p:spPr>
            <a:xfrm>
              <a:off x="3899340" y="262732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2" name="pt52"/>
            <p:cNvSpPr/>
            <p:nvPr/>
          </p:nvSpPr>
          <p:spPr>
            <a:xfrm>
              <a:off x="4446377" y="177023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3" name="pt53"/>
            <p:cNvSpPr/>
            <p:nvPr/>
          </p:nvSpPr>
          <p:spPr>
            <a:xfrm>
              <a:off x="4446377" y="25104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4993413"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5" name="pt55"/>
            <p:cNvSpPr/>
            <p:nvPr/>
          </p:nvSpPr>
          <p:spPr>
            <a:xfrm>
              <a:off x="4993413" y="239357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5540450" y="180919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7" name="pt57"/>
            <p:cNvSpPr/>
            <p:nvPr/>
          </p:nvSpPr>
          <p:spPr>
            <a:xfrm>
              <a:off x="5540450" y="239357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6087487" y="192606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 name="pt59"/>
            <p:cNvSpPr/>
            <p:nvPr/>
          </p:nvSpPr>
          <p:spPr>
            <a:xfrm>
              <a:off x="6087487" y="235461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6634524" y="180919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 name="pt61"/>
            <p:cNvSpPr/>
            <p:nvPr/>
          </p:nvSpPr>
          <p:spPr>
            <a:xfrm>
              <a:off x="6634524" y="215982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7181561" y="177023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3" name="pt63"/>
            <p:cNvSpPr/>
            <p:nvPr/>
          </p:nvSpPr>
          <p:spPr>
            <a:xfrm>
              <a:off x="7181561" y="212086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7728597"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5" name="pt65"/>
            <p:cNvSpPr/>
            <p:nvPr/>
          </p:nvSpPr>
          <p:spPr>
            <a:xfrm>
              <a:off x="7728597" y="204294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8275634" y="173127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7" name="pt67"/>
            <p:cNvSpPr/>
            <p:nvPr/>
          </p:nvSpPr>
          <p:spPr>
            <a:xfrm>
              <a:off x="8275634" y="196502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tx68"/>
            <p:cNvSpPr/>
            <p:nvPr/>
          </p:nvSpPr>
          <p:spPr>
            <a:xfrm>
              <a:off x="1129555" y="45130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28</a:t>
              </a:r>
            </a:p>
          </p:txBody>
        </p:sp>
        <p:sp>
          <p:nvSpPr>
            <p:cNvPr id="69" name="tx69"/>
            <p:cNvSpPr/>
            <p:nvPr/>
          </p:nvSpPr>
          <p:spPr>
            <a:xfrm>
              <a:off x="1676591" y="376671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77</a:t>
              </a:r>
            </a:p>
          </p:txBody>
        </p:sp>
        <p:sp>
          <p:nvSpPr>
            <p:cNvPr id="70" name="tx70"/>
            <p:cNvSpPr/>
            <p:nvPr/>
          </p:nvSpPr>
          <p:spPr>
            <a:xfrm>
              <a:off x="2194962" y="3226225"/>
              <a:ext cx="189738"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112</a:t>
              </a:r>
            </a:p>
          </p:txBody>
        </p:sp>
        <p:sp>
          <p:nvSpPr>
            <p:cNvPr id="71" name="tx71"/>
            <p:cNvSpPr/>
            <p:nvPr/>
          </p:nvSpPr>
          <p:spPr>
            <a:xfrm>
              <a:off x="2737564" y="3042069"/>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124</a:t>
              </a:r>
            </a:p>
          </p:txBody>
        </p:sp>
        <p:sp>
          <p:nvSpPr>
            <p:cNvPr id="72" name="tx72"/>
            <p:cNvSpPr/>
            <p:nvPr/>
          </p:nvSpPr>
          <p:spPr>
            <a:xfrm>
              <a:off x="3317702" y="349771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95</a:t>
              </a:r>
            </a:p>
          </p:txBody>
        </p:sp>
        <p:sp>
          <p:nvSpPr>
            <p:cNvPr id="73" name="tx73"/>
            <p:cNvSpPr/>
            <p:nvPr/>
          </p:nvSpPr>
          <p:spPr>
            <a:xfrm>
              <a:off x="3864738" y="36199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87</a:t>
              </a:r>
            </a:p>
          </p:txBody>
        </p:sp>
        <p:sp>
          <p:nvSpPr>
            <p:cNvPr id="74" name="tx74"/>
            <p:cNvSpPr/>
            <p:nvPr/>
          </p:nvSpPr>
          <p:spPr>
            <a:xfrm>
              <a:off x="4411775" y="376804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77</a:t>
              </a:r>
            </a:p>
          </p:txBody>
        </p:sp>
        <p:sp>
          <p:nvSpPr>
            <p:cNvPr id="75" name="tx75"/>
            <p:cNvSpPr/>
            <p:nvPr/>
          </p:nvSpPr>
          <p:spPr>
            <a:xfrm>
              <a:off x="4958812" y="378991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76</a:t>
              </a:r>
            </a:p>
          </p:txBody>
        </p:sp>
        <p:sp>
          <p:nvSpPr>
            <p:cNvPr id="76" name="tx76"/>
            <p:cNvSpPr/>
            <p:nvPr/>
          </p:nvSpPr>
          <p:spPr>
            <a:xfrm>
              <a:off x="5505849" y="443409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34</a:t>
              </a:r>
            </a:p>
          </p:txBody>
        </p:sp>
        <p:sp>
          <p:nvSpPr>
            <p:cNvPr id="77" name="tx77"/>
            <p:cNvSpPr/>
            <p:nvPr/>
          </p:nvSpPr>
          <p:spPr>
            <a:xfrm>
              <a:off x="6052886" y="446590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31</a:t>
              </a:r>
            </a:p>
          </p:txBody>
        </p:sp>
        <p:sp>
          <p:nvSpPr>
            <p:cNvPr id="78" name="tx78"/>
            <p:cNvSpPr/>
            <p:nvPr/>
          </p:nvSpPr>
          <p:spPr>
            <a:xfrm>
              <a:off x="6599922" y="35514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91</a:t>
              </a:r>
            </a:p>
          </p:txBody>
        </p:sp>
        <p:sp>
          <p:nvSpPr>
            <p:cNvPr id="79" name="tx79"/>
            <p:cNvSpPr/>
            <p:nvPr/>
          </p:nvSpPr>
          <p:spPr>
            <a:xfrm>
              <a:off x="7113858" y="2998603"/>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127</a:t>
              </a:r>
            </a:p>
          </p:txBody>
        </p:sp>
        <p:sp>
          <p:nvSpPr>
            <p:cNvPr id="80" name="tx80"/>
            <p:cNvSpPr/>
            <p:nvPr/>
          </p:nvSpPr>
          <p:spPr>
            <a:xfrm>
              <a:off x="7693996" y="355809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91</a:t>
              </a:r>
            </a:p>
          </p:txBody>
        </p:sp>
        <p:sp>
          <p:nvSpPr>
            <p:cNvPr id="81" name="tx81"/>
            <p:cNvSpPr/>
            <p:nvPr/>
          </p:nvSpPr>
          <p:spPr>
            <a:xfrm>
              <a:off x="8207931" y="3416040"/>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100</a:t>
              </a:r>
            </a:p>
          </p:txBody>
        </p:sp>
        <p:sp>
          <p:nvSpPr>
            <p:cNvPr id="82" name="tx82"/>
            <p:cNvSpPr/>
            <p:nvPr/>
          </p:nvSpPr>
          <p:spPr>
            <a:xfrm>
              <a:off x="1129555" y="188705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77</a:t>
              </a:r>
            </a:p>
          </p:txBody>
        </p:sp>
        <p:sp>
          <p:nvSpPr>
            <p:cNvPr id="83" name="tx83"/>
            <p:cNvSpPr/>
            <p:nvPr/>
          </p:nvSpPr>
          <p:spPr>
            <a:xfrm>
              <a:off x="1676591" y="184809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78</a:t>
              </a:r>
            </a:p>
          </p:txBody>
        </p:sp>
        <p:sp>
          <p:nvSpPr>
            <p:cNvPr id="84" name="tx84"/>
            <p:cNvSpPr/>
            <p:nvPr/>
          </p:nvSpPr>
          <p:spPr>
            <a:xfrm>
              <a:off x="2223628" y="180913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79</a:t>
              </a:r>
            </a:p>
          </p:txBody>
        </p:sp>
        <p:sp>
          <p:nvSpPr>
            <p:cNvPr id="85" name="tx85"/>
            <p:cNvSpPr/>
            <p:nvPr/>
          </p:nvSpPr>
          <p:spPr>
            <a:xfrm>
              <a:off x="2770665" y="177017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80</a:t>
              </a:r>
            </a:p>
          </p:txBody>
        </p:sp>
        <p:sp>
          <p:nvSpPr>
            <p:cNvPr id="86" name="tx86"/>
            <p:cNvSpPr/>
            <p:nvPr/>
          </p:nvSpPr>
          <p:spPr>
            <a:xfrm>
              <a:off x="3317702" y="173122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81</a:t>
              </a:r>
            </a:p>
          </p:txBody>
        </p:sp>
        <p:sp>
          <p:nvSpPr>
            <p:cNvPr id="87" name="tx87"/>
            <p:cNvSpPr/>
            <p:nvPr/>
          </p:nvSpPr>
          <p:spPr>
            <a:xfrm>
              <a:off x="3864738" y="165330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83</a:t>
              </a:r>
            </a:p>
          </p:txBody>
        </p:sp>
        <p:sp>
          <p:nvSpPr>
            <p:cNvPr id="88" name="tx88"/>
            <p:cNvSpPr/>
            <p:nvPr/>
          </p:nvSpPr>
          <p:spPr>
            <a:xfrm>
              <a:off x="4411775" y="161434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84</a:t>
              </a:r>
            </a:p>
          </p:txBody>
        </p:sp>
        <p:sp>
          <p:nvSpPr>
            <p:cNvPr id="89" name="tx89"/>
            <p:cNvSpPr/>
            <p:nvPr/>
          </p:nvSpPr>
          <p:spPr>
            <a:xfrm>
              <a:off x="4958812"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90" name="tx90"/>
            <p:cNvSpPr/>
            <p:nvPr/>
          </p:nvSpPr>
          <p:spPr>
            <a:xfrm>
              <a:off x="5505849" y="165330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83</a:t>
              </a:r>
            </a:p>
          </p:txBody>
        </p:sp>
        <p:sp>
          <p:nvSpPr>
            <p:cNvPr id="91" name="tx91"/>
            <p:cNvSpPr/>
            <p:nvPr/>
          </p:nvSpPr>
          <p:spPr>
            <a:xfrm>
              <a:off x="6052886" y="177017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80</a:t>
              </a:r>
            </a:p>
          </p:txBody>
        </p:sp>
        <p:sp>
          <p:nvSpPr>
            <p:cNvPr id="92" name="tx92"/>
            <p:cNvSpPr/>
            <p:nvPr/>
          </p:nvSpPr>
          <p:spPr>
            <a:xfrm>
              <a:off x="6599922" y="165330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83</a:t>
              </a:r>
            </a:p>
          </p:txBody>
        </p:sp>
        <p:sp>
          <p:nvSpPr>
            <p:cNvPr id="93" name="tx93"/>
            <p:cNvSpPr/>
            <p:nvPr/>
          </p:nvSpPr>
          <p:spPr>
            <a:xfrm>
              <a:off x="7146959" y="161434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84</a:t>
              </a:r>
            </a:p>
          </p:txBody>
        </p:sp>
        <p:sp>
          <p:nvSpPr>
            <p:cNvPr id="94" name="tx94"/>
            <p:cNvSpPr/>
            <p:nvPr/>
          </p:nvSpPr>
          <p:spPr>
            <a:xfrm>
              <a:off x="7693996"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95" name="tx95"/>
            <p:cNvSpPr/>
            <p:nvPr/>
          </p:nvSpPr>
          <p:spPr>
            <a:xfrm>
              <a:off x="8241033" y="157538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85</a:t>
              </a:r>
            </a:p>
          </p:txBody>
        </p:sp>
        <p:sp>
          <p:nvSpPr>
            <p:cNvPr id="96" name="tx96"/>
            <p:cNvSpPr/>
            <p:nvPr/>
          </p:nvSpPr>
          <p:spPr>
            <a:xfrm>
              <a:off x="1129555" y="396040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31</a:t>
              </a:r>
            </a:p>
          </p:txBody>
        </p:sp>
        <p:sp>
          <p:nvSpPr>
            <p:cNvPr id="97" name="tx97"/>
            <p:cNvSpPr/>
            <p:nvPr/>
          </p:nvSpPr>
          <p:spPr>
            <a:xfrm>
              <a:off x="1676591" y="360977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40</a:t>
              </a:r>
            </a:p>
          </p:txBody>
        </p:sp>
        <p:sp>
          <p:nvSpPr>
            <p:cNvPr id="98" name="tx98"/>
            <p:cNvSpPr/>
            <p:nvPr/>
          </p:nvSpPr>
          <p:spPr>
            <a:xfrm>
              <a:off x="2223628" y="333705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47</a:t>
              </a:r>
            </a:p>
          </p:txBody>
        </p:sp>
        <p:sp>
          <p:nvSpPr>
            <p:cNvPr id="99" name="tx99"/>
            <p:cNvSpPr/>
            <p:nvPr/>
          </p:nvSpPr>
          <p:spPr>
            <a:xfrm>
              <a:off x="2770665" y="306434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54</a:t>
              </a:r>
            </a:p>
          </p:txBody>
        </p:sp>
        <p:sp>
          <p:nvSpPr>
            <p:cNvPr id="100" name="tx100"/>
            <p:cNvSpPr/>
            <p:nvPr/>
          </p:nvSpPr>
          <p:spPr>
            <a:xfrm>
              <a:off x="3317702" y="283059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60</a:t>
              </a:r>
            </a:p>
          </p:txBody>
        </p:sp>
        <p:sp>
          <p:nvSpPr>
            <p:cNvPr id="101" name="tx101"/>
            <p:cNvSpPr/>
            <p:nvPr/>
          </p:nvSpPr>
          <p:spPr>
            <a:xfrm>
              <a:off x="3864738" y="275267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62</a:t>
              </a:r>
            </a:p>
          </p:txBody>
        </p:sp>
        <p:sp>
          <p:nvSpPr>
            <p:cNvPr id="102" name="tx102"/>
            <p:cNvSpPr/>
            <p:nvPr/>
          </p:nvSpPr>
          <p:spPr>
            <a:xfrm>
              <a:off x="4411775" y="263579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65</a:t>
              </a:r>
            </a:p>
          </p:txBody>
        </p:sp>
        <p:sp>
          <p:nvSpPr>
            <p:cNvPr id="103" name="tx103"/>
            <p:cNvSpPr/>
            <p:nvPr/>
          </p:nvSpPr>
          <p:spPr>
            <a:xfrm>
              <a:off x="4958812" y="251891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68</a:t>
              </a:r>
            </a:p>
          </p:txBody>
        </p:sp>
        <p:sp>
          <p:nvSpPr>
            <p:cNvPr id="104" name="tx104"/>
            <p:cNvSpPr/>
            <p:nvPr/>
          </p:nvSpPr>
          <p:spPr>
            <a:xfrm>
              <a:off x="5505849" y="251891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68</a:t>
              </a:r>
            </a:p>
          </p:txBody>
        </p:sp>
        <p:sp>
          <p:nvSpPr>
            <p:cNvPr id="105" name="tx105"/>
            <p:cNvSpPr/>
            <p:nvPr/>
          </p:nvSpPr>
          <p:spPr>
            <a:xfrm>
              <a:off x="6052886" y="247996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69</a:t>
              </a:r>
            </a:p>
          </p:txBody>
        </p:sp>
        <p:sp>
          <p:nvSpPr>
            <p:cNvPr id="106" name="tx106"/>
            <p:cNvSpPr/>
            <p:nvPr/>
          </p:nvSpPr>
          <p:spPr>
            <a:xfrm>
              <a:off x="6599922" y="228516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74</a:t>
              </a:r>
            </a:p>
          </p:txBody>
        </p:sp>
        <p:sp>
          <p:nvSpPr>
            <p:cNvPr id="107" name="tx107"/>
            <p:cNvSpPr/>
            <p:nvPr/>
          </p:nvSpPr>
          <p:spPr>
            <a:xfrm>
              <a:off x="7146959" y="224620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75</a:t>
              </a:r>
            </a:p>
          </p:txBody>
        </p:sp>
        <p:sp>
          <p:nvSpPr>
            <p:cNvPr id="108" name="tx108"/>
            <p:cNvSpPr/>
            <p:nvPr/>
          </p:nvSpPr>
          <p:spPr>
            <a:xfrm>
              <a:off x="7693996" y="216828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77</a:t>
              </a:r>
            </a:p>
          </p:txBody>
        </p:sp>
        <p:sp>
          <p:nvSpPr>
            <p:cNvPr id="109" name="tx109"/>
            <p:cNvSpPr/>
            <p:nvPr/>
          </p:nvSpPr>
          <p:spPr>
            <a:xfrm>
              <a:off x="8241033" y="209037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79</a:t>
              </a:r>
            </a:p>
          </p:txBody>
        </p:sp>
        <p:sp>
          <p:nvSpPr>
            <p:cNvPr id="110" name="rc110"/>
            <p:cNvSpPr/>
            <p:nvPr/>
          </p:nvSpPr>
          <p:spPr>
            <a:xfrm>
              <a:off x="867535" y="860973"/>
              <a:ext cx="7767922" cy="4414047"/>
            </a:xfrm>
            <a:prstGeom prst="rect">
              <a:avLst/>
            </a:prstGeom>
            <a:noFill/>
            <a:ln w="13550" cap="rnd">
              <a:solidFill>
                <a:srgbClr val="BEBEBE">
                  <a:alpha val="100000"/>
                </a:srgbClr>
              </a:solidFill>
              <a:prstDash val="solid"/>
              <a:round/>
            </a:ln>
          </p:spPr>
          <p:txBody>
            <a:bodyPr/>
            <a:lstStyle/>
            <a:p/>
          </p:txBody>
        </p:sp>
        <p:sp>
          <p:nvSpPr>
            <p:cNvPr id="111" name="tx111"/>
            <p:cNvSpPr/>
            <p:nvPr/>
          </p:nvSpPr>
          <p:spPr>
            <a:xfrm>
              <a:off x="4590059" y="713542"/>
              <a:ext cx="3228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LMICs</a:t>
              </a:r>
            </a:p>
          </p:txBody>
        </p:sp>
        <p:sp>
          <p:nvSpPr>
            <p:cNvPr id="112" name="tx112"/>
            <p:cNvSpPr/>
            <p:nvPr/>
          </p:nvSpPr>
          <p:spPr>
            <a:xfrm rot="-5400000">
              <a:off x="10543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a:t>
              </a:r>
            </a:p>
          </p:txBody>
        </p:sp>
        <p:sp>
          <p:nvSpPr>
            <p:cNvPr id="113" name="tx113"/>
            <p:cNvSpPr/>
            <p:nvPr/>
          </p:nvSpPr>
          <p:spPr>
            <a:xfrm rot="-5400000">
              <a:off x="160142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a:t>
              </a:r>
            </a:p>
          </p:txBody>
        </p:sp>
        <p:sp>
          <p:nvSpPr>
            <p:cNvPr id="114" name="tx114"/>
            <p:cNvSpPr/>
            <p:nvPr/>
          </p:nvSpPr>
          <p:spPr>
            <a:xfrm rot="-5400000">
              <a:off x="214846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15" name="tx115"/>
            <p:cNvSpPr/>
            <p:nvPr/>
          </p:nvSpPr>
          <p:spPr>
            <a:xfrm rot="-5400000">
              <a:off x="269550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6" name="tx116"/>
            <p:cNvSpPr/>
            <p:nvPr/>
          </p:nvSpPr>
          <p:spPr>
            <a:xfrm rot="-5400000">
              <a:off x="324253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17" name="tx117"/>
            <p:cNvSpPr/>
            <p:nvPr/>
          </p:nvSpPr>
          <p:spPr>
            <a:xfrm rot="-5400000">
              <a:off x="378957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18" name="tx118"/>
            <p:cNvSpPr/>
            <p:nvPr/>
          </p:nvSpPr>
          <p:spPr>
            <a:xfrm rot="-5400000">
              <a:off x="433661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19" name="tx119"/>
            <p:cNvSpPr/>
            <p:nvPr/>
          </p:nvSpPr>
          <p:spPr>
            <a:xfrm rot="-5400000">
              <a:off x="488364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0" name="tx120"/>
            <p:cNvSpPr/>
            <p:nvPr/>
          </p:nvSpPr>
          <p:spPr>
            <a:xfrm rot="-5400000">
              <a:off x="543068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21" name="tx121"/>
            <p:cNvSpPr/>
            <p:nvPr/>
          </p:nvSpPr>
          <p:spPr>
            <a:xfrm rot="-5400000">
              <a:off x="597772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22" name="tx122"/>
            <p:cNvSpPr/>
            <p:nvPr/>
          </p:nvSpPr>
          <p:spPr>
            <a:xfrm rot="-5400000">
              <a:off x="652475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23" name="tx123"/>
            <p:cNvSpPr/>
            <p:nvPr/>
          </p:nvSpPr>
          <p:spPr>
            <a:xfrm rot="-5400000">
              <a:off x="707179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24" name="tx124"/>
            <p:cNvSpPr/>
            <p:nvPr/>
          </p:nvSpPr>
          <p:spPr>
            <a:xfrm rot="-5400000">
              <a:off x="761883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5" name="tx125"/>
            <p:cNvSpPr/>
            <p:nvPr/>
          </p:nvSpPr>
          <p:spPr>
            <a:xfrm rot="-5400000">
              <a:off x="81658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6" name="tx126"/>
            <p:cNvSpPr/>
            <p:nvPr/>
          </p:nvSpPr>
          <p:spPr>
            <a:xfrm>
              <a:off x="649548"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27" name="tx127"/>
            <p:cNvSpPr/>
            <p:nvPr/>
          </p:nvSpPr>
          <p:spPr>
            <a:xfrm>
              <a:off x="508182" y="3499483"/>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100K</a:t>
              </a:r>
            </a:p>
          </p:txBody>
        </p:sp>
        <p:sp>
          <p:nvSpPr>
            <p:cNvPr id="128" name="tx128"/>
            <p:cNvSpPr/>
            <p:nvPr/>
          </p:nvSpPr>
          <p:spPr>
            <a:xfrm>
              <a:off x="508182" y="1970074"/>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200K</a:t>
              </a:r>
            </a:p>
          </p:txBody>
        </p:sp>
        <p:sp>
          <p:nvSpPr>
            <p:cNvPr id="129" name="tx129"/>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0" name="tx130"/>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31" name="tx131"/>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32" name="tx132"/>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33" name="tx133"/>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34" name="tx134"/>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35" name="tx135"/>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36" name="tx136"/>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37" name="pl137"/>
            <p:cNvSpPr/>
            <p:nvPr/>
          </p:nvSpPr>
          <p:spPr>
            <a:xfrm>
              <a:off x="3315647"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38" name="pt138"/>
            <p:cNvSpPr/>
            <p:nvPr/>
          </p:nvSpPr>
          <p:spPr>
            <a:xfrm>
              <a:off x="3371828"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39" name="pl139"/>
            <p:cNvSpPr/>
            <p:nvPr/>
          </p:nvSpPr>
          <p:spPr>
            <a:xfrm>
              <a:off x="4062444"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40" name="pt140"/>
            <p:cNvSpPr/>
            <p:nvPr/>
          </p:nvSpPr>
          <p:spPr>
            <a:xfrm>
              <a:off x="4118625"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41" name="tx141"/>
            <p:cNvSpPr/>
            <p:nvPr/>
          </p:nvSpPr>
          <p:spPr>
            <a:xfrm>
              <a:off x="358274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42" name="tx142"/>
            <p:cNvSpPr/>
            <p:nvPr/>
          </p:nvSpPr>
          <p:spPr>
            <a:xfrm>
              <a:off x="4329543"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43" name="rc143"/>
            <p:cNvSpPr/>
            <p:nvPr/>
          </p:nvSpPr>
          <p:spPr>
            <a:xfrm>
              <a:off x="5005062" y="6002425"/>
              <a:ext cx="201456" cy="201456"/>
            </a:xfrm>
            <a:prstGeom prst="rect">
              <a:avLst/>
            </a:prstGeom>
            <a:solidFill>
              <a:srgbClr val="1CABE2">
                <a:alpha val="100000"/>
              </a:srgbClr>
            </a:solidFill>
          </p:spPr>
          <p:txBody>
            <a:bodyPr/>
            <a:lstStyle/>
            <a:p/>
          </p:txBody>
        </p:sp>
        <p:sp>
          <p:nvSpPr>
            <p:cNvPr id="144" name="tx144"/>
            <p:cNvSpPr/>
            <p:nvPr/>
          </p:nvSpPr>
          <p:spPr>
            <a:xfrm>
              <a:off x="5285107"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45" name="tx145"/>
            <p:cNvSpPr/>
            <p:nvPr/>
          </p:nvSpPr>
          <p:spPr>
            <a:xfrm>
              <a:off x="2339583"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2012-2025</a:t>
              </a:r>
            </a:p>
          </p:txBody>
        </p:sp>
        <p:sp>
          <p:nvSpPr>
            <p:cNvPr id="146" name="tx146"/>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7" name="tx147"/>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48" name="tx148"/>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4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(LMICs).
In 2025, there were 100,072 confirmed measles cases - an increase from 90,784 in 2024.
Measles cases were reported in 34 countries (Angola, Benin, Cameroon, Comoros, Congo, Cote d'Ivoire, Ghana, Guinea, Kenya, Lesotho, Mauritania, Namibia, Nigeria, Senegal, Togo, Tanzania, Zambia, Zimbabwe, Bolivia, Djibouti, Lebanon, Morocco, Pakistan, Tunisia, Kyrgyzstan, Tajikistan, Uzbekistan, Bangladesh, Bhutan, India, Myanmar, Nepal, Cambodia, and Laos). Pakistan reported the highest number of cases (n=20,741), accounting for 21% of total cases in the group.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LMICs, 11 out of 47 (23%) countries had MCV1 coverage below 70% in 2025. These are Benin, Bolivia, Cote d'Ivoire, Guinea, Haiti, Laos, Lebanon, Nigeria, Papua New Guinea, Timor-Leste, and Venezuela.
These countries account for approximately 10.6 million (18%) of the total annual cohort of surviving infants in the group.
There were 16 (34%) countries that achieved MCV1 of 90% or higher, accounting for 33.8 million (57%)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16 countries achieved at least 90% MCV1 coverage, while 11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Kenya and Lesotho had the highest coverage (80%), while Papua New Guinea had the lowest coverage (45%).
MCV1 coverage increased in 6 out of these 20 countries between 2024 and 2025. The largest increase was 18 percentage points in Angola from 53% to 71%.
8 countries saw a decrease in coverage (Benin, Cote d'Ivoire, Haiti, Kenya, Lesotho, Nigeria, Timor-Leste, and Venezuela). The largest decline was 18% points in Venezuela from 71% to 53%. Coverage remained constant between 2024 and 2025 in the remaining 6 countries.
In 2025, 0 out of these 20 countries had achieved MCV1 coverage of at least 90%.</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(Bangladesh, Benin, Bolivia, Comoros, Cote d'Ivoire, Djibouti, Haiti, Kenya, Kiribati, Kyrgyzstan, Laos, Lebanon, Lesotho, Myanmar, Nicaragua, Sao Tome and Principe, Tanzania, Timor-Leste, Vanuatu, and Venezuela). The largest decline in coverage was 40% points in Venezuela from 93% in 2019 to 53% in 2025.</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8742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6604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4465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2326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752400" y="576561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9" name="pl9"/>
            <p:cNvSpPr/>
            <p:nvPr/>
          </p:nvSpPr>
          <p:spPr>
            <a:xfrm>
              <a:off x="1752400" y="565605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0" name="pl10"/>
            <p:cNvSpPr/>
            <p:nvPr/>
          </p:nvSpPr>
          <p:spPr>
            <a:xfrm>
              <a:off x="1752400" y="554649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1" name="pl11"/>
            <p:cNvSpPr/>
            <p:nvPr/>
          </p:nvSpPr>
          <p:spPr>
            <a:xfrm>
              <a:off x="1752400" y="543693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2" name="pl12"/>
            <p:cNvSpPr/>
            <p:nvPr/>
          </p:nvSpPr>
          <p:spPr>
            <a:xfrm>
              <a:off x="1752400" y="532737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3" name="pl13"/>
            <p:cNvSpPr/>
            <p:nvPr/>
          </p:nvSpPr>
          <p:spPr>
            <a:xfrm>
              <a:off x="1752400" y="521781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4" name="pl14"/>
            <p:cNvSpPr/>
            <p:nvPr/>
          </p:nvSpPr>
          <p:spPr>
            <a:xfrm>
              <a:off x="1752400" y="510825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5" name="pl15"/>
            <p:cNvSpPr/>
            <p:nvPr/>
          </p:nvSpPr>
          <p:spPr>
            <a:xfrm>
              <a:off x="1752400" y="499869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6" name="pl16"/>
            <p:cNvSpPr/>
            <p:nvPr/>
          </p:nvSpPr>
          <p:spPr>
            <a:xfrm>
              <a:off x="1752400" y="488913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7" name="pl17"/>
            <p:cNvSpPr/>
            <p:nvPr/>
          </p:nvSpPr>
          <p:spPr>
            <a:xfrm>
              <a:off x="1752400" y="477957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8" name="pl18"/>
            <p:cNvSpPr/>
            <p:nvPr/>
          </p:nvSpPr>
          <p:spPr>
            <a:xfrm>
              <a:off x="1752400" y="467001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19" name="pl19"/>
            <p:cNvSpPr/>
            <p:nvPr/>
          </p:nvSpPr>
          <p:spPr>
            <a:xfrm>
              <a:off x="1752400" y="456045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0" name="pl20"/>
            <p:cNvSpPr/>
            <p:nvPr/>
          </p:nvSpPr>
          <p:spPr>
            <a:xfrm>
              <a:off x="1752400" y="445089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1" name="pl21"/>
            <p:cNvSpPr/>
            <p:nvPr/>
          </p:nvSpPr>
          <p:spPr>
            <a:xfrm>
              <a:off x="1752400" y="4341336"/>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2" name="pl22"/>
            <p:cNvSpPr/>
            <p:nvPr/>
          </p:nvSpPr>
          <p:spPr>
            <a:xfrm>
              <a:off x="1752400" y="423177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3" name="pl23"/>
            <p:cNvSpPr/>
            <p:nvPr/>
          </p:nvSpPr>
          <p:spPr>
            <a:xfrm>
              <a:off x="1752400" y="412221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4" name="pl24"/>
            <p:cNvSpPr/>
            <p:nvPr/>
          </p:nvSpPr>
          <p:spPr>
            <a:xfrm>
              <a:off x="1752400" y="401265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5" name="pl25"/>
            <p:cNvSpPr/>
            <p:nvPr/>
          </p:nvSpPr>
          <p:spPr>
            <a:xfrm>
              <a:off x="1752400" y="3903095"/>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6" name="pl26"/>
            <p:cNvSpPr/>
            <p:nvPr/>
          </p:nvSpPr>
          <p:spPr>
            <a:xfrm>
              <a:off x="1752400" y="379353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7" name="pl27"/>
            <p:cNvSpPr/>
            <p:nvPr/>
          </p:nvSpPr>
          <p:spPr>
            <a:xfrm>
              <a:off x="1752400" y="368397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8" name="pl28"/>
            <p:cNvSpPr/>
            <p:nvPr/>
          </p:nvSpPr>
          <p:spPr>
            <a:xfrm>
              <a:off x="1752400" y="357441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29" name="pl29"/>
            <p:cNvSpPr/>
            <p:nvPr/>
          </p:nvSpPr>
          <p:spPr>
            <a:xfrm>
              <a:off x="1752400" y="3464854"/>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0" name="pl30"/>
            <p:cNvSpPr/>
            <p:nvPr/>
          </p:nvSpPr>
          <p:spPr>
            <a:xfrm>
              <a:off x="1752400" y="335529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1" name="pl31"/>
            <p:cNvSpPr/>
            <p:nvPr/>
          </p:nvSpPr>
          <p:spPr>
            <a:xfrm>
              <a:off x="1752400" y="324573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2" name="pl32"/>
            <p:cNvSpPr/>
            <p:nvPr/>
          </p:nvSpPr>
          <p:spPr>
            <a:xfrm>
              <a:off x="1752400" y="313617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3" name="pl33"/>
            <p:cNvSpPr/>
            <p:nvPr/>
          </p:nvSpPr>
          <p:spPr>
            <a:xfrm>
              <a:off x="1752400" y="3026613"/>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4" name="pl34"/>
            <p:cNvSpPr/>
            <p:nvPr/>
          </p:nvSpPr>
          <p:spPr>
            <a:xfrm>
              <a:off x="1752400" y="291705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5" name="pl35"/>
            <p:cNvSpPr/>
            <p:nvPr/>
          </p:nvSpPr>
          <p:spPr>
            <a:xfrm>
              <a:off x="1752400" y="280749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6" name="pl36"/>
            <p:cNvSpPr/>
            <p:nvPr/>
          </p:nvSpPr>
          <p:spPr>
            <a:xfrm>
              <a:off x="1752400" y="269793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7" name="pl37"/>
            <p:cNvSpPr/>
            <p:nvPr/>
          </p:nvSpPr>
          <p:spPr>
            <a:xfrm>
              <a:off x="1752400" y="2588372"/>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8" name="pl38"/>
            <p:cNvSpPr/>
            <p:nvPr/>
          </p:nvSpPr>
          <p:spPr>
            <a:xfrm>
              <a:off x="1752400" y="247881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39" name="pl39"/>
            <p:cNvSpPr/>
            <p:nvPr/>
          </p:nvSpPr>
          <p:spPr>
            <a:xfrm>
              <a:off x="1752400" y="236925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0" name="pl40"/>
            <p:cNvSpPr/>
            <p:nvPr/>
          </p:nvSpPr>
          <p:spPr>
            <a:xfrm>
              <a:off x="1752400" y="225969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1" name="pl41"/>
            <p:cNvSpPr/>
            <p:nvPr/>
          </p:nvSpPr>
          <p:spPr>
            <a:xfrm>
              <a:off x="1752400" y="2150131"/>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2" name="pl42"/>
            <p:cNvSpPr/>
            <p:nvPr/>
          </p:nvSpPr>
          <p:spPr>
            <a:xfrm>
              <a:off x="1752400" y="204057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3" name="pl43"/>
            <p:cNvSpPr/>
            <p:nvPr/>
          </p:nvSpPr>
          <p:spPr>
            <a:xfrm>
              <a:off x="1752400" y="193101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4" name="pl44"/>
            <p:cNvSpPr/>
            <p:nvPr/>
          </p:nvSpPr>
          <p:spPr>
            <a:xfrm>
              <a:off x="1752400" y="182145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5" name="pl45"/>
            <p:cNvSpPr/>
            <p:nvPr/>
          </p:nvSpPr>
          <p:spPr>
            <a:xfrm>
              <a:off x="1752400" y="1711890"/>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6" name="pl46"/>
            <p:cNvSpPr/>
            <p:nvPr/>
          </p:nvSpPr>
          <p:spPr>
            <a:xfrm>
              <a:off x="1752400" y="160232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7" name="pl47"/>
            <p:cNvSpPr/>
            <p:nvPr/>
          </p:nvSpPr>
          <p:spPr>
            <a:xfrm>
              <a:off x="1752400" y="149276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8" name="pl48"/>
            <p:cNvSpPr/>
            <p:nvPr/>
          </p:nvSpPr>
          <p:spPr>
            <a:xfrm>
              <a:off x="1752400" y="138320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49" name="pl49"/>
            <p:cNvSpPr/>
            <p:nvPr/>
          </p:nvSpPr>
          <p:spPr>
            <a:xfrm>
              <a:off x="1752400" y="1273649"/>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0" name="pl50"/>
            <p:cNvSpPr/>
            <p:nvPr/>
          </p:nvSpPr>
          <p:spPr>
            <a:xfrm>
              <a:off x="1752400" y="116408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1" name="pl51"/>
            <p:cNvSpPr/>
            <p:nvPr/>
          </p:nvSpPr>
          <p:spPr>
            <a:xfrm>
              <a:off x="1752400" y="105452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2" name="pl52"/>
            <p:cNvSpPr/>
            <p:nvPr/>
          </p:nvSpPr>
          <p:spPr>
            <a:xfrm>
              <a:off x="1752400" y="94496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3" name="pl53"/>
            <p:cNvSpPr/>
            <p:nvPr/>
          </p:nvSpPr>
          <p:spPr>
            <a:xfrm>
              <a:off x="1752400" y="835408"/>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4" name="pl54"/>
            <p:cNvSpPr/>
            <p:nvPr/>
          </p:nvSpPr>
          <p:spPr>
            <a:xfrm>
              <a:off x="1752400" y="725847"/>
              <a:ext cx="6505892" cy="0"/>
            </a:xfrm>
            <a:custGeom>
              <a:avLst/>
              <a:pathLst>
                <a:path w="6505892" h="0">
                  <a:moveTo>
                    <a:pt x="0" y="0"/>
                  </a:moveTo>
                  <a:lnTo>
                    <a:pt x="6505892" y="0"/>
                  </a:lnTo>
                  <a:lnTo>
                    <a:pt x="6505892" y="0"/>
                  </a:lnTo>
                </a:path>
              </a:pathLst>
            </a:custGeom>
            <a:ln w="13550" cap="flat">
              <a:solidFill>
                <a:srgbClr val="EBEBEB">
                  <a:alpha val="100000"/>
                </a:srgbClr>
              </a:solidFill>
              <a:prstDash val="solid"/>
              <a:round/>
            </a:ln>
          </p:spPr>
          <p:txBody>
            <a:bodyPr/>
            <a:lstStyle/>
            <a:p/>
          </p:txBody>
        </p:sp>
        <p:sp>
          <p:nvSpPr>
            <p:cNvPr id="55" name="pl55"/>
            <p:cNvSpPr/>
            <p:nvPr/>
          </p:nvSpPr>
          <p:spPr>
            <a:xfrm>
              <a:off x="204812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352673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500534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48395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9625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844281" y="725847"/>
              <a:ext cx="59144" cy="0"/>
            </a:xfrm>
            <a:custGeom>
              <a:avLst/>
              <a:pathLst>
                <a:path w="59144" h="0">
                  <a:moveTo>
                    <a:pt x="0" y="0"/>
                  </a:moveTo>
                  <a:lnTo>
                    <a:pt x="59144" y="0"/>
                  </a:lnTo>
                  <a:lnTo>
                    <a:pt x="59144" y="0"/>
                  </a:lnTo>
                  <a:lnTo>
                    <a:pt x="59144" y="0"/>
                  </a:lnTo>
                  <a:lnTo>
                    <a:pt x="59144" y="0"/>
                  </a:lnTo>
                  <a:lnTo>
                    <a:pt x="59144" y="0"/>
                  </a:lnTo>
                  <a:lnTo>
                    <a:pt x="59144" y="0"/>
                  </a:lnTo>
                </a:path>
              </a:pathLst>
            </a:custGeom>
            <a:ln w="81303" cap="flat">
              <a:solidFill>
                <a:srgbClr val="E8E8E8">
                  <a:alpha val="100000"/>
                </a:srgbClr>
              </a:solidFill>
              <a:prstDash val="solid"/>
              <a:round/>
            </a:ln>
          </p:spPr>
          <p:txBody>
            <a:bodyPr/>
            <a:lstStyle/>
            <a:p/>
          </p:txBody>
        </p:sp>
        <p:sp>
          <p:nvSpPr>
            <p:cNvPr id="61" name="pl61"/>
            <p:cNvSpPr/>
            <p:nvPr/>
          </p:nvSpPr>
          <p:spPr>
            <a:xfrm>
              <a:off x="7548559" y="835408"/>
              <a:ext cx="354866" cy="0"/>
            </a:xfrm>
            <a:custGeom>
              <a:avLst/>
              <a:pathLst>
                <a:path w="354866" h="0">
                  <a:moveTo>
                    <a:pt x="0" y="0"/>
                  </a:moveTo>
                  <a:lnTo>
                    <a:pt x="236577" y="0"/>
                  </a:lnTo>
                  <a:lnTo>
                    <a:pt x="236577" y="0"/>
                  </a:lnTo>
                  <a:lnTo>
                    <a:pt x="236577" y="0"/>
                  </a:lnTo>
                  <a:lnTo>
                    <a:pt x="236577" y="0"/>
                  </a:lnTo>
                  <a:lnTo>
                    <a:pt x="295722" y="0"/>
                  </a:lnTo>
                  <a:lnTo>
                    <a:pt x="354866" y="0"/>
                  </a:lnTo>
                </a:path>
              </a:pathLst>
            </a:custGeom>
            <a:ln w="81303" cap="flat">
              <a:solidFill>
                <a:srgbClr val="E8E8E8">
                  <a:alpha val="100000"/>
                </a:srgbClr>
              </a:solidFill>
              <a:prstDash val="solid"/>
              <a:round/>
            </a:ln>
          </p:spPr>
          <p:txBody>
            <a:bodyPr/>
            <a:lstStyle/>
            <a:p/>
          </p:txBody>
        </p:sp>
        <p:sp>
          <p:nvSpPr>
            <p:cNvPr id="62" name="pl62"/>
            <p:cNvSpPr/>
            <p:nvPr/>
          </p:nvSpPr>
          <p:spPr>
            <a:xfrm>
              <a:off x="7311981" y="944968"/>
              <a:ext cx="532300" cy="0"/>
            </a:xfrm>
            <a:custGeom>
              <a:avLst/>
              <a:pathLst>
                <a:path w="532300" h="0">
                  <a:moveTo>
                    <a:pt x="0" y="0"/>
                  </a:moveTo>
                  <a:lnTo>
                    <a:pt x="0" y="0"/>
                  </a:lnTo>
                  <a:lnTo>
                    <a:pt x="236577" y="0"/>
                  </a:lnTo>
                  <a:lnTo>
                    <a:pt x="354866" y="0"/>
                  </a:lnTo>
                  <a:lnTo>
                    <a:pt x="354866" y="0"/>
                  </a:lnTo>
                  <a:lnTo>
                    <a:pt x="473155" y="0"/>
                  </a:lnTo>
                  <a:lnTo>
                    <a:pt x="532300" y="0"/>
                  </a:lnTo>
                </a:path>
              </a:pathLst>
            </a:custGeom>
            <a:ln w="81303" cap="flat">
              <a:solidFill>
                <a:srgbClr val="E8E8E8">
                  <a:alpha val="100000"/>
                </a:srgbClr>
              </a:solidFill>
              <a:prstDash val="solid"/>
              <a:round/>
            </a:ln>
          </p:spPr>
          <p:txBody>
            <a:bodyPr/>
            <a:lstStyle/>
            <a:p/>
          </p:txBody>
        </p:sp>
        <p:sp>
          <p:nvSpPr>
            <p:cNvPr id="63" name="pl63"/>
            <p:cNvSpPr/>
            <p:nvPr/>
          </p:nvSpPr>
          <p:spPr>
            <a:xfrm>
              <a:off x="7844281" y="1054528"/>
              <a:ext cx="59144" cy="0"/>
            </a:xfrm>
            <a:custGeom>
              <a:avLst/>
              <a:pathLst>
                <a:path w="59144" h="0">
                  <a:moveTo>
                    <a:pt x="0" y="0"/>
                  </a:moveTo>
                  <a:lnTo>
                    <a:pt x="0" y="0"/>
                  </a:lnTo>
                  <a:lnTo>
                    <a:pt x="59144" y="0"/>
                  </a:lnTo>
                  <a:lnTo>
                    <a:pt x="59144" y="0"/>
                  </a:lnTo>
                  <a:lnTo>
                    <a:pt x="59144" y="0"/>
                  </a:lnTo>
                  <a:lnTo>
                    <a:pt x="59144" y="0"/>
                  </a:lnTo>
                  <a:lnTo>
                    <a:pt x="59144" y="0"/>
                  </a:lnTo>
                </a:path>
              </a:pathLst>
            </a:custGeom>
            <a:ln w="81303" cap="flat">
              <a:solidFill>
                <a:srgbClr val="E8E8E8">
                  <a:alpha val="100000"/>
                </a:srgbClr>
              </a:solidFill>
              <a:prstDash val="solid"/>
              <a:round/>
            </a:ln>
          </p:spPr>
          <p:txBody>
            <a:bodyPr/>
            <a:lstStyle/>
            <a:p/>
          </p:txBody>
        </p:sp>
        <p:sp>
          <p:nvSpPr>
            <p:cNvPr id="64" name="pl64"/>
            <p:cNvSpPr/>
            <p:nvPr/>
          </p:nvSpPr>
          <p:spPr>
            <a:xfrm>
              <a:off x="7311981" y="1164088"/>
              <a:ext cx="591444" cy="0"/>
            </a:xfrm>
            <a:custGeom>
              <a:avLst/>
              <a:pathLst>
                <a:path w="591444" h="0">
                  <a:moveTo>
                    <a:pt x="0" y="0"/>
                  </a:moveTo>
                  <a:lnTo>
                    <a:pt x="473155" y="0"/>
                  </a:lnTo>
                  <a:lnTo>
                    <a:pt x="532300" y="0"/>
                  </a:lnTo>
                  <a:lnTo>
                    <a:pt x="532300" y="0"/>
                  </a:lnTo>
                  <a:lnTo>
                    <a:pt x="591444" y="0"/>
                  </a:lnTo>
                  <a:lnTo>
                    <a:pt x="591444" y="0"/>
                  </a:lnTo>
                  <a:lnTo>
                    <a:pt x="591444" y="0"/>
                  </a:lnTo>
                </a:path>
              </a:pathLst>
            </a:custGeom>
            <a:ln w="81303" cap="flat">
              <a:solidFill>
                <a:srgbClr val="E8E8E8">
                  <a:alpha val="100000"/>
                </a:srgbClr>
              </a:solidFill>
              <a:prstDash val="solid"/>
              <a:round/>
            </a:ln>
          </p:spPr>
          <p:txBody>
            <a:bodyPr/>
            <a:lstStyle/>
            <a:p/>
          </p:txBody>
        </p:sp>
        <p:sp>
          <p:nvSpPr>
            <p:cNvPr id="65" name="pl65"/>
            <p:cNvSpPr/>
            <p:nvPr/>
          </p:nvSpPr>
          <p:spPr>
            <a:xfrm>
              <a:off x="7607703" y="1273649"/>
              <a:ext cx="177433" cy="0"/>
            </a:xfrm>
            <a:custGeom>
              <a:avLst/>
              <a:pathLst>
                <a:path w="177433" h="0">
                  <a:moveTo>
                    <a:pt x="0" y="0"/>
                  </a:moveTo>
                  <a:lnTo>
                    <a:pt x="59144" y="0"/>
                  </a:lnTo>
                  <a:lnTo>
                    <a:pt x="118288" y="0"/>
                  </a:lnTo>
                  <a:lnTo>
                    <a:pt x="118288" y="0"/>
                  </a:lnTo>
                  <a:lnTo>
                    <a:pt x="118288" y="0"/>
                  </a:lnTo>
                  <a:lnTo>
                    <a:pt x="177433" y="0"/>
                  </a:lnTo>
                  <a:lnTo>
                    <a:pt x="177433" y="0"/>
                  </a:lnTo>
                </a:path>
              </a:pathLst>
            </a:custGeom>
            <a:ln w="81303" cap="flat">
              <a:solidFill>
                <a:srgbClr val="E8E8E8">
                  <a:alpha val="100000"/>
                </a:srgbClr>
              </a:solidFill>
              <a:prstDash val="solid"/>
              <a:round/>
            </a:ln>
          </p:spPr>
          <p:txBody>
            <a:bodyPr/>
            <a:lstStyle/>
            <a:p/>
          </p:txBody>
        </p:sp>
        <p:sp>
          <p:nvSpPr>
            <p:cNvPr id="66" name="pl66"/>
            <p:cNvSpPr/>
            <p:nvPr/>
          </p:nvSpPr>
          <p:spPr>
            <a:xfrm>
              <a:off x="7193692" y="1383209"/>
              <a:ext cx="591444" cy="0"/>
            </a:xfrm>
            <a:custGeom>
              <a:avLst/>
              <a:pathLst>
                <a:path w="591444" h="0">
                  <a:moveTo>
                    <a:pt x="0" y="0"/>
                  </a:moveTo>
                  <a:lnTo>
                    <a:pt x="177433" y="0"/>
                  </a:lnTo>
                  <a:lnTo>
                    <a:pt x="177433" y="0"/>
                  </a:lnTo>
                  <a:lnTo>
                    <a:pt x="295722" y="0"/>
                  </a:lnTo>
                  <a:lnTo>
                    <a:pt x="354866" y="0"/>
                  </a:lnTo>
                  <a:lnTo>
                    <a:pt x="532300" y="0"/>
                  </a:lnTo>
                  <a:lnTo>
                    <a:pt x="591444" y="0"/>
                  </a:lnTo>
                </a:path>
              </a:pathLst>
            </a:custGeom>
            <a:ln w="81303" cap="flat">
              <a:solidFill>
                <a:srgbClr val="E8E8E8">
                  <a:alpha val="100000"/>
                </a:srgbClr>
              </a:solidFill>
              <a:prstDash val="solid"/>
              <a:round/>
            </a:ln>
          </p:spPr>
          <p:txBody>
            <a:bodyPr/>
            <a:lstStyle/>
            <a:p/>
          </p:txBody>
        </p:sp>
        <p:sp>
          <p:nvSpPr>
            <p:cNvPr id="67" name="pl67"/>
            <p:cNvSpPr/>
            <p:nvPr/>
          </p:nvSpPr>
          <p:spPr>
            <a:xfrm>
              <a:off x="7666848" y="1492769"/>
              <a:ext cx="177433" cy="0"/>
            </a:xfrm>
            <a:custGeom>
              <a:avLst/>
              <a:pathLst>
                <a:path w="177433" h="0">
                  <a:moveTo>
                    <a:pt x="0" y="0"/>
                  </a:moveTo>
                  <a:lnTo>
                    <a:pt x="0" y="0"/>
                  </a:lnTo>
                  <a:lnTo>
                    <a:pt x="59144" y="0"/>
                  </a:lnTo>
                  <a:lnTo>
                    <a:pt x="59144" y="0"/>
                  </a:lnTo>
                  <a:lnTo>
                    <a:pt x="59144" y="0"/>
                  </a:lnTo>
                  <a:lnTo>
                    <a:pt x="177433" y="0"/>
                  </a:lnTo>
                  <a:lnTo>
                    <a:pt x="177433" y="0"/>
                  </a:lnTo>
                </a:path>
              </a:pathLst>
            </a:custGeom>
            <a:ln w="81303" cap="flat">
              <a:solidFill>
                <a:srgbClr val="E8E8E8">
                  <a:alpha val="100000"/>
                </a:srgbClr>
              </a:solidFill>
              <a:prstDash val="solid"/>
              <a:round/>
            </a:ln>
          </p:spPr>
          <p:txBody>
            <a:bodyPr/>
            <a:lstStyle/>
            <a:p/>
          </p:txBody>
        </p:sp>
        <p:sp>
          <p:nvSpPr>
            <p:cNvPr id="68" name="pl68"/>
            <p:cNvSpPr/>
            <p:nvPr/>
          </p:nvSpPr>
          <p:spPr>
            <a:xfrm>
              <a:off x="7607703" y="1602329"/>
              <a:ext cx="295722" cy="0"/>
            </a:xfrm>
            <a:custGeom>
              <a:avLst/>
              <a:pathLst>
                <a:path w="295722" h="0">
                  <a:moveTo>
                    <a:pt x="0" y="0"/>
                  </a:moveTo>
                  <a:lnTo>
                    <a:pt x="59144" y="0"/>
                  </a:lnTo>
                  <a:lnTo>
                    <a:pt x="295722" y="0"/>
                  </a:lnTo>
                  <a:lnTo>
                    <a:pt x="295722" y="0"/>
                  </a:lnTo>
                  <a:lnTo>
                    <a:pt x="295722" y="0"/>
                  </a:lnTo>
                  <a:lnTo>
                    <a:pt x="295722" y="0"/>
                  </a:lnTo>
                  <a:lnTo>
                    <a:pt x="295722" y="0"/>
                  </a:lnTo>
                </a:path>
              </a:pathLst>
            </a:custGeom>
            <a:ln w="81303" cap="flat">
              <a:solidFill>
                <a:srgbClr val="E8E8E8">
                  <a:alpha val="100000"/>
                </a:srgbClr>
              </a:solidFill>
              <a:prstDash val="solid"/>
              <a:round/>
            </a:ln>
          </p:spPr>
          <p:txBody>
            <a:bodyPr/>
            <a:lstStyle/>
            <a:p/>
          </p:txBody>
        </p:sp>
        <p:sp>
          <p:nvSpPr>
            <p:cNvPr id="69" name="pl69"/>
            <p:cNvSpPr/>
            <p:nvPr/>
          </p:nvSpPr>
          <p:spPr>
            <a:xfrm>
              <a:off x="7252836" y="1711890"/>
              <a:ext cx="414011" cy="0"/>
            </a:xfrm>
            <a:custGeom>
              <a:avLst/>
              <a:pathLst>
                <a:path w="414011" h="0">
                  <a:moveTo>
                    <a:pt x="0" y="0"/>
                  </a:moveTo>
                  <a:lnTo>
                    <a:pt x="0" y="0"/>
                  </a:lnTo>
                  <a:lnTo>
                    <a:pt x="236577" y="0"/>
                  </a:lnTo>
                  <a:lnTo>
                    <a:pt x="295722" y="0"/>
                  </a:lnTo>
                  <a:lnTo>
                    <a:pt x="354866" y="0"/>
                  </a:lnTo>
                  <a:lnTo>
                    <a:pt x="414011" y="0"/>
                  </a:lnTo>
                  <a:lnTo>
                    <a:pt x="414011" y="0"/>
                  </a:lnTo>
                </a:path>
              </a:pathLst>
            </a:custGeom>
            <a:ln w="81303" cap="flat">
              <a:solidFill>
                <a:srgbClr val="E8E8E8">
                  <a:alpha val="100000"/>
                </a:srgbClr>
              </a:solidFill>
              <a:prstDash val="solid"/>
              <a:round/>
            </a:ln>
          </p:spPr>
          <p:txBody>
            <a:bodyPr/>
            <a:lstStyle/>
            <a:p/>
          </p:txBody>
        </p:sp>
        <p:sp>
          <p:nvSpPr>
            <p:cNvPr id="70" name="pl70"/>
            <p:cNvSpPr/>
            <p:nvPr/>
          </p:nvSpPr>
          <p:spPr>
            <a:xfrm>
              <a:off x="6483958" y="1821450"/>
              <a:ext cx="1064600" cy="0"/>
            </a:xfrm>
            <a:custGeom>
              <a:avLst/>
              <a:pathLst>
                <a:path w="1064600" h="0">
                  <a:moveTo>
                    <a:pt x="0" y="0"/>
                  </a:moveTo>
                  <a:lnTo>
                    <a:pt x="0" y="0"/>
                  </a:lnTo>
                  <a:lnTo>
                    <a:pt x="414011" y="0"/>
                  </a:lnTo>
                  <a:lnTo>
                    <a:pt x="532300" y="0"/>
                  </a:lnTo>
                  <a:lnTo>
                    <a:pt x="1005456" y="0"/>
                  </a:lnTo>
                  <a:lnTo>
                    <a:pt x="1064600" y="0"/>
                  </a:lnTo>
                  <a:lnTo>
                    <a:pt x="1064600" y="0"/>
                  </a:lnTo>
                </a:path>
              </a:pathLst>
            </a:custGeom>
            <a:ln w="81303" cap="flat">
              <a:solidFill>
                <a:srgbClr val="E8E8E8">
                  <a:alpha val="100000"/>
                </a:srgbClr>
              </a:solidFill>
              <a:prstDash val="solid"/>
              <a:round/>
            </a:ln>
          </p:spPr>
          <p:txBody>
            <a:bodyPr/>
            <a:lstStyle/>
            <a:p/>
          </p:txBody>
        </p:sp>
        <p:sp>
          <p:nvSpPr>
            <p:cNvPr id="71" name="pl71"/>
            <p:cNvSpPr/>
            <p:nvPr/>
          </p:nvSpPr>
          <p:spPr>
            <a:xfrm>
              <a:off x="7430270" y="1931010"/>
              <a:ext cx="295722" cy="0"/>
            </a:xfrm>
            <a:custGeom>
              <a:avLst/>
              <a:pathLst>
                <a:path w="295722" h="0">
                  <a:moveTo>
                    <a:pt x="0" y="0"/>
                  </a:moveTo>
                  <a:lnTo>
                    <a:pt x="59144" y="0"/>
                  </a:lnTo>
                  <a:lnTo>
                    <a:pt x="59144" y="0"/>
                  </a:lnTo>
                  <a:lnTo>
                    <a:pt x="118288" y="0"/>
                  </a:lnTo>
                  <a:lnTo>
                    <a:pt x="177433" y="0"/>
                  </a:lnTo>
                  <a:lnTo>
                    <a:pt x="295722" y="0"/>
                  </a:lnTo>
                  <a:lnTo>
                    <a:pt x="295722" y="0"/>
                  </a:lnTo>
                </a:path>
              </a:pathLst>
            </a:custGeom>
            <a:ln w="81303" cap="flat">
              <a:solidFill>
                <a:srgbClr val="E8E8E8">
                  <a:alpha val="100000"/>
                </a:srgbClr>
              </a:solidFill>
              <a:prstDash val="solid"/>
              <a:round/>
            </a:ln>
          </p:spPr>
          <p:txBody>
            <a:bodyPr/>
            <a:lstStyle/>
            <a:p/>
          </p:txBody>
        </p:sp>
        <p:sp>
          <p:nvSpPr>
            <p:cNvPr id="72" name="pl72"/>
            <p:cNvSpPr/>
            <p:nvPr/>
          </p:nvSpPr>
          <p:spPr>
            <a:xfrm>
              <a:off x="6897969" y="2040570"/>
              <a:ext cx="591444" cy="0"/>
            </a:xfrm>
            <a:custGeom>
              <a:avLst/>
              <a:pathLst>
                <a:path w="591444" h="0">
                  <a:moveTo>
                    <a:pt x="0" y="0"/>
                  </a:moveTo>
                  <a:lnTo>
                    <a:pt x="236577" y="0"/>
                  </a:lnTo>
                  <a:lnTo>
                    <a:pt x="295722" y="0"/>
                  </a:lnTo>
                  <a:lnTo>
                    <a:pt x="295722" y="0"/>
                  </a:lnTo>
                  <a:lnTo>
                    <a:pt x="295722" y="0"/>
                  </a:lnTo>
                  <a:lnTo>
                    <a:pt x="354866" y="0"/>
                  </a:lnTo>
                  <a:lnTo>
                    <a:pt x="591444" y="0"/>
                  </a:lnTo>
                </a:path>
              </a:pathLst>
            </a:custGeom>
            <a:ln w="81303" cap="flat">
              <a:solidFill>
                <a:srgbClr val="E8E8E8">
                  <a:alpha val="100000"/>
                </a:srgbClr>
              </a:solidFill>
              <a:prstDash val="solid"/>
              <a:round/>
            </a:ln>
          </p:spPr>
          <p:txBody>
            <a:bodyPr/>
            <a:lstStyle/>
            <a:p/>
          </p:txBody>
        </p:sp>
        <p:sp>
          <p:nvSpPr>
            <p:cNvPr id="73" name="pl73"/>
            <p:cNvSpPr/>
            <p:nvPr/>
          </p:nvSpPr>
          <p:spPr>
            <a:xfrm>
              <a:off x="7134547" y="2150131"/>
              <a:ext cx="591444" cy="0"/>
            </a:xfrm>
            <a:custGeom>
              <a:avLst/>
              <a:pathLst>
                <a:path w="591444" h="0">
                  <a:moveTo>
                    <a:pt x="0" y="0"/>
                  </a:moveTo>
                  <a:lnTo>
                    <a:pt x="118288" y="0"/>
                  </a:lnTo>
                  <a:lnTo>
                    <a:pt x="236577" y="0"/>
                  </a:lnTo>
                  <a:lnTo>
                    <a:pt x="295722" y="0"/>
                  </a:lnTo>
                  <a:lnTo>
                    <a:pt x="354866" y="0"/>
                  </a:lnTo>
                  <a:lnTo>
                    <a:pt x="414011" y="0"/>
                  </a:lnTo>
                  <a:lnTo>
                    <a:pt x="591444" y="0"/>
                  </a:lnTo>
                </a:path>
              </a:pathLst>
            </a:custGeom>
            <a:ln w="81303" cap="flat">
              <a:solidFill>
                <a:srgbClr val="E8E8E8">
                  <a:alpha val="100000"/>
                </a:srgbClr>
              </a:solidFill>
              <a:prstDash val="solid"/>
              <a:round/>
            </a:ln>
          </p:spPr>
          <p:txBody>
            <a:bodyPr/>
            <a:lstStyle/>
            <a:p/>
          </p:txBody>
        </p:sp>
        <p:sp>
          <p:nvSpPr>
            <p:cNvPr id="74" name="pl74"/>
            <p:cNvSpPr/>
            <p:nvPr/>
          </p:nvSpPr>
          <p:spPr>
            <a:xfrm>
              <a:off x="7371125" y="2259691"/>
              <a:ext cx="414011" cy="0"/>
            </a:xfrm>
            <a:custGeom>
              <a:avLst/>
              <a:pathLst>
                <a:path w="414011" h="0">
                  <a:moveTo>
                    <a:pt x="0" y="0"/>
                  </a:moveTo>
                  <a:lnTo>
                    <a:pt x="354866" y="0"/>
                  </a:lnTo>
                  <a:lnTo>
                    <a:pt x="354866" y="0"/>
                  </a:lnTo>
                  <a:lnTo>
                    <a:pt x="354866" y="0"/>
                  </a:lnTo>
                  <a:lnTo>
                    <a:pt x="414011" y="0"/>
                  </a:lnTo>
                  <a:lnTo>
                    <a:pt x="414011" y="0"/>
                  </a:lnTo>
                  <a:lnTo>
                    <a:pt x="414011" y="0"/>
                  </a:lnTo>
                </a:path>
              </a:pathLst>
            </a:custGeom>
            <a:ln w="81303" cap="flat">
              <a:solidFill>
                <a:srgbClr val="E8E8E8">
                  <a:alpha val="100000"/>
                </a:srgbClr>
              </a:solidFill>
              <a:prstDash val="solid"/>
              <a:round/>
            </a:ln>
          </p:spPr>
          <p:txBody>
            <a:bodyPr/>
            <a:lstStyle/>
            <a:p/>
          </p:txBody>
        </p:sp>
        <p:sp>
          <p:nvSpPr>
            <p:cNvPr id="75" name="pl75"/>
            <p:cNvSpPr/>
            <p:nvPr/>
          </p:nvSpPr>
          <p:spPr>
            <a:xfrm>
              <a:off x="7075403" y="2369251"/>
              <a:ext cx="295722" cy="0"/>
            </a:xfrm>
            <a:custGeom>
              <a:avLst/>
              <a:pathLst>
                <a:path w="295722" h="0">
                  <a:moveTo>
                    <a:pt x="0" y="0"/>
                  </a:moveTo>
                  <a:lnTo>
                    <a:pt x="0" y="0"/>
                  </a:lnTo>
                  <a:lnTo>
                    <a:pt x="177433" y="0"/>
                  </a:lnTo>
                  <a:lnTo>
                    <a:pt x="295722" y="0"/>
                  </a:lnTo>
                  <a:lnTo>
                    <a:pt x="295722" y="0"/>
                  </a:lnTo>
                  <a:lnTo>
                    <a:pt x="295722" y="0"/>
                  </a:lnTo>
                  <a:lnTo>
                    <a:pt x="295722" y="0"/>
                  </a:lnTo>
                </a:path>
              </a:pathLst>
            </a:custGeom>
            <a:ln w="81303" cap="flat">
              <a:solidFill>
                <a:srgbClr val="E8E8E8">
                  <a:alpha val="100000"/>
                </a:srgbClr>
              </a:solidFill>
              <a:prstDash val="solid"/>
              <a:round/>
            </a:ln>
          </p:spPr>
          <p:txBody>
            <a:bodyPr/>
            <a:lstStyle/>
            <a:p/>
          </p:txBody>
        </p:sp>
        <p:sp>
          <p:nvSpPr>
            <p:cNvPr id="76" name="pl76"/>
            <p:cNvSpPr/>
            <p:nvPr/>
          </p:nvSpPr>
          <p:spPr>
            <a:xfrm>
              <a:off x="6543103" y="2478811"/>
              <a:ext cx="709733" cy="0"/>
            </a:xfrm>
            <a:custGeom>
              <a:avLst/>
              <a:pathLst>
                <a:path w="709733" h="0">
                  <a:moveTo>
                    <a:pt x="0" y="0"/>
                  </a:moveTo>
                  <a:lnTo>
                    <a:pt x="236577" y="0"/>
                  </a:lnTo>
                  <a:lnTo>
                    <a:pt x="295722" y="0"/>
                  </a:lnTo>
                  <a:lnTo>
                    <a:pt x="414011" y="0"/>
                  </a:lnTo>
                  <a:lnTo>
                    <a:pt x="532300" y="0"/>
                  </a:lnTo>
                  <a:lnTo>
                    <a:pt x="532300" y="0"/>
                  </a:lnTo>
                  <a:lnTo>
                    <a:pt x="709733" y="0"/>
                  </a:lnTo>
                </a:path>
              </a:pathLst>
            </a:custGeom>
            <a:ln w="81303" cap="flat">
              <a:solidFill>
                <a:srgbClr val="E8E8E8">
                  <a:alpha val="100000"/>
                </a:srgbClr>
              </a:solidFill>
              <a:prstDash val="solid"/>
              <a:round/>
            </a:ln>
          </p:spPr>
          <p:txBody>
            <a:bodyPr/>
            <a:lstStyle/>
            <a:p/>
          </p:txBody>
        </p:sp>
        <p:sp>
          <p:nvSpPr>
            <p:cNvPr id="77" name="pl77"/>
            <p:cNvSpPr/>
            <p:nvPr/>
          </p:nvSpPr>
          <p:spPr>
            <a:xfrm>
              <a:off x="6720536" y="2588372"/>
              <a:ext cx="473155" cy="0"/>
            </a:xfrm>
            <a:custGeom>
              <a:avLst/>
              <a:pathLst>
                <a:path w="473155" h="0">
                  <a:moveTo>
                    <a:pt x="0" y="0"/>
                  </a:moveTo>
                  <a:lnTo>
                    <a:pt x="236577" y="0"/>
                  </a:lnTo>
                  <a:lnTo>
                    <a:pt x="236577" y="0"/>
                  </a:lnTo>
                  <a:lnTo>
                    <a:pt x="236577" y="0"/>
                  </a:lnTo>
                  <a:lnTo>
                    <a:pt x="354866" y="0"/>
                  </a:lnTo>
                  <a:lnTo>
                    <a:pt x="473155" y="0"/>
                  </a:lnTo>
                  <a:lnTo>
                    <a:pt x="473155" y="0"/>
                  </a:lnTo>
                </a:path>
              </a:pathLst>
            </a:custGeom>
            <a:ln w="81303" cap="flat">
              <a:solidFill>
                <a:srgbClr val="E8E8E8">
                  <a:alpha val="100000"/>
                </a:srgbClr>
              </a:solidFill>
              <a:prstDash val="solid"/>
              <a:round/>
            </a:ln>
          </p:spPr>
          <p:txBody>
            <a:bodyPr/>
            <a:lstStyle/>
            <a:p/>
          </p:txBody>
        </p:sp>
        <p:sp>
          <p:nvSpPr>
            <p:cNvPr id="78" name="pl78"/>
            <p:cNvSpPr/>
            <p:nvPr/>
          </p:nvSpPr>
          <p:spPr>
            <a:xfrm>
              <a:off x="7193692" y="2697932"/>
              <a:ext cx="177433" cy="0"/>
            </a:xfrm>
            <a:custGeom>
              <a:avLst/>
              <a:pathLst>
                <a:path w="177433" h="0">
                  <a:moveTo>
                    <a:pt x="0" y="0"/>
                  </a:moveTo>
                  <a:lnTo>
                    <a:pt x="59144" y="0"/>
                  </a:lnTo>
                  <a:lnTo>
                    <a:pt x="59144" y="0"/>
                  </a:lnTo>
                  <a:lnTo>
                    <a:pt x="118288" y="0"/>
                  </a:lnTo>
                  <a:lnTo>
                    <a:pt x="118288" y="0"/>
                  </a:lnTo>
                  <a:lnTo>
                    <a:pt x="177433" y="0"/>
                  </a:lnTo>
                  <a:lnTo>
                    <a:pt x="177433" y="0"/>
                  </a:lnTo>
                </a:path>
              </a:pathLst>
            </a:custGeom>
            <a:ln w="81303" cap="flat">
              <a:solidFill>
                <a:srgbClr val="E8E8E8">
                  <a:alpha val="100000"/>
                </a:srgbClr>
              </a:solidFill>
              <a:prstDash val="solid"/>
              <a:round/>
            </a:ln>
          </p:spPr>
          <p:txBody>
            <a:bodyPr/>
            <a:lstStyle/>
            <a:p/>
          </p:txBody>
        </p:sp>
        <p:sp>
          <p:nvSpPr>
            <p:cNvPr id="79" name="pl79"/>
            <p:cNvSpPr/>
            <p:nvPr/>
          </p:nvSpPr>
          <p:spPr>
            <a:xfrm>
              <a:off x="6602247" y="2807492"/>
              <a:ext cx="1064600" cy="0"/>
            </a:xfrm>
            <a:custGeom>
              <a:avLst/>
              <a:pathLst>
                <a:path w="1064600" h="0">
                  <a:moveTo>
                    <a:pt x="0" y="0"/>
                  </a:moveTo>
                  <a:lnTo>
                    <a:pt x="295722" y="0"/>
                  </a:lnTo>
                  <a:lnTo>
                    <a:pt x="532300" y="0"/>
                  </a:lnTo>
                  <a:lnTo>
                    <a:pt x="591444" y="0"/>
                  </a:lnTo>
                  <a:lnTo>
                    <a:pt x="591444" y="0"/>
                  </a:lnTo>
                  <a:lnTo>
                    <a:pt x="591444" y="0"/>
                  </a:lnTo>
                  <a:lnTo>
                    <a:pt x="1064600" y="0"/>
                  </a:lnTo>
                </a:path>
              </a:pathLst>
            </a:custGeom>
            <a:ln w="81303" cap="flat">
              <a:solidFill>
                <a:srgbClr val="E8E8E8">
                  <a:alpha val="100000"/>
                </a:srgbClr>
              </a:solidFill>
              <a:prstDash val="solid"/>
              <a:round/>
            </a:ln>
          </p:spPr>
          <p:txBody>
            <a:bodyPr/>
            <a:lstStyle/>
            <a:p/>
          </p:txBody>
        </p:sp>
        <p:sp>
          <p:nvSpPr>
            <p:cNvPr id="80" name="pl80"/>
            <p:cNvSpPr/>
            <p:nvPr/>
          </p:nvSpPr>
          <p:spPr>
            <a:xfrm>
              <a:off x="5892513" y="2917052"/>
              <a:ext cx="1182889" cy="0"/>
            </a:xfrm>
            <a:custGeom>
              <a:avLst/>
              <a:pathLst>
                <a:path w="1182889" h="0">
                  <a:moveTo>
                    <a:pt x="0" y="0"/>
                  </a:moveTo>
                  <a:lnTo>
                    <a:pt x="0" y="0"/>
                  </a:lnTo>
                  <a:lnTo>
                    <a:pt x="177433" y="0"/>
                  </a:lnTo>
                  <a:lnTo>
                    <a:pt x="177433" y="0"/>
                  </a:lnTo>
                  <a:lnTo>
                    <a:pt x="473155" y="0"/>
                  </a:lnTo>
                  <a:lnTo>
                    <a:pt x="768878" y="0"/>
                  </a:lnTo>
                  <a:lnTo>
                    <a:pt x="1182889" y="0"/>
                  </a:lnTo>
                </a:path>
              </a:pathLst>
            </a:custGeom>
            <a:ln w="81303" cap="flat">
              <a:solidFill>
                <a:srgbClr val="E8E8E8">
                  <a:alpha val="100000"/>
                </a:srgbClr>
              </a:solidFill>
              <a:prstDash val="solid"/>
              <a:round/>
            </a:ln>
          </p:spPr>
          <p:txBody>
            <a:bodyPr/>
            <a:lstStyle/>
            <a:p/>
          </p:txBody>
        </p:sp>
        <p:sp>
          <p:nvSpPr>
            <p:cNvPr id="81" name="pl81"/>
            <p:cNvSpPr/>
            <p:nvPr/>
          </p:nvSpPr>
          <p:spPr>
            <a:xfrm>
              <a:off x="6720536" y="3026613"/>
              <a:ext cx="887167" cy="0"/>
            </a:xfrm>
            <a:custGeom>
              <a:avLst/>
              <a:pathLst>
                <a:path w="887167" h="0">
                  <a:moveTo>
                    <a:pt x="0" y="0"/>
                  </a:moveTo>
                  <a:lnTo>
                    <a:pt x="59144" y="0"/>
                  </a:lnTo>
                  <a:lnTo>
                    <a:pt x="177433" y="0"/>
                  </a:lnTo>
                  <a:lnTo>
                    <a:pt x="177433" y="0"/>
                  </a:lnTo>
                  <a:lnTo>
                    <a:pt x="295722" y="0"/>
                  </a:lnTo>
                  <a:lnTo>
                    <a:pt x="354866" y="0"/>
                  </a:lnTo>
                  <a:lnTo>
                    <a:pt x="887167" y="0"/>
                  </a:lnTo>
                </a:path>
              </a:pathLst>
            </a:custGeom>
            <a:ln w="81303" cap="flat">
              <a:solidFill>
                <a:srgbClr val="E8E8E8">
                  <a:alpha val="100000"/>
                </a:srgbClr>
              </a:solidFill>
              <a:prstDash val="solid"/>
              <a:round/>
            </a:ln>
          </p:spPr>
          <p:txBody>
            <a:bodyPr/>
            <a:lstStyle/>
            <a:p/>
          </p:txBody>
        </p:sp>
        <p:sp>
          <p:nvSpPr>
            <p:cNvPr id="82" name="pl82"/>
            <p:cNvSpPr/>
            <p:nvPr/>
          </p:nvSpPr>
          <p:spPr>
            <a:xfrm>
              <a:off x="6720536" y="3136173"/>
              <a:ext cx="709733" cy="0"/>
            </a:xfrm>
            <a:custGeom>
              <a:avLst/>
              <a:pathLst>
                <a:path w="709733" h="0">
                  <a:moveTo>
                    <a:pt x="0" y="0"/>
                  </a:moveTo>
                  <a:lnTo>
                    <a:pt x="59144" y="0"/>
                  </a:lnTo>
                  <a:lnTo>
                    <a:pt x="295722" y="0"/>
                  </a:lnTo>
                  <a:lnTo>
                    <a:pt x="414011" y="0"/>
                  </a:lnTo>
                  <a:lnTo>
                    <a:pt x="591444" y="0"/>
                  </a:lnTo>
                  <a:lnTo>
                    <a:pt x="650589" y="0"/>
                  </a:lnTo>
                  <a:lnTo>
                    <a:pt x="709733" y="0"/>
                  </a:lnTo>
                </a:path>
              </a:pathLst>
            </a:custGeom>
            <a:ln w="81303" cap="flat">
              <a:solidFill>
                <a:srgbClr val="E8E8E8">
                  <a:alpha val="100000"/>
                </a:srgbClr>
              </a:solidFill>
              <a:prstDash val="solid"/>
              <a:round/>
            </a:ln>
          </p:spPr>
          <p:txBody>
            <a:bodyPr/>
            <a:lstStyle/>
            <a:p/>
          </p:txBody>
        </p:sp>
        <p:sp>
          <p:nvSpPr>
            <p:cNvPr id="83" name="pl83"/>
            <p:cNvSpPr/>
            <p:nvPr/>
          </p:nvSpPr>
          <p:spPr>
            <a:xfrm>
              <a:off x="6838825" y="3245733"/>
              <a:ext cx="295722" cy="0"/>
            </a:xfrm>
            <a:custGeom>
              <a:avLst/>
              <a:pathLst>
                <a:path w="295722" h="0">
                  <a:moveTo>
                    <a:pt x="0" y="0"/>
                  </a:moveTo>
                  <a:lnTo>
                    <a:pt x="0" y="0"/>
                  </a:lnTo>
                  <a:lnTo>
                    <a:pt x="59144" y="0"/>
                  </a:lnTo>
                  <a:lnTo>
                    <a:pt x="118288" y="0"/>
                  </a:lnTo>
                  <a:lnTo>
                    <a:pt x="177433" y="0"/>
                  </a:lnTo>
                  <a:lnTo>
                    <a:pt x="177433" y="0"/>
                  </a:lnTo>
                  <a:lnTo>
                    <a:pt x="295722" y="0"/>
                  </a:lnTo>
                </a:path>
              </a:pathLst>
            </a:custGeom>
            <a:ln w="81303" cap="flat">
              <a:solidFill>
                <a:srgbClr val="E8E8E8">
                  <a:alpha val="100000"/>
                </a:srgbClr>
              </a:solidFill>
              <a:prstDash val="solid"/>
              <a:round/>
            </a:ln>
          </p:spPr>
          <p:txBody>
            <a:bodyPr/>
            <a:lstStyle/>
            <a:p/>
          </p:txBody>
        </p:sp>
        <p:sp>
          <p:nvSpPr>
            <p:cNvPr id="84" name="pl84"/>
            <p:cNvSpPr/>
            <p:nvPr/>
          </p:nvSpPr>
          <p:spPr>
            <a:xfrm>
              <a:off x="6779681" y="3355293"/>
              <a:ext cx="532300" cy="0"/>
            </a:xfrm>
            <a:custGeom>
              <a:avLst/>
              <a:pathLst>
                <a:path w="532300" h="0">
                  <a:moveTo>
                    <a:pt x="0" y="0"/>
                  </a:moveTo>
                  <a:lnTo>
                    <a:pt x="236577" y="0"/>
                  </a:lnTo>
                  <a:lnTo>
                    <a:pt x="236577" y="0"/>
                  </a:lnTo>
                  <a:lnTo>
                    <a:pt x="236577" y="0"/>
                  </a:lnTo>
                  <a:lnTo>
                    <a:pt x="236577" y="0"/>
                  </a:lnTo>
                  <a:lnTo>
                    <a:pt x="414011" y="0"/>
                  </a:lnTo>
                  <a:lnTo>
                    <a:pt x="532300" y="0"/>
                  </a:lnTo>
                </a:path>
              </a:pathLst>
            </a:custGeom>
            <a:ln w="81303" cap="flat">
              <a:solidFill>
                <a:srgbClr val="E8E8E8">
                  <a:alpha val="100000"/>
                </a:srgbClr>
              </a:solidFill>
              <a:prstDash val="solid"/>
              <a:round/>
            </a:ln>
          </p:spPr>
          <p:txBody>
            <a:bodyPr/>
            <a:lstStyle/>
            <a:p/>
          </p:txBody>
        </p:sp>
        <p:sp>
          <p:nvSpPr>
            <p:cNvPr id="85" name="pl85"/>
            <p:cNvSpPr/>
            <p:nvPr/>
          </p:nvSpPr>
          <p:spPr>
            <a:xfrm>
              <a:off x="6543103" y="3464854"/>
              <a:ext cx="354866" cy="0"/>
            </a:xfrm>
            <a:custGeom>
              <a:avLst/>
              <a:pathLst>
                <a:path w="354866" h="0">
                  <a:moveTo>
                    <a:pt x="0" y="0"/>
                  </a:moveTo>
                  <a:lnTo>
                    <a:pt x="177433" y="0"/>
                  </a:lnTo>
                  <a:lnTo>
                    <a:pt x="236577" y="0"/>
                  </a:lnTo>
                  <a:lnTo>
                    <a:pt x="295722" y="0"/>
                  </a:lnTo>
                  <a:lnTo>
                    <a:pt x="295722" y="0"/>
                  </a:lnTo>
                  <a:lnTo>
                    <a:pt x="295722" y="0"/>
                  </a:lnTo>
                  <a:lnTo>
                    <a:pt x="354866" y="0"/>
                  </a:lnTo>
                </a:path>
              </a:pathLst>
            </a:custGeom>
            <a:ln w="81303" cap="flat">
              <a:solidFill>
                <a:srgbClr val="E8E8E8">
                  <a:alpha val="100000"/>
                </a:srgbClr>
              </a:solidFill>
              <a:prstDash val="solid"/>
              <a:round/>
            </a:ln>
          </p:spPr>
          <p:txBody>
            <a:bodyPr/>
            <a:lstStyle/>
            <a:p/>
          </p:txBody>
        </p:sp>
        <p:sp>
          <p:nvSpPr>
            <p:cNvPr id="86" name="pl86"/>
            <p:cNvSpPr/>
            <p:nvPr/>
          </p:nvSpPr>
          <p:spPr>
            <a:xfrm>
              <a:off x="6779681" y="3574414"/>
              <a:ext cx="709733" cy="0"/>
            </a:xfrm>
            <a:custGeom>
              <a:avLst/>
              <a:pathLst>
                <a:path w="709733" h="0">
                  <a:moveTo>
                    <a:pt x="0" y="0"/>
                  </a:moveTo>
                  <a:lnTo>
                    <a:pt x="118288" y="0"/>
                  </a:lnTo>
                  <a:lnTo>
                    <a:pt x="295722" y="0"/>
                  </a:lnTo>
                  <a:lnTo>
                    <a:pt x="295722" y="0"/>
                  </a:lnTo>
                  <a:lnTo>
                    <a:pt x="473155" y="0"/>
                  </a:lnTo>
                  <a:lnTo>
                    <a:pt x="532300" y="0"/>
                  </a:lnTo>
                  <a:lnTo>
                    <a:pt x="709733" y="0"/>
                  </a:lnTo>
                </a:path>
              </a:pathLst>
            </a:custGeom>
            <a:ln w="81303" cap="flat">
              <a:solidFill>
                <a:srgbClr val="E8E8E8">
                  <a:alpha val="100000"/>
                </a:srgbClr>
              </a:solidFill>
              <a:prstDash val="solid"/>
              <a:round/>
            </a:ln>
          </p:spPr>
          <p:txBody>
            <a:bodyPr/>
            <a:lstStyle/>
            <a:p/>
          </p:txBody>
        </p:sp>
        <p:sp>
          <p:nvSpPr>
            <p:cNvPr id="87" name="pl87"/>
            <p:cNvSpPr/>
            <p:nvPr/>
          </p:nvSpPr>
          <p:spPr>
            <a:xfrm>
              <a:off x="6543103" y="3683974"/>
              <a:ext cx="828022" cy="0"/>
            </a:xfrm>
            <a:custGeom>
              <a:avLst/>
              <a:pathLst>
                <a:path w="828022" h="0">
                  <a:moveTo>
                    <a:pt x="0" y="0"/>
                  </a:moveTo>
                  <a:lnTo>
                    <a:pt x="236577" y="0"/>
                  </a:lnTo>
                  <a:lnTo>
                    <a:pt x="473155" y="0"/>
                  </a:lnTo>
                  <a:lnTo>
                    <a:pt x="828022" y="0"/>
                  </a:lnTo>
                  <a:lnTo>
                    <a:pt x="828022" y="0"/>
                  </a:lnTo>
                  <a:lnTo>
                    <a:pt x="828022" y="0"/>
                  </a:lnTo>
                  <a:lnTo>
                    <a:pt x="828022" y="0"/>
                  </a:lnTo>
                </a:path>
              </a:pathLst>
            </a:custGeom>
            <a:ln w="81303" cap="flat">
              <a:solidFill>
                <a:srgbClr val="E8E8E8">
                  <a:alpha val="100000"/>
                </a:srgbClr>
              </a:solidFill>
              <a:prstDash val="solid"/>
              <a:round/>
            </a:ln>
          </p:spPr>
          <p:txBody>
            <a:bodyPr/>
            <a:lstStyle/>
            <a:p/>
          </p:txBody>
        </p:sp>
        <p:sp>
          <p:nvSpPr>
            <p:cNvPr id="88" name="pl88"/>
            <p:cNvSpPr/>
            <p:nvPr/>
          </p:nvSpPr>
          <p:spPr>
            <a:xfrm>
              <a:off x="6779681" y="3793534"/>
              <a:ext cx="177433" cy="0"/>
            </a:xfrm>
            <a:custGeom>
              <a:avLst/>
              <a:pathLst>
                <a:path w="177433" h="0">
                  <a:moveTo>
                    <a:pt x="0" y="0"/>
                  </a:moveTo>
                  <a:lnTo>
                    <a:pt x="0" y="0"/>
                  </a:lnTo>
                  <a:lnTo>
                    <a:pt x="0" y="0"/>
                  </a:lnTo>
                  <a:lnTo>
                    <a:pt x="0" y="0"/>
                  </a:lnTo>
                  <a:lnTo>
                    <a:pt x="0" y="0"/>
                  </a:lnTo>
                  <a:lnTo>
                    <a:pt x="118288" y="0"/>
                  </a:lnTo>
                  <a:lnTo>
                    <a:pt x="177433" y="0"/>
                  </a:lnTo>
                </a:path>
              </a:pathLst>
            </a:custGeom>
            <a:ln w="81303" cap="flat">
              <a:solidFill>
                <a:srgbClr val="E8E8E8">
                  <a:alpha val="100000"/>
                </a:srgbClr>
              </a:solidFill>
              <a:prstDash val="solid"/>
              <a:round/>
            </a:ln>
          </p:spPr>
          <p:txBody>
            <a:bodyPr/>
            <a:lstStyle/>
            <a:p/>
          </p:txBody>
        </p:sp>
        <p:sp>
          <p:nvSpPr>
            <p:cNvPr id="89" name="pl89"/>
            <p:cNvSpPr/>
            <p:nvPr/>
          </p:nvSpPr>
          <p:spPr>
            <a:xfrm>
              <a:off x="6010802" y="3903095"/>
              <a:ext cx="1360322" cy="0"/>
            </a:xfrm>
            <a:custGeom>
              <a:avLst/>
              <a:pathLst>
                <a:path w="1360322" h="0">
                  <a:moveTo>
                    <a:pt x="0" y="0"/>
                  </a:moveTo>
                  <a:lnTo>
                    <a:pt x="59144" y="0"/>
                  </a:lnTo>
                  <a:lnTo>
                    <a:pt x="650589" y="0"/>
                  </a:lnTo>
                  <a:lnTo>
                    <a:pt x="650589" y="0"/>
                  </a:lnTo>
                  <a:lnTo>
                    <a:pt x="828022" y="0"/>
                  </a:lnTo>
                  <a:lnTo>
                    <a:pt x="828022" y="0"/>
                  </a:lnTo>
                  <a:lnTo>
                    <a:pt x="1360322" y="0"/>
                  </a:lnTo>
                </a:path>
              </a:pathLst>
            </a:custGeom>
            <a:ln w="81303" cap="flat">
              <a:solidFill>
                <a:srgbClr val="E8E8E8">
                  <a:alpha val="100000"/>
                </a:srgbClr>
              </a:solidFill>
              <a:prstDash val="solid"/>
              <a:round/>
            </a:ln>
          </p:spPr>
          <p:txBody>
            <a:bodyPr/>
            <a:lstStyle/>
            <a:p/>
          </p:txBody>
        </p:sp>
        <p:sp>
          <p:nvSpPr>
            <p:cNvPr id="90" name="pl90"/>
            <p:cNvSpPr/>
            <p:nvPr/>
          </p:nvSpPr>
          <p:spPr>
            <a:xfrm>
              <a:off x="5655935" y="4012655"/>
              <a:ext cx="828022" cy="0"/>
            </a:xfrm>
            <a:custGeom>
              <a:avLst/>
              <a:pathLst>
                <a:path w="828022" h="0">
                  <a:moveTo>
                    <a:pt x="0" y="0"/>
                  </a:moveTo>
                  <a:lnTo>
                    <a:pt x="118288" y="0"/>
                  </a:lnTo>
                  <a:lnTo>
                    <a:pt x="236577" y="0"/>
                  </a:lnTo>
                  <a:lnTo>
                    <a:pt x="414011" y="0"/>
                  </a:lnTo>
                  <a:lnTo>
                    <a:pt x="591444" y="0"/>
                  </a:lnTo>
                  <a:lnTo>
                    <a:pt x="591444" y="0"/>
                  </a:lnTo>
                  <a:lnTo>
                    <a:pt x="828022" y="0"/>
                  </a:lnTo>
                </a:path>
              </a:pathLst>
            </a:custGeom>
            <a:ln w="81303" cap="flat">
              <a:solidFill>
                <a:srgbClr val="E8E8E8">
                  <a:alpha val="100000"/>
                </a:srgbClr>
              </a:solidFill>
              <a:prstDash val="solid"/>
              <a:round/>
            </a:ln>
          </p:spPr>
          <p:txBody>
            <a:bodyPr/>
            <a:lstStyle/>
            <a:p/>
          </p:txBody>
        </p:sp>
        <p:sp>
          <p:nvSpPr>
            <p:cNvPr id="91" name="pl91"/>
            <p:cNvSpPr/>
            <p:nvPr/>
          </p:nvSpPr>
          <p:spPr>
            <a:xfrm>
              <a:off x="5005346" y="4122215"/>
              <a:ext cx="1951767" cy="0"/>
            </a:xfrm>
            <a:custGeom>
              <a:avLst/>
              <a:pathLst>
                <a:path w="1951767" h="0">
                  <a:moveTo>
                    <a:pt x="0" y="0"/>
                  </a:moveTo>
                  <a:lnTo>
                    <a:pt x="0" y="0"/>
                  </a:lnTo>
                  <a:lnTo>
                    <a:pt x="709733" y="0"/>
                  </a:lnTo>
                  <a:lnTo>
                    <a:pt x="1478611" y="0"/>
                  </a:lnTo>
                  <a:lnTo>
                    <a:pt x="1478611" y="0"/>
                  </a:lnTo>
                  <a:lnTo>
                    <a:pt x="1537756" y="0"/>
                  </a:lnTo>
                  <a:lnTo>
                    <a:pt x="1951767" y="0"/>
                  </a:lnTo>
                </a:path>
              </a:pathLst>
            </a:custGeom>
            <a:ln w="81303" cap="flat">
              <a:solidFill>
                <a:srgbClr val="E8E8E8">
                  <a:alpha val="100000"/>
                </a:srgbClr>
              </a:solidFill>
              <a:prstDash val="solid"/>
              <a:round/>
            </a:ln>
          </p:spPr>
          <p:txBody>
            <a:bodyPr/>
            <a:lstStyle/>
            <a:p/>
          </p:txBody>
        </p:sp>
        <p:sp>
          <p:nvSpPr>
            <p:cNvPr id="92" name="pl92"/>
            <p:cNvSpPr/>
            <p:nvPr/>
          </p:nvSpPr>
          <p:spPr>
            <a:xfrm>
              <a:off x="5005346" y="4231775"/>
              <a:ext cx="1774334" cy="0"/>
            </a:xfrm>
            <a:custGeom>
              <a:avLst/>
              <a:pathLst>
                <a:path w="1774334" h="0">
                  <a:moveTo>
                    <a:pt x="0" y="0"/>
                  </a:moveTo>
                  <a:lnTo>
                    <a:pt x="650589" y="0"/>
                  </a:lnTo>
                  <a:lnTo>
                    <a:pt x="946311" y="0"/>
                  </a:lnTo>
                  <a:lnTo>
                    <a:pt x="1182889" y="0"/>
                  </a:lnTo>
                  <a:lnTo>
                    <a:pt x="1419467" y="0"/>
                  </a:lnTo>
                  <a:lnTo>
                    <a:pt x="1656045" y="0"/>
                  </a:lnTo>
                  <a:lnTo>
                    <a:pt x="1774334" y="0"/>
                  </a:lnTo>
                </a:path>
              </a:pathLst>
            </a:custGeom>
            <a:ln w="81303" cap="flat">
              <a:solidFill>
                <a:srgbClr val="E8E8E8">
                  <a:alpha val="100000"/>
                </a:srgbClr>
              </a:solidFill>
              <a:prstDash val="solid"/>
              <a:round/>
            </a:ln>
          </p:spPr>
          <p:txBody>
            <a:bodyPr/>
            <a:lstStyle/>
            <a:p/>
          </p:txBody>
        </p:sp>
        <p:sp>
          <p:nvSpPr>
            <p:cNvPr id="93" name="pl93"/>
            <p:cNvSpPr/>
            <p:nvPr/>
          </p:nvSpPr>
          <p:spPr>
            <a:xfrm>
              <a:off x="4887057" y="4341336"/>
              <a:ext cx="1360322" cy="0"/>
            </a:xfrm>
            <a:custGeom>
              <a:avLst/>
              <a:pathLst>
                <a:path w="1360322" h="0">
                  <a:moveTo>
                    <a:pt x="0" y="0"/>
                  </a:moveTo>
                  <a:lnTo>
                    <a:pt x="118288" y="0"/>
                  </a:lnTo>
                  <a:lnTo>
                    <a:pt x="295722" y="0"/>
                  </a:lnTo>
                  <a:lnTo>
                    <a:pt x="354866" y="0"/>
                  </a:lnTo>
                  <a:lnTo>
                    <a:pt x="650589" y="0"/>
                  </a:lnTo>
                  <a:lnTo>
                    <a:pt x="887167" y="0"/>
                  </a:lnTo>
                  <a:lnTo>
                    <a:pt x="1360322" y="0"/>
                  </a:lnTo>
                </a:path>
              </a:pathLst>
            </a:custGeom>
            <a:ln w="81303" cap="flat">
              <a:solidFill>
                <a:srgbClr val="E8E8E8">
                  <a:alpha val="100000"/>
                </a:srgbClr>
              </a:solidFill>
              <a:prstDash val="solid"/>
              <a:round/>
            </a:ln>
          </p:spPr>
          <p:txBody>
            <a:bodyPr/>
            <a:lstStyle/>
            <a:p/>
          </p:txBody>
        </p:sp>
        <p:sp>
          <p:nvSpPr>
            <p:cNvPr id="94" name="pl94"/>
            <p:cNvSpPr/>
            <p:nvPr/>
          </p:nvSpPr>
          <p:spPr>
            <a:xfrm>
              <a:off x="4650479" y="4450896"/>
              <a:ext cx="2779790" cy="0"/>
            </a:xfrm>
            <a:custGeom>
              <a:avLst/>
              <a:pathLst>
                <a:path w="2779790" h="0">
                  <a:moveTo>
                    <a:pt x="0" y="0"/>
                  </a:moveTo>
                  <a:lnTo>
                    <a:pt x="1596900" y="0"/>
                  </a:lnTo>
                  <a:lnTo>
                    <a:pt x="1596900" y="0"/>
                  </a:lnTo>
                  <a:lnTo>
                    <a:pt x="1715189" y="0"/>
                  </a:lnTo>
                  <a:lnTo>
                    <a:pt x="1833478" y="0"/>
                  </a:lnTo>
                  <a:lnTo>
                    <a:pt x="2365779" y="0"/>
                  </a:lnTo>
                  <a:lnTo>
                    <a:pt x="2779790" y="0"/>
                  </a:lnTo>
                </a:path>
              </a:pathLst>
            </a:custGeom>
            <a:ln w="81303" cap="flat">
              <a:solidFill>
                <a:srgbClr val="E8E8E8">
                  <a:alpha val="100000"/>
                </a:srgbClr>
              </a:solidFill>
              <a:prstDash val="solid"/>
              <a:round/>
            </a:ln>
          </p:spPr>
          <p:txBody>
            <a:bodyPr/>
            <a:lstStyle/>
            <a:p/>
          </p:txBody>
        </p:sp>
        <p:sp>
          <p:nvSpPr>
            <p:cNvPr id="95" name="pl95"/>
            <p:cNvSpPr/>
            <p:nvPr/>
          </p:nvSpPr>
          <p:spPr>
            <a:xfrm>
              <a:off x="6069947" y="4560456"/>
              <a:ext cx="473155" cy="0"/>
            </a:xfrm>
            <a:custGeom>
              <a:avLst/>
              <a:pathLst>
                <a:path w="473155" h="0">
                  <a:moveTo>
                    <a:pt x="0" y="0"/>
                  </a:moveTo>
                  <a:lnTo>
                    <a:pt x="118288" y="0"/>
                  </a:lnTo>
                  <a:lnTo>
                    <a:pt x="118288" y="0"/>
                  </a:lnTo>
                  <a:lnTo>
                    <a:pt x="118288" y="0"/>
                  </a:lnTo>
                  <a:lnTo>
                    <a:pt x="177433" y="0"/>
                  </a:lnTo>
                  <a:lnTo>
                    <a:pt x="414011" y="0"/>
                  </a:lnTo>
                  <a:lnTo>
                    <a:pt x="473155" y="0"/>
                  </a:lnTo>
                </a:path>
              </a:pathLst>
            </a:custGeom>
            <a:ln w="81303" cap="flat">
              <a:solidFill>
                <a:srgbClr val="E8E8E8">
                  <a:alpha val="100000"/>
                </a:srgbClr>
              </a:solidFill>
              <a:prstDash val="solid"/>
              <a:round/>
            </a:ln>
          </p:spPr>
          <p:txBody>
            <a:bodyPr/>
            <a:lstStyle/>
            <a:p/>
          </p:txBody>
        </p:sp>
        <p:sp>
          <p:nvSpPr>
            <p:cNvPr id="96" name="pl96"/>
            <p:cNvSpPr/>
            <p:nvPr/>
          </p:nvSpPr>
          <p:spPr>
            <a:xfrm>
              <a:off x="6010802" y="4670016"/>
              <a:ext cx="709733" cy="0"/>
            </a:xfrm>
            <a:custGeom>
              <a:avLst/>
              <a:pathLst>
                <a:path w="709733" h="0">
                  <a:moveTo>
                    <a:pt x="0" y="0"/>
                  </a:moveTo>
                  <a:lnTo>
                    <a:pt x="0" y="0"/>
                  </a:lnTo>
                  <a:lnTo>
                    <a:pt x="59144" y="0"/>
                  </a:lnTo>
                  <a:lnTo>
                    <a:pt x="118288" y="0"/>
                  </a:lnTo>
                  <a:lnTo>
                    <a:pt x="414011" y="0"/>
                  </a:lnTo>
                  <a:lnTo>
                    <a:pt x="473155" y="0"/>
                  </a:lnTo>
                  <a:lnTo>
                    <a:pt x="709733" y="0"/>
                  </a:lnTo>
                </a:path>
              </a:pathLst>
            </a:custGeom>
            <a:ln w="81303" cap="flat">
              <a:solidFill>
                <a:srgbClr val="E8E8E8">
                  <a:alpha val="100000"/>
                </a:srgbClr>
              </a:solidFill>
              <a:prstDash val="solid"/>
              <a:round/>
            </a:ln>
          </p:spPr>
          <p:txBody>
            <a:bodyPr/>
            <a:lstStyle/>
            <a:p/>
          </p:txBody>
        </p:sp>
        <p:sp>
          <p:nvSpPr>
            <p:cNvPr id="97" name="pl97"/>
            <p:cNvSpPr/>
            <p:nvPr/>
          </p:nvSpPr>
          <p:spPr>
            <a:xfrm>
              <a:off x="6010802" y="4779577"/>
              <a:ext cx="887167" cy="0"/>
            </a:xfrm>
            <a:custGeom>
              <a:avLst/>
              <a:pathLst>
                <a:path w="887167" h="0">
                  <a:moveTo>
                    <a:pt x="0" y="0"/>
                  </a:moveTo>
                  <a:lnTo>
                    <a:pt x="0" y="0"/>
                  </a:lnTo>
                  <a:lnTo>
                    <a:pt x="0" y="0"/>
                  </a:lnTo>
                  <a:lnTo>
                    <a:pt x="0" y="0"/>
                  </a:lnTo>
                  <a:lnTo>
                    <a:pt x="0" y="0"/>
                  </a:lnTo>
                  <a:lnTo>
                    <a:pt x="414011" y="0"/>
                  </a:lnTo>
                  <a:lnTo>
                    <a:pt x="887167" y="0"/>
                  </a:lnTo>
                </a:path>
              </a:pathLst>
            </a:custGeom>
            <a:ln w="81303" cap="flat">
              <a:solidFill>
                <a:srgbClr val="E8E8E8">
                  <a:alpha val="100000"/>
                </a:srgbClr>
              </a:solidFill>
              <a:prstDash val="solid"/>
              <a:round/>
            </a:ln>
          </p:spPr>
          <p:txBody>
            <a:bodyPr/>
            <a:lstStyle/>
            <a:p/>
          </p:txBody>
        </p:sp>
        <p:sp>
          <p:nvSpPr>
            <p:cNvPr id="98" name="pl98"/>
            <p:cNvSpPr/>
            <p:nvPr/>
          </p:nvSpPr>
          <p:spPr>
            <a:xfrm>
              <a:off x="5005346" y="4889137"/>
              <a:ext cx="709733" cy="0"/>
            </a:xfrm>
            <a:custGeom>
              <a:avLst/>
              <a:pathLst>
                <a:path w="709733" h="0">
                  <a:moveTo>
                    <a:pt x="0" y="0"/>
                  </a:moveTo>
                  <a:lnTo>
                    <a:pt x="0" y="0"/>
                  </a:lnTo>
                  <a:lnTo>
                    <a:pt x="59144" y="0"/>
                  </a:lnTo>
                  <a:lnTo>
                    <a:pt x="59144" y="0"/>
                  </a:lnTo>
                  <a:lnTo>
                    <a:pt x="118288" y="0"/>
                  </a:lnTo>
                  <a:lnTo>
                    <a:pt x="591444" y="0"/>
                  </a:lnTo>
                  <a:lnTo>
                    <a:pt x="709733" y="0"/>
                  </a:lnTo>
                </a:path>
              </a:pathLst>
            </a:custGeom>
            <a:ln w="81303" cap="flat">
              <a:solidFill>
                <a:srgbClr val="E8E8E8">
                  <a:alpha val="100000"/>
                </a:srgbClr>
              </a:solidFill>
              <a:prstDash val="solid"/>
              <a:round/>
            </a:ln>
          </p:spPr>
          <p:txBody>
            <a:bodyPr/>
            <a:lstStyle/>
            <a:p/>
          </p:txBody>
        </p:sp>
        <p:sp>
          <p:nvSpPr>
            <p:cNvPr id="99" name="pl99"/>
            <p:cNvSpPr/>
            <p:nvPr/>
          </p:nvSpPr>
          <p:spPr>
            <a:xfrm>
              <a:off x="5715080" y="4998697"/>
              <a:ext cx="887167" cy="0"/>
            </a:xfrm>
            <a:custGeom>
              <a:avLst/>
              <a:pathLst>
                <a:path w="887167" h="0">
                  <a:moveTo>
                    <a:pt x="0" y="0"/>
                  </a:moveTo>
                  <a:lnTo>
                    <a:pt x="59144" y="0"/>
                  </a:lnTo>
                  <a:lnTo>
                    <a:pt x="236577" y="0"/>
                  </a:lnTo>
                  <a:lnTo>
                    <a:pt x="591444" y="0"/>
                  </a:lnTo>
                  <a:lnTo>
                    <a:pt x="709733" y="0"/>
                  </a:lnTo>
                  <a:lnTo>
                    <a:pt x="709733" y="0"/>
                  </a:lnTo>
                  <a:lnTo>
                    <a:pt x="887167" y="0"/>
                  </a:lnTo>
                </a:path>
              </a:pathLst>
            </a:custGeom>
            <a:ln w="81303" cap="flat">
              <a:solidFill>
                <a:srgbClr val="E8E8E8">
                  <a:alpha val="100000"/>
                </a:srgbClr>
              </a:solidFill>
              <a:prstDash val="solid"/>
              <a:round/>
            </a:ln>
          </p:spPr>
          <p:txBody>
            <a:bodyPr/>
            <a:lstStyle/>
            <a:p/>
          </p:txBody>
        </p:sp>
        <p:sp>
          <p:nvSpPr>
            <p:cNvPr id="100" name="pl100"/>
            <p:cNvSpPr/>
            <p:nvPr/>
          </p:nvSpPr>
          <p:spPr>
            <a:xfrm>
              <a:off x="5655935" y="5108257"/>
              <a:ext cx="828022" cy="0"/>
            </a:xfrm>
            <a:custGeom>
              <a:avLst/>
              <a:pathLst>
                <a:path w="828022" h="0">
                  <a:moveTo>
                    <a:pt x="0" y="0"/>
                  </a:moveTo>
                  <a:lnTo>
                    <a:pt x="650589" y="0"/>
                  </a:lnTo>
                  <a:lnTo>
                    <a:pt x="650589" y="0"/>
                  </a:lnTo>
                  <a:lnTo>
                    <a:pt x="650589" y="0"/>
                  </a:lnTo>
                  <a:lnTo>
                    <a:pt x="650589" y="0"/>
                  </a:lnTo>
                  <a:lnTo>
                    <a:pt x="768878" y="0"/>
                  </a:lnTo>
                  <a:lnTo>
                    <a:pt x="828022" y="0"/>
                  </a:lnTo>
                </a:path>
              </a:pathLst>
            </a:custGeom>
            <a:ln w="81303" cap="flat">
              <a:solidFill>
                <a:srgbClr val="E8E8E8">
                  <a:alpha val="100000"/>
                </a:srgbClr>
              </a:solidFill>
              <a:prstDash val="solid"/>
              <a:round/>
            </a:ln>
          </p:spPr>
          <p:txBody>
            <a:bodyPr/>
            <a:lstStyle/>
            <a:p/>
          </p:txBody>
        </p:sp>
        <p:sp>
          <p:nvSpPr>
            <p:cNvPr id="101" name="pl101"/>
            <p:cNvSpPr/>
            <p:nvPr/>
          </p:nvSpPr>
          <p:spPr>
            <a:xfrm>
              <a:off x="5360213" y="5217818"/>
              <a:ext cx="946311" cy="0"/>
            </a:xfrm>
            <a:custGeom>
              <a:avLst/>
              <a:pathLst>
                <a:path w="946311" h="0">
                  <a:moveTo>
                    <a:pt x="0" y="0"/>
                  </a:moveTo>
                  <a:lnTo>
                    <a:pt x="118288" y="0"/>
                  </a:lnTo>
                  <a:lnTo>
                    <a:pt x="354866" y="0"/>
                  </a:lnTo>
                  <a:lnTo>
                    <a:pt x="414011" y="0"/>
                  </a:lnTo>
                  <a:lnTo>
                    <a:pt x="414011" y="0"/>
                  </a:lnTo>
                  <a:lnTo>
                    <a:pt x="532300" y="0"/>
                  </a:lnTo>
                  <a:lnTo>
                    <a:pt x="946311" y="0"/>
                  </a:lnTo>
                </a:path>
              </a:pathLst>
            </a:custGeom>
            <a:ln w="81303" cap="flat">
              <a:solidFill>
                <a:srgbClr val="E8E8E8">
                  <a:alpha val="100000"/>
                </a:srgbClr>
              </a:solidFill>
              <a:prstDash val="solid"/>
              <a:round/>
            </a:ln>
          </p:spPr>
          <p:txBody>
            <a:bodyPr/>
            <a:lstStyle/>
            <a:p/>
          </p:txBody>
        </p:sp>
        <p:sp>
          <p:nvSpPr>
            <p:cNvPr id="102" name="pl102"/>
            <p:cNvSpPr/>
            <p:nvPr/>
          </p:nvSpPr>
          <p:spPr>
            <a:xfrm>
              <a:off x="5301069" y="5327378"/>
              <a:ext cx="887167" cy="0"/>
            </a:xfrm>
            <a:custGeom>
              <a:avLst/>
              <a:pathLst>
                <a:path w="887167" h="0">
                  <a:moveTo>
                    <a:pt x="0" y="0"/>
                  </a:moveTo>
                  <a:lnTo>
                    <a:pt x="177433" y="0"/>
                  </a:lnTo>
                  <a:lnTo>
                    <a:pt x="414011" y="0"/>
                  </a:lnTo>
                  <a:lnTo>
                    <a:pt x="473155" y="0"/>
                  </a:lnTo>
                  <a:lnTo>
                    <a:pt x="591444" y="0"/>
                  </a:lnTo>
                  <a:lnTo>
                    <a:pt x="828022" y="0"/>
                  </a:lnTo>
                  <a:lnTo>
                    <a:pt x="887167" y="0"/>
                  </a:lnTo>
                </a:path>
              </a:pathLst>
            </a:custGeom>
            <a:ln w="81303" cap="flat">
              <a:solidFill>
                <a:srgbClr val="E8E8E8">
                  <a:alpha val="100000"/>
                </a:srgbClr>
              </a:solidFill>
              <a:prstDash val="solid"/>
              <a:round/>
            </a:ln>
          </p:spPr>
          <p:txBody>
            <a:bodyPr/>
            <a:lstStyle/>
            <a:p/>
          </p:txBody>
        </p:sp>
        <p:sp>
          <p:nvSpPr>
            <p:cNvPr id="103" name="pl103"/>
            <p:cNvSpPr/>
            <p:nvPr/>
          </p:nvSpPr>
          <p:spPr>
            <a:xfrm>
              <a:off x="4887057" y="5436938"/>
              <a:ext cx="709733" cy="0"/>
            </a:xfrm>
            <a:custGeom>
              <a:avLst/>
              <a:pathLst>
                <a:path w="709733" h="0">
                  <a:moveTo>
                    <a:pt x="0" y="0"/>
                  </a:moveTo>
                  <a:lnTo>
                    <a:pt x="177433" y="0"/>
                  </a:lnTo>
                  <a:lnTo>
                    <a:pt x="354866" y="0"/>
                  </a:lnTo>
                  <a:lnTo>
                    <a:pt x="473155" y="0"/>
                  </a:lnTo>
                  <a:lnTo>
                    <a:pt x="532300" y="0"/>
                  </a:lnTo>
                  <a:lnTo>
                    <a:pt x="591444" y="0"/>
                  </a:lnTo>
                  <a:lnTo>
                    <a:pt x="709733" y="0"/>
                  </a:lnTo>
                </a:path>
              </a:pathLst>
            </a:custGeom>
            <a:ln w="81303" cap="flat">
              <a:solidFill>
                <a:srgbClr val="E8E8E8">
                  <a:alpha val="100000"/>
                </a:srgbClr>
              </a:solidFill>
              <a:prstDash val="solid"/>
              <a:round/>
            </a:ln>
          </p:spPr>
          <p:txBody>
            <a:bodyPr/>
            <a:lstStyle/>
            <a:p/>
          </p:txBody>
        </p:sp>
        <p:sp>
          <p:nvSpPr>
            <p:cNvPr id="104" name="pl104"/>
            <p:cNvSpPr/>
            <p:nvPr/>
          </p:nvSpPr>
          <p:spPr>
            <a:xfrm>
              <a:off x="5123635" y="5546499"/>
              <a:ext cx="2424923" cy="0"/>
            </a:xfrm>
            <a:custGeom>
              <a:avLst/>
              <a:pathLst>
                <a:path w="2424923" h="0">
                  <a:moveTo>
                    <a:pt x="0" y="0"/>
                  </a:moveTo>
                  <a:lnTo>
                    <a:pt x="59144" y="0"/>
                  </a:lnTo>
                  <a:lnTo>
                    <a:pt x="946311" y="0"/>
                  </a:lnTo>
                  <a:lnTo>
                    <a:pt x="946311" y="0"/>
                  </a:lnTo>
                  <a:lnTo>
                    <a:pt x="1123745" y="0"/>
                  </a:lnTo>
                  <a:lnTo>
                    <a:pt x="1419467" y="0"/>
                  </a:lnTo>
                  <a:lnTo>
                    <a:pt x="2424923" y="0"/>
                  </a:lnTo>
                </a:path>
              </a:pathLst>
            </a:custGeom>
            <a:ln w="81303" cap="flat">
              <a:solidFill>
                <a:srgbClr val="E8E8E8">
                  <a:alpha val="100000"/>
                </a:srgbClr>
              </a:solidFill>
              <a:prstDash val="solid"/>
              <a:round/>
            </a:ln>
          </p:spPr>
          <p:txBody>
            <a:bodyPr/>
            <a:lstStyle/>
            <a:p/>
          </p:txBody>
        </p:sp>
        <p:sp>
          <p:nvSpPr>
            <p:cNvPr id="105" name="pl105"/>
            <p:cNvSpPr/>
            <p:nvPr/>
          </p:nvSpPr>
          <p:spPr>
            <a:xfrm>
              <a:off x="4946202" y="5656059"/>
              <a:ext cx="532300" cy="0"/>
            </a:xfrm>
            <a:custGeom>
              <a:avLst/>
              <a:pathLst>
                <a:path w="532300" h="0">
                  <a:moveTo>
                    <a:pt x="0" y="0"/>
                  </a:moveTo>
                  <a:lnTo>
                    <a:pt x="118288" y="0"/>
                  </a:lnTo>
                  <a:lnTo>
                    <a:pt x="177433" y="0"/>
                  </a:lnTo>
                  <a:lnTo>
                    <a:pt x="177433" y="0"/>
                  </a:lnTo>
                  <a:lnTo>
                    <a:pt x="236577" y="0"/>
                  </a:lnTo>
                  <a:lnTo>
                    <a:pt x="295722" y="0"/>
                  </a:lnTo>
                  <a:lnTo>
                    <a:pt x="532300" y="0"/>
                  </a:lnTo>
                </a:path>
              </a:pathLst>
            </a:custGeom>
            <a:ln w="81303" cap="flat">
              <a:solidFill>
                <a:srgbClr val="E8E8E8">
                  <a:alpha val="100000"/>
                </a:srgbClr>
              </a:solidFill>
              <a:prstDash val="solid"/>
              <a:round/>
            </a:ln>
          </p:spPr>
          <p:txBody>
            <a:bodyPr/>
            <a:lstStyle/>
            <a:p/>
          </p:txBody>
        </p:sp>
        <p:sp>
          <p:nvSpPr>
            <p:cNvPr id="106" name="pl106"/>
            <p:cNvSpPr/>
            <p:nvPr/>
          </p:nvSpPr>
          <p:spPr>
            <a:xfrm>
              <a:off x="4118179" y="5765619"/>
              <a:ext cx="1005456" cy="0"/>
            </a:xfrm>
            <a:custGeom>
              <a:avLst/>
              <a:pathLst>
                <a:path w="1005456" h="0">
                  <a:moveTo>
                    <a:pt x="0" y="0"/>
                  </a:moveTo>
                  <a:lnTo>
                    <a:pt x="118288" y="0"/>
                  </a:lnTo>
                  <a:lnTo>
                    <a:pt x="354866" y="0"/>
                  </a:lnTo>
                  <a:lnTo>
                    <a:pt x="532300" y="0"/>
                  </a:lnTo>
                  <a:lnTo>
                    <a:pt x="532300" y="0"/>
                  </a:lnTo>
                  <a:lnTo>
                    <a:pt x="591444" y="0"/>
                  </a:lnTo>
                  <a:lnTo>
                    <a:pt x="1005456" y="0"/>
                  </a:lnTo>
                </a:path>
              </a:pathLst>
            </a:custGeom>
            <a:ln w="81303" cap="flat">
              <a:solidFill>
                <a:srgbClr val="E8E8E8">
                  <a:alpha val="100000"/>
                </a:srgbClr>
              </a:solidFill>
              <a:prstDash val="solid"/>
              <a:round/>
            </a:ln>
          </p:spPr>
          <p:txBody>
            <a:bodyPr/>
            <a:lstStyle/>
            <a:p/>
          </p:txBody>
        </p:sp>
        <p:sp>
          <p:nvSpPr>
            <p:cNvPr id="107" name="pt107"/>
            <p:cNvSpPr/>
            <p:nvPr/>
          </p:nvSpPr>
          <p:spPr>
            <a:xfrm>
              <a:off x="5533146"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5237424"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4882557"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5000846"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769724"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5178280"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6242880" y="4336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7780637"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7780637"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7780637"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7721492"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7721492"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7721492"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366625" y="22551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474002"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237424"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178280"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119135"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119135"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059991"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4941702" y="56515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544059"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98926"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780637"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39781" y="8309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6716036"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6420314"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6479458"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6124591"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065447"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6006302"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6006302" y="4665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189192"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952614"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952614"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6952614"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716036"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070903"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189192" y="2583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651435"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5769724"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5888013"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065447"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6242880"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242880"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479458" y="4008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538603"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479458"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065447"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242880"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183736"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183736"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183736" y="4555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6361169"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065447"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065447"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5888013"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5888013"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656892"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070903" y="2912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302025"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5769724"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710580"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5355713"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5769724"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5888013"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5474002" y="5213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952614"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5710580"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000846"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000846"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538603"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479458"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479458" y="4117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662348"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603203"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721492"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721492"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21492"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780637"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780637" y="1269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834325"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538603"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775181"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952614"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070903"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070903"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248336" y="2474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484914"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248336"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03203"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248336"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662348"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544059" y="1707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000846"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000846"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05999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05999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119135"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592291"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710580" y="48846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6420314"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6420314"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5769724"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5947158"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6302025"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6597747"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5710580" y="49941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366625"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366625"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307481"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307481"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248336"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248336"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189192" y="26934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662348"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3074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3074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662348"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544059"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780637"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839781" y="940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484914"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307481"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248336"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070903"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070903"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6893469"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6775181" y="3569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603203"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893469"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775181"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070903"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716036"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893469"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011758" y="3022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21492"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484914"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544059"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603203"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721492"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425770"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484914" y="19265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6183736"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769724"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5710580"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5888013"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124591"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5296569"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5474002" y="5322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893469"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420314"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006302"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006302"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6006302"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6006302"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006302" y="4775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366625"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366625"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366625"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011758"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6538603"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366625"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6775181" y="367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479458"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6893469"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6479458"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011758"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484914"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544059"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544059" y="1816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898926"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839781" y="10500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011758"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425770"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4645979"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6479458"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361169"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6242880"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6242880" y="4446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6775181"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366625"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425770"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307481"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130047"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716036"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011758" y="31316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484914"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189192"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366625"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366625"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544059"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780637"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721492" y="1378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898926"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662348"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603203" y="1597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5474002"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5592291"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4882557"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5059991"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5237424"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5414858"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5355713" y="5432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68343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95261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83432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89346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01175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1300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01175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4231968"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4645979"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4113679"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4468546"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5119135"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4645979"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4705124" y="5761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130047"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893469"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248336"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189192"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189192"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189192"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484914" y="2036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6834325"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6834325"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6006302"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366625"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6065447"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6656892"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6656892" y="38985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39781"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780637"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307481"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98926"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839781" y="1159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662348"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130047"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6597747"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6893469"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189192"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189192"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189192" y="28029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6952614"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6893469"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6775181"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6775181"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6775181"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6775181"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6775181" y="37890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6479458"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420314"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6302025"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6302025"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302025"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6302025"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5651435" y="5103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6834325"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6538603"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6775181"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6893469"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716036"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6834325"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6834325" y="3460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839781"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839781"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662348"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662348"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7214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214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21492" y="1488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307481"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189192"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6775181"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011758"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011758"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011758"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011758" y="3350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839781"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898926" y="721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6775181"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6656892"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5000846"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6183736"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5947158"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5651435"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6420314" y="4227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544059"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6538603"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6065447"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5119135"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6065447"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6242880"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5178280" y="554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544059"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721492"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366625"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248336"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130047"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425770"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484914" y="21456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070903"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070903"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248336"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366625" y="23647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5492495" y="42961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5137628" y="4296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6202228" y="4296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7739985" y="22145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7680840" y="22145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7325973" y="22145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5433350" y="56109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5019339" y="56109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4901050" y="56109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739985" y="7902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739985" y="7902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799129" y="7902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6675384" y="46248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5965650" y="46248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5965650" y="46248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148540" y="25432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030251" y="25432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148540" y="25432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5610784" y="39675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6202228" y="39675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6438806" y="39675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6497951" y="45153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6143084" y="45153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6143084" y="4515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6320517" y="2871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6616240" y="28719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7030251" y="2871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6261373" y="51726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5847361" y="51726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5433350" y="5172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6911962" y="40770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6438806" y="40770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6438806" y="40770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7621696" y="12284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7739985" y="1228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7739985" y="1228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6793673" y="24336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7030251" y="24336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7207684" y="24336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7444262" y="1666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6" name="pt476"/>
            <p:cNvSpPr/>
            <p:nvPr/>
          </p:nvSpPr>
          <p:spPr>
            <a:xfrm>
              <a:off x="7621696" y="1666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7" name="pt477"/>
            <p:cNvSpPr/>
            <p:nvPr/>
          </p:nvSpPr>
          <p:spPr>
            <a:xfrm>
              <a:off x="7503407" y="1666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8" name="pt478"/>
            <p:cNvSpPr/>
            <p:nvPr/>
          </p:nvSpPr>
          <p:spPr>
            <a:xfrm>
              <a:off x="4960194" y="48439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5551639" y="48439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5669928" y="48439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6379662" y="49535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6557095" y="49535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5669928" y="49535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7325973" y="2652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207684" y="2652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7148540" y="2652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7621696" y="8998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7739985" y="899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7799129" y="899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7444262" y="35292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6852818" y="35292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6734529" y="35292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562551" y="29814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6852818" y="29814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6971107" y="29814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680840" y="18858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385118" y="18858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444262" y="18858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6143084" y="5282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5255917" y="5282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5433350" y="5282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6852818" y="4734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5965650" y="4734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5965650" y="4734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325973" y="36388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325973" y="3638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6734529" y="3638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6438806" y="17762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503407" y="17762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503407" y="17762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7858274" y="10093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7799129" y="10093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7799129" y="10093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6971107" y="44057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6202228" y="44057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6202228" y="44057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6734529" y="30910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6675384" y="30910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6971107" y="30910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7444262" y="1338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739985" y="13380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680840" y="1338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858274" y="1557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621696" y="1557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562551" y="1557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5433350" y="53917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5374206" y="53917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5315061" y="53917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6793673"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089396"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6971107"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4191316" y="57204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4605327" y="57204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4664472" y="57204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089396" y="19954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148540" y="19954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444262" y="19954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6793673" y="38579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6616240" y="38579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6616240" y="38579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858274" y="11189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858274" y="11189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799129" y="11189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621696" y="2762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148540" y="2762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148540" y="2762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6911962" y="3748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6734529" y="3748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6734529" y="3748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6438806" y="50631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6261373" y="50631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5610784" y="50631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6793673" y="34197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6793673" y="34197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6793673" y="34197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799129" y="14476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680840" y="14476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680840" y="14476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266829" y="33101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6971107" y="33101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6971107" y="3310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799129" y="6806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858274" y="68069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858274" y="6806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6734529" y="41866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5610784" y="41866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6379662" y="41866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503407" y="55013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6202228" y="55013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5137628" y="5501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503407" y="21049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385118" y="21049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444262" y="21049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030251" y="23240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325973" y="23240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325973" y="23240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tx577"/>
            <p:cNvSpPr/>
            <p:nvPr/>
          </p:nvSpPr>
          <p:spPr>
            <a:xfrm>
              <a:off x="698652" y="5712721"/>
              <a:ext cx="3304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Papua</a:t>
              </a:r>
            </a:p>
          </p:txBody>
        </p:sp>
        <p:sp>
          <p:nvSpPr>
            <p:cNvPr id="578" name="tx578"/>
            <p:cNvSpPr/>
            <p:nvPr/>
          </p:nvSpPr>
          <p:spPr>
            <a:xfrm>
              <a:off x="1060845" y="571272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New</a:t>
              </a:r>
            </a:p>
          </p:txBody>
        </p:sp>
        <p:sp>
          <p:nvSpPr>
            <p:cNvPr id="579" name="tx579"/>
            <p:cNvSpPr/>
            <p:nvPr/>
          </p:nvSpPr>
          <p:spPr>
            <a:xfrm>
              <a:off x="1321267" y="5712721"/>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0" name="tx580"/>
            <p:cNvSpPr/>
            <p:nvPr/>
          </p:nvSpPr>
          <p:spPr>
            <a:xfrm>
              <a:off x="1352996" y="5603161"/>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Benin*</a:t>
              </a:r>
            </a:p>
          </p:txBody>
        </p:sp>
        <p:sp>
          <p:nvSpPr>
            <p:cNvPr id="581" name="tx581"/>
            <p:cNvSpPr/>
            <p:nvPr/>
          </p:nvSpPr>
          <p:spPr>
            <a:xfrm>
              <a:off x="1155943" y="5493600"/>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Venezuela</a:t>
              </a:r>
            </a:p>
          </p:txBody>
        </p:sp>
        <p:sp>
          <p:nvSpPr>
            <p:cNvPr id="582" name="tx582"/>
            <p:cNvSpPr/>
            <p:nvPr/>
          </p:nvSpPr>
          <p:spPr>
            <a:xfrm>
              <a:off x="1283228" y="5384040"/>
              <a:ext cx="4065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Nigeria*</a:t>
              </a:r>
            </a:p>
          </p:txBody>
        </p:sp>
        <p:sp>
          <p:nvSpPr>
            <p:cNvPr id="583" name="tx583"/>
            <p:cNvSpPr/>
            <p:nvPr/>
          </p:nvSpPr>
          <p:spPr>
            <a:xfrm>
              <a:off x="1441967" y="5274480"/>
              <a:ext cx="2478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Laos</a:t>
              </a:r>
            </a:p>
          </p:txBody>
        </p:sp>
        <p:sp>
          <p:nvSpPr>
            <p:cNvPr id="584" name="tx584"/>
            <p:cNvSpPr/>
            <p:nvPr/>
          </p:nvSpPr>
          <p:spPr>
            <a:xfrm>
              <a:off x="1003787" y="5164920"/>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Cote</a:t>
              </a:r>
            </a:p>
          </p:txBody>
        </p:sp>
        <p:sp>
          <p:nvSpPr>
            <p:cNvPr id="585" name="tx585"/>
            <p:cNvSpPr/>
            <p:nvPr/>
          </p:nvSpPr>
          <p:spPr>
            <a:xfrm>
              <a:off x="1276918" y="5164920"/>
              <a:ext cx="4128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d’Ivoire*</a:t>
              </a:r>
            </a:p>
          </p:txBody>
        </p:sp>
        <p:sp>
          <p:nvSpPr>
            <p:cNvPr id="586" name="tx586"/>
            <p:cNvSpPr/>
            <p:nvPr/>
          </p:nvSpPr>
          <p:spPr>
            <a:xfrm>
              <a:off x="1084346" y="5055359"/>
              <a:ext cx="60542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Timor-Leste</a:t>
              </a:r>
            </a:p>
          </p:txBody>
        </p:sp>
        <p:sp>
          <p:nvSpPr>
            <p:cNvPr id="587" name="tx587"/>
            <p:cNvSpPr/>
            <p:nvPr/>
          </p:nvSpPr>
          <p:spPr>
            <a:xfrm>
              <a:off x="1461078" y="4945799"/>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Haiti</a:t>
              </a:r>
            </a:p>
          </p:txBody>
        </p:sp>
        <p:sp>
          <p:nvSpPr>
            <p:cNvPr id="588" name="tx588"/>
            <p:cNvSpPr/>
            <p:nvPr/>
          </p:nvSpPr>
          <p:spPr>
            <a:xfrm>
              <a:off x="1276827" y="4836239"/>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Guinea*</a:t>
              </a:r>
            </a:p>
          </p:txBody>
        </p:sp>
        <p:sp>
          <p:nvSpPr>
            <p:cNvPr id="589" name="tx589"/>
            <p:cNvSpPr/>
            <p:nvPr/>
          </p:nvSpPr>
          <p:spPr>
            <a:xfrm>
              <a:off x="1244914" y="4726679"/>
              <a:ext cx="44485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Lebanon</a:t>
              </a:r>
            </a:p>
          </p:txBody>
        </p:sp>
        <p:sp>
          <p:nvSpPr>
            <p:cNvPr id="590" name="tx590"/>
            <p:cNvSpPr/>
            <p:nvPr/>
          </p:nvSpPr>
          <p:spPr>
            <a:xfrm>
              <a:off x="1352996" y="4617118"/>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Bolivia</a:t>
              </a:r>
            </a:p>
          </p:txBody>
        </p:sp>
        <p:sp>
          <p:nvSpPr>
            <p:cNvPr id="591" name="tx591"/>
            <p:cNvSpPr/>
            <p:nvPr/>
          </p:nvSpPr>
          <p:spPr>
            <a:xfrm>
              <a:off x="1181729" y="4507558"/>
              <a:ext cx="5080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Comoros*</a:t>
              </a:r>
            </a:p>
          </p:txBody>
        </p:sp>
        <p:sp>
          <p:nvSpPr>
            <p:cNvPr id="592" name="tx592"/>
            <p:cNvSpPr/>
            <p:nvPr/>
          </p:nvSpPr>
          <p:spPr>
            <a:xfrm>
              <a:off x="1169110" y="4397998"/>
              <a:ext cx="520659"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Myanmar*</a:t>
              </a:r>
            </a:p>
          </p:txBody>
        </p:sp>
        <p:sp>
          <p:nvSpPr>
            <p:cNvPr id="593" name="tx593"/>
            <p:cNvSpPr/>
            <p:nvPr/>
          </p:nvSpPr>
          <p:spPr>
            <a:xfrm>
              <a:off x="1333885" y="4288438"/>
              <a:ext cx="35588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Angola</a:t>
              </a:r>
            </a:p>
          </p:txBody>
        </p:sp>
        <p:sp>
          <p:nvSpPr>
            <p:cNvPr id="594" name="tx594"/>
            <p:cNvSpPr/>
            <p:nvPr/>
          </p:nvSpPr>
          <p:spPr>
            <a:xfrm>
              <a:off x="1272529" y="4178877"/>
              <a:ext cx="4172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Vanuatu</a:t>
              </a:r>
            </a:p>
          </p:txBody>
        </p:sp>
        <p:sp>
          <p:nvSpPr>
            <p:cNvPr id="595" name="tx595"/>
            <p:cNvSpPr/>
            <p:nvPr/>
          </p:nvSpPr>
          <p:spPr>
            <a:xfrm>
              <a:off x="1308556" y="4069317"/>
              <a:ext cx="3812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Djibouti</a:t>
              </a:r>
            </a:p>
          </p:txBody>
        </p:sp>
        <p:sp>
          <p:nvSpPr>
            <p:cNvPr id="596" name="tx596"/>
            <p:cNvSpPr/>
            <p:nvPr/>
          </p:nvSpPr>
          <p:spPr>
            <a:xfrm>
              <a:off x="1111778" y="3959757"/>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Cameroon*</a:t>
              </a:r>
            </a:p>
          </p:txBody>
        </p:sp>
        <p:sp>
          <p:nvSpPr>
            <p:cNvPr id="597" name="tx597"/>
            <p:cNvSpPr/>
            <p:nvPr/>
          </p:nvSpPr>
          <p:spPr>
            <a:xfrm>
              <a:off x="800424" y="3850197"/>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Solomon</a:t>
              </a:r>
            </a:p>
          </p:txBody>
        </p:sp>
        <p:sp>
          <p:nvSpPr>
            <p:cNvPr id="598" name="tx598"/>
            <p:cNvSpPr/>
            <p:nvPr/>
          </p:nvSpPr>
          <p:spPr>
            <a:xfrm>
              <a:off x="1283228" y="3850197"/>
              <a:ext cx="4065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Islands*</a:t>
              </a:r>
            </a:p>
          </p:txBody>
        </p:sp>
        <p:sp>
          <p:nvSpPr>
            <p:cNvPr id="599" name="tx599"/>
            <p:cNvSpPr/>
            <p:nvPr/>
          </p:nvSpPr>
          <p:spPr>
            <a:xfrm>
              <a:off x="1175237" y="3740636"/>
              <a:ext cx="5145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Tajikistan*</a:t>
              </a:r>
            </a:p>
          </p:txBody>
        </p:sp>
        <p:sp>
          <p:nvSpPr>
            <p:cNvPr id="600" name="tx600"/>
            <p:cNvSpPr/>
            <p:nvPr/>
          </p:nvSpPr>
          <p:spPr>
            <a:xfrm>
              <a:off x="1283136" y="3631076"/>
              <a:ext cx="4066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Lesotho</a:t>
              </a:r>
            </a:p>
          </p:txBody>
        </p:sp>
        <p:sp>
          <p:nvSpPr>
            <p:cNvPr id="601" name="tx601"/>
            <p:cNvSpPr/>
            <p:nvPr/>
          </p:nvSpPr>
          <p:spPr>
            <a:xfrm>
              <a:off x="1321267" y="3521516"/>
              <a:ext cx="3685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Kenya*</a:t>
              </a:r>
            </a:p>
          </p:txBody>
        </p:sp>
        <p:sp>
          <p:nvSpPr>
            <p:cNvPr id="602" name="tx602"/>
            <p:cNvSpPr/>
            <p:nvPr/>
          </p:nvSpPr>
          <p:spPr>
            <a:xfrm>
              <a:off x="1397528" y="3411956"/>
              <a:ext cx="2922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Togo*</a:t>
              </a:r>
            </a:p>
          </p:txBody>
        </p:sp>
        <p:sp>
          <p:nvSpPr>
            <p:cNvPr id="603" name="tx603"/>
            <p:cNvSpPr/>
            <p:nvPr/>
          </p:nvSpPr>
          <p:spPr>
            <a:xfrm>
              <a:off x="1187856" y="3302395"/>
              <a:ext cx="5019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Tanzania*</a:t>
              </a:r>
            </a:p>
          </p:txBody>
        </p:sp>
        <p:sp>
          <p:nvSpPr>
            <p:cNvPr id="604" name="tx604"/>
            <p:cNvSpPr/>
            <p:nvPr/>
          </p:nvSpPr>
          <p:spPr>
            <a:xfrm>
              <a:off x="1206967" y="3192835"/>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Pakistan*</a:t>
              </a:r>
            </a:p>
          </p:txBody>
        </p:sp>
        <p:sp>
          <p:nvSpPr>
            <p:cNvPr id="605" name="tx605"/>
            <p:cNvSpPr/>
            <p:nvPr/>
          </p:nvSpPr>
          <p:spPr>
            <a:xfrm>
              <a:off x="1270517" y="3083275"/>
              <a:ext cx="4192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Namibia</a:t>
              </a:r>
            </a:p>
          </p:txBody>
        </p:sp>
        <p:sp>
          <p:nvSpPr>
            <p:cNvPr id="606" name="tx606"/>
            <p:cNvSpPr/>
            <p:nvPr/>
          </p:nvSpPr>
          <p:spPr>
            <a:xfrm>
              <a:off x="1340378" y="2973715"/>
              <a:ext cx="3493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Kiribati</a:t>
              </a:r>
            </a:p>
          </p:txBody>
        </p:sp>
        <p:sp>
          <p:nvSpPr>
            <p:cNvPr id="607" name="tx607"/>
            <p:cNvSpPr/>
            <p:nvPr/>
          </p:nvSpPr>
          <p:spPr>
            <a:xfrm>
              <a:off x="1352996" y="2864154"/>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Congo</a:t>
              </a:r>
            </a:p>
          </p:txBody>
        </p:sp>
        <p:sp>
          <p:nvSpPr>
            <p:cNvPr id="608" name="tx608"/>
            <p:cNvSpPr/>
            <p:nvPr/>
          </p:nvSpPr>
          <p:spPr>
            <a:xfrm>
              <a:off x="508182" y="2754594"/>
              <a:ext cx="2033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Sao</a:t>
              </a:r>
            </a:p>
          </p:txBody>
        </p:sp>
        <p:sp>
          <p:nvSpPr>
            <p:cNvPr id="609" name="tx609"/>
            <p:cNvSpPr/>
            <p:nvPr/>
          </p:nvSpPr>
          <p:spPr>
            <a:xfrm>
              <a:off x="743274" y="2754594"/>
              <a:ext cx="27944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Tome</a:t>
              </a:r>
            </a:p>
          </p:txBody>
        </p:sp>
        <p:sp>
          <p:nvSpPr>
            <p:cNvPr id="610" name="tx610"/>
            <p:cNvSpPr/>
            <p:nvPr/>
          </p:nvSpPr>
          <p:spPr>
            <a:xfrm>
              <a:off x="1054445" y="275459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611" name="tx611"/>
            <p:cNvSpPr/>
            <p:nvPr/>
          </p:nvSpPr>
          <p:spPr>
            <a:xfrm>
              <a:off x="1276827" y="2754594"/>
              <a:ext cx="4129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Principe</a:t>
              </a:r>
            </a:p>
          </p:txBody>
        </p:sp>
        <p:sp>
          <p:nvSpPr>
            <p:cNvPr id="612" name="tx612"/>
            <p:cNvSpPr/>
            <p:nvPr/>
          </p:nvSpPr>
          <p:spPr>
            <a:xfrm>
              <a:off x="1194256" y="2645034"/>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Honduras</a:t>
              </a:r>
            </a:p>
          </p:txBody>
        </p:sp>
        <p:sp>
          <p:nvSpPr>
            <p:cNvPr id="613" name="tx613"/>
            <p:cNvSpPr/>
            <p:nvPr/>
          </p:nvSpPr>
          <p:spPr>
            <a:xfrm>
              <a:off x="1168836" y="2535474"/>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Cambodia</a:t>
              </a:r>
            </a:p>
          </p:txBody>
        </p:sp>
        <p:sp>
          <p:nvSpPr>
            <p:cNvPr id="614" name="tx614"/>
            <p:cNvSpPr/>
            <p:nvPr/>
          </p:nvSpPr>
          <p:spPr>
            <a:xfrm>
              <a:off x="1264117" y="2425913"/>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Eswatini</a:t>
              </a:r>
            </a:p>
          </p:txBody>
        </p:sp>
        <p:sp>
          <p:nvSpPr>
            <p:cNvPr id="615" name="tx615"/>
            <p:cNvSpPr/>
            <p:nvPr/>
          </p:nvSpPr>
          <p:spPr>
            <a:xfrm>
              <a:off x="1162527" y="2316353"/>
              <a:ext cx="52724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Zimbabwe</a:t>
              </a:r>
            </a:p>
          </p:txBody>
        </p:sp>
        <p:sp>
          <p:nvSpPr>
            <p:cNvPr id="616" name="tx616"/>
            <p:cNvSpPr/>
            <p:nvPr/>
          </p:nvSpPr>
          <p:spPr>
            <a:xfrm>
              <a:off x="1086083" y="2206793"/>
              <a:ext cx="60368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Bangladesh</a:t>
              </a:r>
            </a:p>
          </p:txBody>
        </p:sp>
        <p:sp>
          <p:nvSpPr>
            <p:cNvPr id="617" name="tx617"/>
            <p:cNvSpPr/>
            <p:nvPr/>
          </p:nvSpPr>
          <p:spPr>
            <a:xfrm>
              <a:off x="1264208" y="2097233"/>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Zambia*</a:t>
              </a:r>
            </a:p>
          </p:txBody>
        </p:sp>
        <p:sp>
          <p:nvSpPr>
            <p:cNvPr id="618" name="tx618"/>
            <p:cNvSpPr/>
            <p:nvPr/>
          </p:nvSpPr>
          <p:spPr>
            <a:xfrm>
              <a:off x="1270335" y="1987672"/>
              <a:ext cx="41943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Senegal</a:t>
              </a:r>
            </a:p>
          </p:txBody>
        </p:sp>
        <p:sp>
          <p:nvSpPr>
            <p:cNvPr id="619" name="tx619"/>
            <p:cNvSpPr/>
            <p:nvPr/>
          </p:nvSpPr>
          <p:spPr>
            <a:xfrm>
              <a:off x="1080048" y="1878112"/>
              <a:ext cx="60972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Kyrgyzstan*</a:t>
              </a:r>
            </a:p>
          </p:txBody>
        </p:sp>
        <p:sp>
          <p:nvSpPr>
            <p:cNvPr id="620" name="tx620"/>
            <p:cNvSpPr/>
            <p:nvPr/>
          </p:nvSpPr>
          <p:spPr>
            <a:xfrm>
              <a:off x="1111778" y="1768552"/>
              <a:ext cx="57799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Mauritania*</a:t>
              </a:r>
            </a:p>
          </p:txBody>
        </p:sp>
        <p:sp>
          <p:nvSpPr>
            <p:cNvPr id="621" name="tx621"/>
            <p:cNvSpPr/>
            <p:nvPr/>
          </p:nvSpPr>
          <p:spPr>
            <a:xfrm>
              <a:off x="1346687" y="1658992"/>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Ghana</a:t>
              </a:r>
            </a:p>
          </p:txBody>
        </p:sp>
        <p:sp>
          <p:nvSpPr>
            <p:cNvPr id="622" name="tx622"/>
            <p:cNvSpPr/>
            <p:nvPr/>
          </p:nvSpPr>
          <p:spPr>
            <a:xfrm>
              <a:off x="1168836" y="1549431"/>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Nicaragua</a:t>
              </a:r>
            </a:p>
          </p:txBody>
        </p:sp>
        <p:sp>
          <p:nvSpPr>
            <p:cNvPr id="623" name="tx623"/>
            <p:cNvSpPr/>
            <p:nvPr/>
          </p:nvSpPr>
          <p:spPr>
            <a:xfrm>
              <a:off x="1325473" y="1439871"/>
              <a:ext cx="36429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Tunisia</a:t>
              </a:r>
            </a:p>
          </p:txBody>
        </p:sp>
        <p:sp>
          <p:nvSpPr>
            <p:cNvPr id="624" name="tx624"/>
            <p:cNvSpPr/>
            <p:nvPr/>
          </p:nvSpPr>
          <p:spPr>
            <a:xfrm>
              <a:off x="1346687" y="1330311"/>
              <a:ext cx="34308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Nepal*</a:t>
              </a:r>
            </a:p>
          </p:txBody>
        </p:sp>
        <p:sp>
          <p:nvSpPr>
            <p:cNvPr id="625" name="tx625"/>
            <p:cNvSpPr/>
            <p:nvPr/>
          </p:nvSpPr>
          <p:spPr>
            <a:xfrm>
              <a:off x="1397528" y="1220751"/>
              <a:ext cx="29224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Egypt</a:t>
              </a:r>
            </a:p>
          </p:txBody>
        </p:sp>
        <p:sp>
          <p:nvSpPr>
            <p:cNvPr id="626" name="tx626"/>
            <p:cNvSpPr/>
            <p:nvPr/>
          </p:nvSpPr>
          <p:spPr>
            <a:xfrm>
              <a:off x="794024" y="1111190"/>
              <a:ext cx="26682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State</a:t>
              </a:r>
            </a:p>
          </p:txBody>
        </p:sp>
        <p:sp>
          <p:nvSpPr>
            <p:cNvPr id="627" name="tx627"/>
            <p:cNvSpPr/>
            <p:nvPr/>
          </p:nvSpPr>
          <p:spPr>
            <a:xfrm>
              <a:off x="1092575" y="1111190"/>
              <a:ext cx="9528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of</a:t>
              </a:r>
            </a:p>
          </p:txBody>
        </p:sp>
        <p:sp>
          <p:nvSpPr>
            <p:cNvPr id="628" name="tx628"/>
            <p:cNvSpPr/>
            <p:nvPr/>
          </p:nvSpPr>
          <p:spPr>
            <a:xfrm>
              <a:off x="1219585" y="1111190"/>
              <a:ext cx="47018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Palestine</a:t>
              </a:r>
            </a:p>
          </p:txBody>
        </p:sp>
        <p:sp>
          <p:nvSpPr>
            <p:cNvPr id="629" name="tx629"/>
            <p:cNvSpPr/>
            <p:nvPr/>
          </p:nvSpPr>
          <p:spPr>
            <a:xfrm>
              <a:off x="1251589" y="1001630"/>
              <a:ext cx="43818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Morocco</a:t>
              </a:r>
            </a:p>
          </p:txBody>
        </p:sp>
        <p:sp>
          <p:nvSpPr>
            <p:cNvPr id="630" name="tx630"/>
            <p:cNvSpPr/>
            <p:nvPr/>
          </p:nvSpPr>
          <p:spPr>
            <a:xfrm>
              <a:off x="1441967" y="892070"/>
              <a:ext cx="2478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India</a:t>
              </a:r>
            </a:p>
          </p:txBody>
        </p:sp>
        <p:sp>
          <p:nvSpPr>
            <p:cNvPr id="631" name="tx631"/>
            <p:cNvSpPr/>
            <p:nvPr/>
          </p:nvSpPr>
          <p:spPr>
            <a:xfrm>
              <a:off x="1327576" y="782510"/>
              <a:ext cx="36219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Bhutan</a:t>
              </a:r>
            </a:p>
          </p:txBody>
        </p:sp>
        <p:sp>
          <p:nvSpPr>
            <p:cNvPr id="632" name="tx632"/>
            <p:cNvSpPr/>
            <p:nvPr/>
          </p:nvSpPr>
          <p:spPr>
            <a:xfrm>
              <a:off x="1124396" y="672949"/>
              <a:ext cx="5653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Uzbekistan</a:t>
              </a:r>
            </a:p>
          </p:txBody>
        </p:sp>
        <p:sp>
          <p:nvSpPr>
            <p:cNvPr id="633" name="tx633"/>
            <p:cNvSpPr/>
            <p:nvPr/>
          </p:nvSpPr>
          <p:spPr>
            <a:xfrm>
              <a:off x="2017033"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34" name="tx634"/>
            <p:cNvSpPr/>
            <p:nvPr/>
          </p:nvSpPr>
          <p:spPr>
            <a:xfrm>
              <a:off x="3464555"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35" name="tx635"/>
            <p:cNvSpPr/>
            <p:nvPr/>
          </p:nvSpPr>
          <p:spPr>
            <a:xfrm>
              <a:off x="494316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636" name="tx636"/>
            <p:cNvSpPr/>
            <p:nvPr/>
          </p:nvSpPr>
          <p:spPr>
            <a:xfrm>
              <a:off x="642177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37" name="tx637"/>
            <p:cNvSpPr/>
            <p:nvPr/>
          </p:nvSpPr>
          <p:spPr>
            <a:xfrm>
              <a:off x="78693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38" name="tx638"/>
            <p:cNvSpPr/>
            <p:nvPr/>
          </p:nvSpPr>
          <p:spPr>
            <a:xfrm>
              <a:off x="457429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639" name="pt639"/>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40" name="pt640"/>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41" name="pt641"/>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2" name="tx642"/>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643" name="tx643"/>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644" name="tx644"/>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645" name="tx645"/>
            <p:cNvSpPr/>
            <p:nvPr/>
          </p:nvSpPr>
          <p:spPr>
            <a:xfrm>
              <a:off x="1752400" y="435349"/>
              <a:ext cx="352601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LMICs, 2019-2025</a:t>
              </a:r>
            </a:p>
          </p:txBody>
        </p:sp>
        <p:sp>
          <p:nvSpPr>
            <p:cNvPr id="646" name="tx646"/>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47" name="tx647"/>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648" name="tx648"/>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649" name="tx649"/>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28 (out of 47) countries had lower coverage than in 2019.
In 2025, 15 countries had lower MCV1 coverage than in 2024.
In 2025, 28 countries had lower coverage than in 2019.</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LMICs from lowest to highest coverage, and the rank of the top 10 countries with the most unvaccinated children, based on absolute numbers.
In 2025, MCV1 coverage ranged from 45% in Papua New Guinea to 99% in Uzbekistan.
16 out of 47 (34%) countries had coverage of at least 90%.
Nigeria had MCV1 coverage of 56% and the highest absolute number of unvaccinated children in the group, followed by Pakistan.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Papua New Guinea and Benin had the lowest MCV1 coverage, while Nigeria and Pakistan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231204" y="2381271"/>
              <a:ext cx="1565425" cy="2616641"/>
            </a:xfrm>
            <a:custGeom>
              <a:avLst/>
              <a:pathLst>
                <a:path w="1565425" h="2616641">
                  <a:moveTo>
                    <a:pt x="300777" y="1838023"/>
                  </a:moveTo>
                  <a:lnTo>
                    <a:pt x="341699" y="1875100"/>
                  </a:lnTo>
                  <a:lnTo>
                    <a:pt x="382621" y="1912177"/>
                  </a:lnTo>
                  <a:lnTo>
                    <a:pt x="423544" y="1949254"/>
                  </a:lnTo>
                  <a:lnTo>
                    <a:pt x="464466" y="1986331"/>
                  </a:lnTo>
                  <a:lnTo>
                    <a:pt x="505388" y="2023408"/>
                  </a:lnTo>
                  <a:lnTo>
                    <a:pt x="546310" y="2060486"/>
                  </a:lnTo>
                  <a:lnTo>
                    <a:pt x="587232" y="2097563"/>
                  </a:lnTo>
                  <a:lnTo>
                    <a:pt x="628154" y="2134640"/>
                  </a:lnTo>
                  <a:lnTo>
                    <a:pt x="669076" y="2171717"/>
                  </a:lnTo>
                  <a:lnTo>
                    <a:pt x="709998" y="2208794"/>
                  </a:lnTo>
                  <a:lnTo>
                    <a:pt x="750921" y="2245871"/>
                  </a:lnTo>
                  <a:lnTo>
                    <a:pt x="791843" y="2282948"/>
                  </a:lnTo>
                  <a:lnTo>
                    <a:pt x="832765" y="2320025"/>
                  </a:lnTo>
                  <a:lnTo>
                    <a:pt x="873687" y="2357102"/>
                  </a:lnTo>
                  <a:lnTo>
                    <a:pt x="914609" y="2394179"/>
                  </a:lnTo>
                  <a:lnTo>
                    <a:pt x="955531" y="2431256"/>
                  </a:lnTo>
                  <a:lnTo>
                    <a:pt x="996453" y="2468333"/>
                  </a:lnTo>
                  <a:lnTo>
                    <a:pt x="1037375" y="2505410"/>
                  </a:lnTo>
                  <a:lnTo>
                    <a:pt x="1078298" y="2542487"/>
                  </a:lnTo>
                  <a:lnTo>
                    <a:pt x="1119220" y="2579564"/>
                  </a:lnTo>
                  <a:lnTo>
                    <a:pt x="1160142" y="2616641"/>
                  </a:lnTo>
                  <a:lnTo>
                    <a:pt x="1195128" y="2576685"/>
                  </a:lnTo>
                  <a:lnTo>
                    <a:pt x="1228738" y="2535566"/>
                  </a:lnTo>
                  <a:lnTo>
                    <a:pt x="1260935" y="2493330"/>
                  </a:lnTo>
                  <a:lnTo>
                    <a:pt x="1291680" y="2450027"/>
                  </a:lnTo>
                  <a:lnTo>
                    <a:pt x="1320939" y="2405705"/>
                  </a:lnTo>
                  <a:lnTo>
                    <a:pt x="1348677" y="2360417"/>
                  </a:lnTo>
                  <a:lnTo>
                    <a:pt x="1374864" y="2314213"/>
                  </a:lnTo>
                  <a:lnTo>
                    <a:pt x="1399468" y="2267148"/>
                  </a:lnTo>
                  <a:lnTo>
                    <a:pt x="1422462" y="2219276"/>
                  </a:lnTo>
                  <a:lnTo>
                    <a:pt x="1443819" y="2170651"/>
                  </a:lnTo>
                  <a:lnTo>
                    <a:pt x="1463514" y="2121330"/>
                  </a:lnTo>
                  <a:lnTo>
                    <a:pt x="1481525" y="2071369"/>
                  </a:lnTo>
                  <a:lnTo>
                    <a:pt x="1497831" y="2020826"/>
                  </a:lnTo>
                  <a:lnTo>
                    <a:pt x="1512413" y="1969759"/>
                  </a:lnTo>
                  <a:lnTo>
                    <a:pt x="1525254" y="1918227"/>
                  </a:lnTo>
                  <a:lnTo>
                    <a:pt x="1536341" y="1866289"/>
                  </a:lnTo>
                  <a:lnTo>
                    <a:pt x="1545659" y="1814004"/>
                  </a:lnTo>
                  <a:lnTo>
                    <a:pt x="1553198" y="1761434"/>
                  </a:lnTo>
                  <a:lnTo>
                    <a:pt x="1558950" y="1708638"/>
                  </a:lnTo>
                  <a:lnTo>
                    <a:pt x="1562908" y="1655678"/>
                  </a:lnTo>
                  <a:lnTo>
                    <a:pt x="1565067" y="1602614"/>
                  </a:lnTo>
                  <a:lnTo>
                    <a:pt x="1565425" y="1549507"/>
                  </a:lnTo>
                  <a:lnTo>
                    <a:pt x="1563982" y="1496418"/>
                  </a:lnTo>
                  <a:lnTo>
                    <a:pt x="1560738" y="1443409"/>
                  </a:lnTo>
                  <a:lnTo>
                    <a:pt x="1555699" y="1390541"/>
                  </a:lnTo>
                  <a:lnTo>
                    <a:pt x="1548869" y="1337873"/>
                  </a:lnTo>
                  <a:lnTo>
                    <a:pt x="1540257" y="1285468"/>
                  </a:lnTo>
                  <a:lnTo>
                    <a:pt x="1529872" y="1233385"/>
                  </a:lnTo>
                  <a:lnTo>
                    <a:pt x="1517726" y="1181685"/>
                  </a:lnTo>
                  <a:lnTo>
                    <a:pt x="1503834" y="1130426"/>
                  </a:lnTo>
                  <a:lnTo>
                    <a:pt x="1488211" y="1079667"/>
                  </a:lnTo>
                  <a:lnTo>
                    <a:pt x="1470875" y="1029468"/>
                  </a:lnTo>
                  <a:lnTo>
                    <a:pt x="1451847" y="979886"/>
                  </a:lnTo>
                  <a:lnTo>
                    <a:pt x="1431148" y="930978"/>
                  </a:lnTo>
                  <a:lnTo>
                    <a:pt x="1408802" y="882800"/>
                  </a:lnTo>
                  <a:lnTo>
                    <a:pt x="1384834" y="835407"/>
                  </a:lnTo>
                  <a:lnTo>
                    <a:pt x="1359273" y="788855"/>
                  </a:lnTo>
                  <a:lnTo>
                    <a:pt x="1332148" y="743197"/>
                  </a:lnTo>
                  <a:lnTo>
                    <a:pt x="1303489" y="698485"/>
                  </a:lnTo>
                  <a:lnTo>
                    <a:pt x="1273331" y="654770"/>
                  </a:lnTo>
                  <a:lnTo>
                    <a:pt x="1241707" y="612104"/>
                  </a:lnTo>
                  <a:lnTo>
                    <a:pt x="1208654" y="570535"/>
                  </a:lnTo>
                  <a:lnTo>
                    <a:pt x="1174210" y="530111"/>
                  </a:lnTo>
                  <a:lnTo>
                    <a:pt x="1138414" y="490879"/>
                  </a:lnTo>
                  <a:lnTo>
                    <a:pt x="1101309" y="452883"/>
                  </a:lnTo>
                  <a:lnTo>
                    <a:pt x="1062936" y="416168"/>
                  </a:lnTo>
                  <a:lnTo>
                    <a:pt x="1023340" y="380776"/>
                  </a:lnTo>
                  <a:lnTo>
                    <a:pt x="982566" y="346747"/>
                  </a:lnTo>
                  <a:lnTo>
                    <a:pt x="940662" y="314120"/>
                  </a:lnTo>
                  <a:lnTo>
                    <a:pt x="897675" y="282934"/>
                  </a:lnTo>
                  <a:lnTo>
                    <a:pt x="853654" y="253224"/>
                  </a:lnTo>
                  <a:lnTo>
                    <a:pt x="808652" y="225024"/>
                  </a:lnTo>
                  <a:lnTo>
                    <a:pt x="762719" y="198366"/>
                  </a:lnTo>
                  <a:lnTo>
                    <a:pt x="715908" y="173282"/>
                  </a:lnTo>
                  <a:lnTo>
                    <a:pt x="668273" y="149801"/>
                  </a:lnTo>
                  <a:lnTo>
                    <a:pt x="619869" y="127948"/>
                  </a:lnTo>
                  <a:lnTo>
                    <a:pt x="570751" y="107750"/>
                  </a:lnTo>
                  <a:lnTo>
                    <a:pt x="520977" y="89229"/>
                  </a:lnTo>
                  <a:lnTo>
                    <a:pt x="470603" y="72408"/>
                  </a:lnTo>
                  <a:lnTo>
                    <a:pt x="419688" y="57304"/>
                  </a:lnTo>
                  <a:lnTo>
                    <a:pt x="368290" y="43937"/>
                  </a:lnTo>
                  <a:lnTo>
                    <a:pt x="316468" y="32320"/>
                  </a:lnTo>
                  <a:lnTo>
                    <a:pt x="264281" y="22468"/>
                  </a:lnTo>
                  <a:lnTo>
                    <a:pt x="211791" y="14392"/>
                  </a:lnTo>
                  <a:lnTo>
                    <a:pt x="159057" y="8101"/>
                  </a:lnTo>
                  <a:lnTo>
                    <a:pt x="106139" y="3602"/>
                  </a:lnTo>
                  <a:lnTo>
                    <a:pt x="53100" y="900"/>
                  </a:lnTo>
                  <a:lnTo>
                    <a:pt x="0" y="0"/>
                  </a:lnTo>
                  <a:lnTo>
                    <a:pt x="0" y="55220"/>
                  </a:lnTo>
                  <a:lnTo>
                    <a:pt x="0" y="110441"/>
                  </a:lnTo>
                  <a:lnTo>
                    <a:pt x="0" y="165662"/>
                  </a:lnTo>
                  <a:lnTo>
                    <a:pt x="0" y="220882"/>
                  </a:lnTo>
                  <a:lnTo>
                    <a:pt x="0" y="276103"/>
                  </a:lnTo>
                  <a:lnTo>
                    <a:pt x="0" y="331324"/>
                  </a:lnTo>
                  <a:lnTo>
                    <a:pt x="0" y="386545"/>
                  </a:lnTo>
                  <a:lnTo>
                    <a:pt x="0" y="441765"/>
                  </a:lnTo>
                  <a:lnTo>
                    <a:pt x="0" y="496986"/>
                  </a:lnTo>
                  <a:lnTo>
                    <a:pt x="0" y="552207"/>
                  </a:lnTo>
                  <a:lnTo>
                    <a:pt x="0" y="607427"/>
                  </a:lnTo>
                  <a:lnTo>
                    <a:pt x="0" y="662648"/>
                  </a:lnTo>
                  <a:lnTo>
                    <a:pt x="0" y="717869"/>
                  </a:lnTo>
                  <a:lnTo>
                    <a:pt x="0" y="773090"/>
                  </a:lnTo>
                  <a:lnTo>
                    <a:pt x="0" y="828310"/>
                  </a:lnTo>
                  <a:lnTo>
                    <a:pt x="0" y="883531"/>
                  </a:lnTo>
                  <a:lnTo>
                    <a:pt x="0" y="938752"/>
                  </a:lnTo>
                  <a:lnTo>
                    <a:pt x="0" y="993972"/>
                  </a:lnTo>
                  <a:lnTo>
                    <a:pt x="0" y="1049193"/>
                  </a:lnTo>
                  <a:lnTo>
                    <a:pt x="0" y="1104414"/>
                  </a:lnTo>
                  <a:lnTo>
                    <a:pt x="0" y="1159635"/>
                  </a:lnTo>
                  <a:lnTo>
                    <a:pt x="54908" y="1163366"/>
                  </a:lnTo>
                  <a:lnTo>
                    <a:pt x="108808" y="1174491"/>
                  </a:lnTo>
                  <a:lnTo>
                    <a:pt x="160706" y="1192806"/>
                  </a:lnTo>
                  <a:lnTo>
                    <a:pt x="209650" y="1217974"/>
                  </a:lnTo>
                  <a:lnTo>
                    <a:pt x="254739" y="1249532"/>
                  </a:lnTo>
                  <a:lnTo>
                    <a:pt x="295144" y="1286900"/>
                  </a:lnTo>
                  <a:lnTo>
                    <a:pt x="330122" y="1329390"/>
                  </a:lnTo>
                  <a:lnTo>
                    <a:pt x="359031" y="1376222"/>
                  </a:lnTo>
                  <a:lnTo>
                    <a:pt x="381338" y="1426534"/>
                  </a:lnTo>
                  <a:lnTo>
                    <a:pt x="396633" y="1479401"/>
                  </a:lnTo>
                  <a:lnTo>
                    <a:pt x="404635" y="1533852"/>
                  </a:lnTo>
                  <a:lnTo>
                    <a:pt x="405198" y="1588885"/>
                  </a:lnTo>
                  <a:lnTo>
                    <a:pt x="398310" y="1643487"/>
                  </a:lnTo>
                  <a:lnTo>
                    <a:pt x="384099" y="1696656"/>
                  </a:lnTo>
                  <a:lnTo>
                    <a:pt x="362825" y="1747414"/>
                  </a:lnTo>
                  <a:lnTo>
                    <a:pt x="334880" y="1794827"/>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257903" y="4219295"/>
              <a:ext cx="1133443" cy="1289600"/>
            </a:xfrm>
            <a:custGeom>
              <a:avLst/>
              <a:pathLst>
                <a:path w="1133443" h="1289600">
                  <a:moveTo>
                    <a:pt x="0" y="132476"/>
                  </a:moveTo>
                  <a:lnTo>
                    <a:pt x="3632" y="187577"/>
                  </a:lnTo>
                  <a:lnTo>
                    <a:pt x="7265" y="242679"/>
                  </a:lnTo>
                  <a:lnTo>
                    <a:pt x="10897" y="297780"/>
                  </a:lnTo>
                  <a:lnTo>
                    <a:pt x="14530" y="352881"/>
                  </a:lnTo>
                  <a:lnTo>
                    <a:pt x="18162" y="407982"/>
                  </a:lnTo>
                  <a:lnTo>
                    <a:pt x="21795" y="463083"/>
                  </a:lnTo>
                  <a:lnTo>
                    <a:pt x="25427" y="518184"/>
                  </a:lnTo>
                  <a:lnTo>
                    <a:pt x="29060" y="573285"/>
                  </a:lnTo>
                  <a:lnTo>
                    <a:pt x="32692" y="628386"/>
                  </a:lnTo>
                  <a:lnTo>
                    <a:pt x="36325" y="683488"/>
                  </a:lnTo>
                  <a:lnTo>
                    <a:pt x="39957" y="738589"/>
                  </a:lnTo>
                  <a:lnTo>
                    <a:pt x="43590" y="793690"/>
                  </a:lnTo>
                  <a:lnTo>
                    <a:pt x="47222" y="848791"/>
                  </a:lnTo>
                  <a:lnTo>
                    <a:pt x="50855" y="903892"/>
                  </a:lnTo>
                  <a:lnTo>
                    <a:pt x="54487" y="958993"/>
                  </a:lnTo>
                  <a:lnTo>
                    <a:pt x="58120" y="1014094"/>
                  </a:lnTo>
                  <a:lnTo>
                    <a:pt x="61752" y="1069195"/>
                  </a:lnTo>
                  <a:lnTo>
                    <a:pt x="65385" y="1124296"/>
                  </a:lnTo>
                  <a:lnTo>
                    <a:pt x="69017" y="1179398"/>
                  </a:lnTo>
                  <a:lnTo>
                    <a:pt x="72650" y="1234499"/>
                  </a:lnTo>
                  <a:lnTo>
                    <a:pt x="76282" y="1289600"/>
                  </a:lnTo>
                  <a:lnTo>
                    <a:pt x="130799" y="1285048"/>
                  </a:lnTo>
                  <a:lnTo>
                    <a:pt x="185123" y="1278594"/>
                  </a:lnTo>
                  <a:lnTo>
                    <a:pt x="239189" y="1270246"/>
                  </a:lnTo>
                  <a:lnTo>
                    <a:pt x="292930" y="1260014"/>
                  </a:lnTo>
                  <a:lnTo>
                    <a:pt x="346281" y="1247911"/>
                  </a:lnTo>
                  <a:lnTo>
                    <a:pt x="399176" y="1233950"/>
                  </a:lnTo>
                  <a:lnTo>
                    <a:pt x="451551" y="1218151"/>
                  </a:lnTo>
                  <a:lnTo>
                    <a:pt x="503342" y="1200531"/>
                  </a:lnTo>
                  <a:lnTo>
                    <a:pt x="554486" y="1181112"/>
                  </a:lnTo>
                  <a:lnTo>
                    <a:pt x="604920" y="1159918"/>
                  </a:lnTo>
                  <a:lnTo>
                    <a:pt x="654583" y="1136975"/>
                  </a:lnTo>
                  <a:lnTo>
                    <a:pt x="703414" y="1112311"/>
                  </a:lnTo>
                  <a:lnTo>
                    <a:pt x="751354" y="1085955"/>
                  </a:lnTo>
                  <a:lnTo>
                    <a:pt x="798343" y="1057941"/>
                  </a:lnTo>
                  <a:lnTo>
                    <a:pt x="844325" y="1028302"/>
                  </a:lnTo>
                  <a:lnTo>
                    <a:pt x="889243" y="997075"/>
                  </a:lnTo>
                  <a:lnTo>
                    <a:pt x="933043" y="964297"/>
                  </a:lnTo>
                  <a:lnTo>
                    <a:pt x="975670" y="930009"/>
                  </a:lnTo>
                  <a:lnTo>
                    <a:pt x="1017074" y="894253"/>
                  </a:lnTo>
                  <a:lnTo>
                    <a:pt x="1057203" y="857071"/>
                  </a:lnTo>
                  <a:lnTo>
                    <a:pt x="1096008" y="818511"/>
                  </a:lnTo>
                  <a:lnTo>
                    <a:pt x="1133443" y="778618"/>
                  </a:lnTo>
                  <a:lnTo>
                    <a:pt x="1092521" y="741540"/>
                  </a:lnTo>
                  <a:lnTo>
                    <a:pt x="1051599" y="704463"/>
                  </a:lnTo>
                  <a:lnTo>
                    <a:pt x="1010676" y="667386"/>
                  </a:lnTo>
                  <a:lnTo>
                    <a:pt x="969754" y="630309"/>
                  </a:lnTo>
                  <a:lnTo>
                    <a:pt x="928832" y="593232"/>
                  </a:lnTo>
                  <a:lnTo>
                    <a:pt x="887910" y="556155"/>
                  </a:lnTo>
                  <a:lnTo>
                    <a:pt x="846988" y="519078"/>
                  </a:lnTo>
                  <a:lnTo>
                    <a:pt x="806066" y="482001"/>
                  </a:lnTo>
                  <a:lnTo>
                    <a:pt x="765144" y="444924"/>
                  </a:lnTo>
                  <a:lnTo>
                    <a:pt x="724222" y="407847"/>
                  </a:lnTo>
                  <a:lnTo>
                    <a:pt x="683299" y="370770"/>
                  </a:lnTo>
                  <a:lnTo>
                    <a:pt x="642377" y="333693"/>
                  </a:lnTo>
                  <a:lnTo>
                    <a:pt x="601455" y="296616"/>
                  </a:lnTo>
                  <a:lnTo>
                    <a:pt x="560533" y="259539"/>
                  </a:lnTo>
                  <a:lnTo>
                    <a:pt x="519611" y="222462"/>
                  </a:lnTo>
                  <a:lnTo>
                    <a:pt x="478689" y="185385"/>
                  </a:lnTo>
                  <a:lnTo>
                    <a:pt x="437767" y="148308"/>
                  </a:lnTo>
                  <a:lnTo>
                    <a:pt x="396845" y="111231"/>
                  </a:lnTo>
                  <a:lnTo>
                    <a:pt x="355922" y="74154"/>
                  </a:lnTo>
                  <a:lnTo>
                    <a:pt x="315000" y="37077"/>
                  </a:lnTo>
                  <a:lnTo>
                    <a:pt x="274078" y="0"/>
                  </a:lnTo>
                  <a:lnTo>
                    <a:pt x="228791" y="42851"/>
                  </a:lnTo>
                  <a:lnTo>
                    <a:pt x="177475" y="78261"/>
                  </a:lnTo>
                  <a:lnTo>
                    <a:pt x="121341" y="105394"/>
                  </a:lnTo>
                  <a:lnTo>
                    <a:pt x="61713" y="123609"/>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826323" y="4338842"/>
              <a:ext cx="507862" cy="1173406"/>
            </a:xfrm>
            <a:custGeom>
              <a:avLst/>
              <a:pathLst>
                <a:path w="507862" h="1173406">
                  <a:moveTo>
                    <a:pt x="299911" y="0"/>
                  </a:moveTo>
                  <a:lnTo>
                    <a:pt x="285630" y="53341"/>
                  </a:lnTo>
                  <a:lnTo>
                    <a:pt x="271348" y="106683"/>
                  </a:lnTo>
                  <a:lnTo>
                    <a:pt x="257067" y="160025"/>
                  </a:lnTo>
                  <a:lnTo>
                    <a:pt x="242785" y="213367"/>
                  </a:lnTo>
                  <a:lnTo>
                    <a:pt x="228504" y="266709"/>
                  </a:lnTo>
                  <a:lnTo>
                    <a:pt x="214222" y="320051"/>
                  </a:lnTo>
                  <a:lnTo>
                    <a:pt x="199941" y="373393"/>
                  </a:lnTo>
                  <a:lnTo>
                    <a:pt x="185659" y="426735"/>
                  </a:lnTo>
                  <a:lnTo>
                    <a:pt x="171378" y="480077"/>
                  </a:lnTo>
                  <a:lnTo>
                    <a:pt x="157096" y="533419"/>
                  </a:lnTo>
                  <a:lnTo>
                    <a:pt x="142815" y="586761"/>
                  </a:lnTo>
                  <a:lnTo>
                    <a:pt x="128533" y="640103"/>
                  </a:lnTo>
                  <a:lnTo>
                    <a:pt x="114252" y="693445"/>
                  </a:lnTo>
                  <a:lnTo>
                    <a:pt x="99970" y="746787"/>
                  </a:lnTo>
                  <a:lnTo>
                    <a:pt x="85689" y="800129"/>
                  </a:lnTo>
                  <a:lnTo>
                    <a:pt x="71407" y="853471"/>
                  </a:lnTo>
                  <a:lnTo>
                    <a:pt x="57126" y="906813"/>
                  </a:lnTo>
                  <a:lnTo>
                    <a:pt x="42844" y="960155"/>
                  </a:lnTo>
                  <a:lnTo>
                    <a:pt x="28563" y="1013497"/>
                  </a:lnTo>
                  <a:lnTo>
                    <a:pt x="14281" y="1066839"/>
                  </a:lnTo>
                  <a:lnTo>
                    <a:pt x="0" y="1120181"/>
                  </a:lnTo>
                  <a:lnTo>
                    <a:pt x="55272" y="1133907"/>
                  </a:lnTo>
                  <a:lnTo>
                    <a:pt x="111008" y="1145614"/>
                  </a:lnTo>
                  <a:lnTo>
                    <a:pt x="167132" y="1155285"/>
                  </a:lnTo>
                  <a:lnTo>
                    <a:pt x="223571" y="1162909"/>
                  </a:lnTo>
                  <a:lnTo>
                    <a:pt x="280250" y="1168475"/>
                  </a:lnTo>
                  <a:lnTo>
                    <a:pt x="337094" y="1171975"/>
                  </a:lnTo>
                  <a:lnTo>
                    <a:pt x="394027" y="1173406"/>
                  </a:lnTo>
                  <a:lnTo>
                    <a:pt x="450975" y="1172765"/>
                  </a:lnTo>
                  <a:lnTo>
                    <a:pt x="507862" y="1170053"/>
                  </a:lnTo>
                  <a:lnTo>
                    <a:pt x="504230" y="1114951"/>
                  </a:lnTo>
                  <a:lnTo>
                    <a:pt x="500597" y="1059850"/>
                  </a:lnTo>
                  <a:lnTo>
                    <a:pt x="496965" y="1004749"/>
                  </a:lnTo>
                  <a:lnTo>
                    <a:pt x="493332" y="949648"/>
                  </a:lnTo>
                  <a:lnTo>
                    <a:pt x="489699" y="894547"/>
                  </a:lnTo>
                  <a:lnTo>
                    <a:pt x="486067" y="839446"/>
                  </a:lnTo>
                  <a:lnTo>
                    <a:pt x="482434" y="784345"/>
                  </a:lnTo>
                  <a:lnTo>
                    <a:pt x="478802" y="729244"/>
                  </a:lnTo>
                  <a:lnTo>
                    <a:pt x="475169" y="674143"/>
                  </a:lnTo>
                  <a:lnTo>
                    <a:pt x="471537" y="619041"/>
                  </a:lnTo>
                  <a:lnTo>
                    <a:pt x="467904" y="563940"/>
                  </a:lnTo>
                  <a:lnTo>
                    <a:pt x="464272" y="508839"/>
                  </a:lnTo>
                  <a:lnTo>
                    <a:pt x="460639" y="453738"/>
                  </a:lnTo>
                  <a:lnTo>
                    <a:pt x="457007" y="398637"/>
                  </a:lnTo>
                  <a:lnTo>
                    <a:pt x="453374" y="343536"/>
                  </a:lnTo>
                  <a:lnTo>
                    <a:pt x="449742" y="288435"/>
                  </a:lnTo>
                  <a:lnTo>
                    <a:pt x="446109" y="233334"/>
                  </a:lnTo>
                  <a:lnTo>
                    <a:pt x="442477" y="178233"/>
                  </a:lnTo>
                  <a:lnTo>
                    <a:pt x="438844" y="123131"/>
                  </a:lnTo>
                  <a:lnTo>
                    <a:pt x="435212" y="68030"/>
                  </a:lnTo>
                  <a:lnTo>
                    <a:pt x="431579" y="12929"/>
                  </a:lnTo>
                  <a:lnTo>
                    <a:pt x="365215" y="11865"/>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401714" y="4290994"/>
              <a:ext cx="724520" cy="1168029"/>
            </a:xfrm>
            <a:custGeom>
              <a:avLst/>
              <a:pathLst>
                <a:path w="724520" h="1168029">
                  <a:moveTo>
                    <a:pt x="614437" y="0"/>
                  </a:moveTo>
                  <a:lnTo>
                    <a:pt x="585178" y="46832"/>
                  </a:lnTo>
                  <a:lnTo>
                    <a:pt x="555919" y="93664"/>
                  </a:lnTo>
                  <a:lnTo>
                    <a:pt x="526660" y="140496"/>
                  </a:lnTo>
                  <a:lnTo>
                    <a:pt x="497401" y="187328"/>
                  </a:lnTo>
                  <a:lnTo>
                    <a:pt x="468142" y="234160"/>
                  </a:lnTo>
                  <a:lnTo>
                    <a:pt x="438883" y="280992"/>
                  </a:lnTo>
                  <a:lnTo>
                    <a:pt x="409624" y="327824"/>
                  </a:lnTo>
                  <a:lnTo>
                    <a:pt x="380365" y="374656"/>
                  </a:lnTo>
                  <a:lnTo>
                    <a:pt x="351106" y="421488"/>
                  </a:lnTo>
                  <a:lnTo>
                    <a:pt x="321847" y="468320"/>
                  </a:lnTo>
                  <a:lnTo>
                    <a:pt x="292589" y="515152"/>
                  </a:lnTo>
                  <a:lnTo>
                    <a:pt x="263330" y="561985"/>
                  </a:lnTo>
                  <a:lnTo>
                    <a:pt x="234071" y="608817"/>
                  </a:lnTo>
                  <a:lnTo>
                    <a:pt x="204812" y="655649"/>
                  </a:lnTo>
                  <a:lnTo>
                    <a:pt x="175553" y="702481"/>
                  </a:lnTo>
                  <a:lnTo>
                    <a:pt x="146294" y="749313"/>
                  </a:lnTo>
                  <a:lnTo>
                    <a:pt x="117035" y="796145"/>
                  </a:lnTo>
                  <a:lnTo>
                    <a:pt x="87776" y="842977"/>
                  </a:lnTo>
                  <a:lnTo>
                    <a:pt x="58517" y="889809"/>
                  </a:lnTo>
                  <a:lnTo>
                    <a:pt x="29258" y="936641"/>
                  </a:lnTo>
                  <a:lnTo>
                    <a:pt x="0" y="983473"/>
                  </a:lnTo>
                  <a:lnTo>
                    <a:pt x="49821" y="1013330"/>
                  </a:lnTo>
                  <a:lnTo>
                    <a:pt x="100716" y="1041317"/>
                  </a:lnTo>
                  <a:lnTo>
                    <a:pt x="152614" y="1067397"/>
                  </a:lnTo>
                  <a:lnTo>
                    <a:pt x="205444" y="1091535"/>
                  </a:lnTo>
                  <a:lnTo>
                    <a:pt x="259133" y="1113695"/>
                  </a:lnTo>
                  <a:lnTo>
                    <a:pt x="313607" y="1133849"/>
                  </a:lnTo>
                  <a:lnTo>
                    <a:pt x="368791" y="1151969"/>
                  </a:lnTo>
                  <a:lnTo>
                    <a:pt x="424609" y="1168029"/>
                  </a:lnTo>
                  <a:lnTo>
                    <a:pt x="438890" y="1114687"/>
                  </a:lnTo>
                  <a:lnTo>
                    <a:pt x="453172" y="1061345"/>
                  </a:lnTo>
                  <a:lnTo>
                    <a:pt x="467453" y="1008003"/>
                  </a:lnTo>
                  <a:lnTo>
                    <a:pt x="481735" y="954661"/>
                  </a:lnTo>
                  <a:lnTo>
                    <a:pt x="496016" y="901319"/>
                  </a:lnTo>
                  <a:lnTo>
                    <a:pt x="510298" y="847977"/>
                  </a:lnTo>
                  <a:lnTo>
                    <a:pt x="524579" y="794635"/>
                  </a:lnTo>
                  <a:lnTo>
                    <a:pt x="538861" y="741293"/>
                  </a:lnTo>
                  <a:lnTo>
                    <a:pt x="553142" y="687951"/>
                  </a:lnTo>
                  <a:lnTo>
                    <a:pt x="567424" y="634609"/>
                  </a:lnTo>
                  <a:lnTo>
                    <a:pt x="581705" y="581267"/>
                  </a:lnTo>
                  <a:lnTo>
                    <a:pt x="595987" y="527925"/>
                  </a:lnTo>
                  <a:lnTo>
                    <a:pt x="610268" y="474583"/>
                  </a:lnTo>
                  <a:lnTo>
                    <a:pt x="624550" y="421241"/>
                  </a:lnTo>
                  <a:lnTo>
                    <a:pt x="638831" y="367899"/>
                  </a:lnTo>
                  <a:lnTo>
                    <a:pt x="653113" y="314557"/>
                  </a:lnTo>
                  <a:lnTo>
                    <a:pt x="667394" y="261215"/>
                  </a:lnTo>
                  <a:lnTo>
                    <a:pt x="681676" y="207873"/>
                  </a:lnTo>
                  <a:lnTo>
                    <a:pt x="695957" y="154531"/>
                  </a:lnTo>
                  <a:lnTo>
                    <a:pt x="710239" y="101189"/>
                  </a:lnTo>
                  <a:lnTo>
                    <a:pt x="724520" y="47847"/>
                  </a:lnTo>
                  <a:lnTo>
                    <a:pt x="667700" y="28015"/>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058121" y="4215546"/>
              <a:ext cx="958029" cy="1058922"/>
            </a:xfrm>
            <a:custGeom>
              <a:avLst/>
              <a:pathLst>
                <a:path w="958029" h="1058922">
                  <a:moveTo>
                    <a:pt x="868950" y="0"/>
                  </a:moveTo>
                  <a:lnTo>
                    <a:pt x="827571" y="36566"/>
                  </a:lnTo>
                  <a:lnTo>
                    <a:pt x="786192" y="73133"/>
                  </a:lnTo>
                  <a:lnTo>
                    <a:pt x="744814" y="109700"/>
                  </a:lnTo>
                  <a:lnTo>
                    <a:pt x="703435" y="146267"/>
                  </a:lnTo>
                  <a:lnTo>
                    <a:pt x="662057" y="182834"/>
                  </a:lnTo>
                  <a:lnTo>
                    <a:pt x="620678" y="219401"/>
                  </a:lnTo>
                  <a:lnTo>
                    <a:pt x="579300" y="255968"/>
                  </a:lnTo>
                  <a:lnTo>
                    <a:pt x="537921" y="292535"/>
                  </a:lnTo>
                  <a:lnTo>
                    <a:pt x="496542" y="329102"/>
                  </a:lnTo>
                  <a:lnTo>
                    <a:pt x="455164" y="365669"/>
                  </a:lnTo>
                  <a:lnTo>
                    <a:pt x="413785" y="402236"/>
                  </a:lnTo>
                  <a:lnTo>
                    <a:pt x="372407" y="438803"/>
                  </a:lnTo>
                  <a:lnTo>
                    <a:pt x="331028" y="475370"/>
                  </a:lnTo>
                  <a:lnTo>
                    <a:pt x="289650" y="511937"/>
                  </a:lnTo>
                  <a:lnTo>
                    <a:pt x="248271" y="548504"/>
                  </a:lnTo>
                  <a:lnTo>
                    <a:pt x="206892" y="585071"/>
                  </a:lnTo>
                  <a:lnTo>
                    <a:pt x="165514" y="621638"/>
                  </a:lnTo>
                  <a:lnTo>
                    <a:pt x="124135" y="658205"/>
                  </a:lnTo>
                  <a:lnTo>
                    <a:pt x="82757" y="694772"/>
                  </a:lnTo>
                  <a:lnTo>
                    <a:pt x="41378" y="731338"/>
                  </a:lnTo>
                  <a:lnTo>
                    <a:pt x="0" y="767905"/>
                  </a:lnTo>
                  <a:lnTo>
                    <a:pt x="38156" y="809544"/>
                  </a:lnTo>
                  <a:lnTo>
                    <a:pt x="77789" y="849779"/>
                  </a:lnTo>
                  <a:lnTo>
                    <a:pt x="118848" y="888558"/>
                  </a:lnTo>
                  <a:lnTo>
                    <a:pt x="161278" y="925831"/>
                  </a:lnTo>
                  <a:lnTo>
                    <a:pt x="205026" y="961550"/>
                  </a:lnTo>
                  <a:lnTo>
                    <a:pt x="250033" y="995667"/>
                  </a:lnTo>
                  <a:lnTo>
                    <a:pt x="296242" y="1028138"/>
                  </a:lnTo>
                  <a:lnTo>
                    <a:pt x="343592" y="1058922"/>
                  </a:lnTo>
                  <a:lnTo>
                    <a:pt x="372851" y="1012090"/>
                  </a:lnTo>
                  <a:lnTo>
                    <a:pt x="402110" y="965258"/>
                  </a:lnTo>
                  <a:lnTo>
                    <a:pt x="431369" y="918426"/>
                  </a:lnTo>
                  <a:lnTo>
                    <a:pt x="460628" y="871594"/>
                  </a:lnTo>
                  <a:lnTo>
                    <a:pt x="489887" y="824762"/>
                  </a:lnTo>
                  <a:lnTo>
                    <a:pt x="519145" y="777930"/>
                  </a:lnTo>
                  <a:lnTo>
                    <a:pt x="548404" y="731097"/>
                  </a:lnTo>
                  <a:lnTo>
                    <a:pt x="577663" y="684265"/>
                  </a:lnTo>
                  <a:lnTo>
                    <a:pt x="606922" y="637433"/>
                  </a:lnTo>
                  <a:lnTo>
                    <a:pt x="636181" y="590601"/>
                  </a:lnTo>
                  <a:lnTo>
                    <a:pt x="665440" y="543769"/>
                  </a:lnTo>
                  <a:lnTo>
                    <a:pt x="694699" y="496937"/>
                  </a:lnTo>
                  <a:lnTo>
                    <a:pt x="723958" y="450105"/>
                  </a:lnTo>
                  <a:lnTo>
                    <a:pt x="753217" y="403273"/>
                  </a:lnTo>
                  <a:lnTo>
                    <a:pt x="782476" y="356441"/>
                  </a:lnTo>
                  <a:lnTo>
                    <a:pt x="811735" y="309609"/>
                  </a:lnTo>
                  <a:lnTo>
                    <a:pt x="840993" y="262777"/>
                  </a:lnTo>
                  <a:lnTo>
                    <a:pt x="870252" y="215945"/>
                  </a:lnTo>
                  <a:lnTo>
                    <a:pt x="899511" y="169112"/>
                  </a:lnTo>
                  <a:lnTo>
                    <a:pt x="928770" y="122280"/>
                  </a:lnTo>
                  <a:lnTo>
                    <a:pt x="958029" y="75448"/>
                  </a:lnTo>
                  <a:lnTo>
                    <a:pt x="910763" y="40943"/>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821845" y="4123479"/>
              <a:ext cx="1105226" cy="859972"/>
            </a:xfrm>
            <a:custGeom>
              <a:avLst/>
              <a:pathLst>
                <a:path w="1105226" h="859972">
                  <a:moveTo>
                    <a:pt x="1043969" y="0"/>
                  </a:moveTo>
                  <a:lnTo>
                    <a:pt x="994256" y="24040"/>
                  </a:lnTo>
                  <a:lnTo>
                    <a:pt x="944543" y="48081"/>
                  </a:lnTo>
                  <a:lnTo>
                    <a:pt x="894830" y="72122"/>
                  </a:lnTo>
                  <a:lnTo>
                    <a:pt x="845118" y="96163"/>
                  </a:lnTo>
                  <a:lnTo>
                    <a:pt x="795405" y="120204"/>
                  </a:lnTo>
                  <a:lnTo>
                    <a:pt x="745692" y="144245"/>
                  </a:lnTo>
                  <a:lnTo>
                    <a:pt x="695979" y="168286"/>
                  </a:lnTo>
                  <a:lnTo>
                    <a:pt x="646266" y="192326"/>
                  </a:lnTo>
                  <a:lnTo>
                    <a:pt x="596553" y="216367"/>
                  </a:lnTo>
                  <a:lnTo>
                    <a:pt x="546841" y="240408"/>
                  </a:lnTo>
                  <a:lnTo>
                    <a:pt x="497128" y="264449"/>
                  </a:lnTo>
                  <a:lnTo>
                    <a:pt x="447415" y="288490"/>
                  </a:lnTo>
                  <a:lnTo>
                    <a:pt x="397702" y="312531"/>
                  </a:lnTo>
                  <a:lnTo>
                    <a:pt x="347989" y="336572"/>
                  </a:lnTo>
                  <a:lnTo>
                    <a:pt x="298276" y="360612"/>
                  </a:lnTo>
                  <a:lnTo>
                    <a:pt x="248564" y="384653"/>
                  </a:lnTo>
                  <a:lnTo>
                    <a:pt x="198851" y="408694"/>
                  </a:lnTo>
                  <a:lnTo>
                    <a:pt x="149138" y="432735"/>
                  </a:lnTo>
                  <a:lnTo>
                    <a:pt x="99425" y="456776"/>
                  </a:lnTo>
                  <a:lnTo>
                    <a:pt x="49712" y="480817"/>
                  </a:lnTo>
                  <a:lnTo>
                    <a:pt x="0" y="504858"/>
                  </a:lnTo>
                  <a:lnTo>
                    <a:pt x="24102" y="552599"/>
                  </a:lnTo>
                  <a:lnTo>
                    <a:pt x="49821" y="599490"/>
                  </a:lnTo>
                  <a:lnTo>
                    <a:pt x="77126" y="645474"/>
                  </a:lnTo>
                  <a:lnTo>
                    <a:pt x="105987" y="690499"/>
                  </a:lnTo>
                  <a:lnTo>
                    <a:pt x="136368" y="734513"/>
                  </a:lnTo>
                  <a:lnTo>
                    <a:pt x="168235" y="777462"/>
                  </a:lnTo>
                  <a:lnTo>
                    <a:pt x="201551" y="819298"/>
                  </a:lnTo>
                  <a:lnTo>
                    <a:pt x="236276" y="859972"/>
                  </a:lnTo>
                  <a:lnTo>
                    <a:pt x="277654" y="823405"/>
                  </a:lnTo>
                  <a:lnTo>
                    <a:pt x="319033" y="786838"/>
                  </a:lnTo>
                  <a:lnTo>
                    <a:pt x="360411" y="750271"/>
                  </a:lnTo>
                  <a:lnTo>
                    <a:pt x="401790" y="713704"/>
                  </a:lnTo>
                  <a:lnTo>
                    <a:pt x="443168" y="677137"/>
                  </a:lnTo>
                  <a:lnTo>
                    <a:pt x="484547" y="640570"/>
                  </a:lnTo>
                  <a:lnTo>
                    <a:pt x="525926" y="604004"/>
                  </a:lnTo>
                  <a:lnTo>
                    <a:pt x="567304" y="567437"/>
                  </a:lnTo>
                  <a:lnTo>
                    <a:pt x="608683" y="530870"/>
                  </a:lnTo>
                  <a:lnTo>
                    <a:pt x="650061" y="494303"/>
                  </a:lnTo>
                  <a:lnTo>
                    <a:pt x="691440" y="457736"/>
                  </a:lnTo>
                  <a:lnTo>
                    <a:pt x="732818" y="421169"/>
                  </a:lnTo>
                  <a:lnTo>
                    <a:pt x="774197" y="384602"/>
                  </a:lnTo>
                  <a:lnTo>
                    <a:pt x="815576" y="348035"/>
                  </a:lnTo>
                  <a:lnTo>
                    <a:pt x="856954" y="311468"/>
                  </a:lnTo>
                  <a:lnTo>
                    <a:pt x="898333" y="274901"/>
                  </a:lnTo>
                  <a:lnTo>
                    <a:pt x="939711" y="238334"/>
                  </a:lnTo>
                  <a:lnTo>
                    <a:pt x="981090" y="201767"/>
                  </a:lnTo>
                  <a:lnTo>
                    <a:pt x="1022468" y="165200"/>
                  </a:lnTo>
                  <a:lnTo>
                    <a:pt x="1063847" y="128633"/>
                  </a:lnTo>
                  <a:lnTo>
                    <a:pt x="1105226" y="92066"/>
                  </a:lnTo>
                  <a:lnTo>
                    <a:pt x="1071447" y="48129"/>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698467" y="4029388"/>
              <a:ext cx="1167347" cy="598948"/>
            </a:xfrm>
            <a:custGeom>
              <a:avLst/>
              <a:pathLst>
                <a:path w="1167347" h="598948">
                  <a:moveTo>
                    <a:pt x="1135360" y="0"/>
                  </a:moveTo>
                  <a:lnTo>
                    <a:pt x="1081296" y="11239"/>
                  </a:lnTo>
                  <a:lnTo>
                    <a:pt x="1027231" y="22478"/>
                  </a:lnTo>
                  <a:lnTo>
                    <a:pt x="973166" y="33718"/>
                  </a:lnTo>
                  <a:lnTo>
                    <a:pt x="919101" y="44957"/>
                  </a:lnTo>
                  <a:lnTo>
                    <a:pt x="865036" y="56197"/>
                  </a:lnTo>
                  <a:lnTo>
                    <a:pt x="810972" y="67436"/>
                  </a:lnTo>
                  <a:lnTo>
                    <a:pt x="756907" y="78676"/>
                  </a:lnTo>
                  <a:lnTo>
                    <a:pt x="702842" y="89915"/>
                  </a:lnTo>
                  <a:lnTo>
                    <a:pt x="648777" y="101154"/>
                  </a:lnTo>
                  <a:lnTo>
                    <a:pt x="594712" y="112394"/>
                  </a:lnTo>
                  <a:lnTo>
                    <a:pt x="540648" y="123633"/>
                  </a:lnTo>
                  <a:lnTo>
                    <a:pt x="486583" y="134873"/>
                  </a:lnTo>
                  <a:lnTo>
                    <a:pt x="432518" y="146112"/>
                  </a:lnTo>
                  <a:lnTo>
                    <a:pt x="378453" y="157352"/>
                  </a:lnTo>
                  <a:lnTo>
                    <a:pt x="324388" y="168591"/>
                  </a:lnTo>
                  <a:lnTo>
                    <a:pt x="270324" y="179830"/>
                  </a:lnTo>
                  <a:lnTo>
                    <a:pt x="216259" y="191070"/>
                  </a:lnTo>
                  <a:lnTo>
                    <a:pt x="162194" y="202309"/>
                  </a:lnTo>
                  <a:lnTo>
                    <a:pt x="108129" y="213549"/>
                  </a:lnTo>
                  <a:lnTo>
                    <a:pt x="54064" y="224788"/>
                  </a:lnTo>
                  <a:lnTo>
                    <a:pt x="0" y="236028"/>
                  </a:lnTo>
                  <a:lnTo>
                    <a:pt x="12113" y="289569"/>
                  </a:lnTo>
                  <a:lnTo>
                    <a:pt x="26097" y="342653"/>
                  </a:lnTo>
                  <a:lnTo>
                    <a:pt x="41932" y="395214"/>
                  </a:lnTo>
                  <a:lnTo>
                    <a:pt x="59601" y="447188"/>
                  </a:lnTo>
                  <a:lnTo>
                    <a:pt x="79082" y="498510"/>
                  </a:lnTo>
                  <a:lnTo>
                    <a:pt x="100349" y="549117"/>
                  </a:lnTo>
                  <a:lnTo>
                    <a:pt x="123378" y="598948"/>
                  </a:lnTo>
                  <a:lnTo>
                    <a:pt x="173091" y="574907"/>
                  </a:lnTo>
                  <a:lnTo>
                    <a:pt x="222804" y="550866"/>
                  </a:lnTo>
                  <a:lnTo>
                    <a:pt x="272517" y="526826"/>
                  </a:lnTo>
                  <a:lnTo>
                    <a:pt x="322229" y="502785"/>
                  </a:lnTo>
                  <a:lnTo>
                    <a:pt x="371942" y="478744"/>
                  </a:lnTo>
                  <a:lnTo>
                    <a:pt x="421655" y="454703"/>
                  </a:lnTo>
                  <a:lnTo>
                    <a:pt x="471368" y="430662"/>
                  </a:lnTo>
                  <a:lnTo>
                    <a:pt x="521081" y="406621"/>
                  </a:lnTo>
                  <a:lnTo>
                    <a:pt x="570794" y="382580"/>
                  </a:lnTo>
                  <a:lnTo>
                    <a:pt x="620506" y="358539"/>
                  </a:lnTo>
                  <a:lnTo>
                    <a:pt x="670219" y="334499"/>
                  </a:lnTo>
                  <a:lnTo>
                    <a:pt x="719932" y="310458"/>
                  </a:lnTo>
                  <a:lnTo>
                    <a:pt x="769645" y="286417"/>
                  </a:lnTo>
                  <a:lnTo>
                    <a:pt x="819358" y="262376"/>
                  </a:lnTo>
                  <a:lnTo>
                    <a:pt x="869070" y="238335"/>
                  </a:lnTo>
                  <a:lnTo>
                    <a:pt x="918783" y="214294"/>
                  </a:lnTo>
                  <a:lnTo>
                    <a:pt x="968496" y="190253"/>
                  </a:lnTo>
                  <a:lnTo>
                    <a:pt x="1018209" y="166213"/>
                  </a:lnTo>
                  <a:lnTo>
                    <a:pt x="1067922" y="142172"/>
                  </a:lnTo>
                  <a:lnTo>
                    <a:pt x="1117635" y="118131"/>
                  </a:lnTo>
                  <a:lnTo>
                    <a:pt x="1167347" y="94090"/>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665817" y="3927317"/>
              <a:ext cx="1168010" cy="338099"/>
            </a:xfrm>
            <a:custGeom>
              <a:avLst/>
              <a:pathLst>
                <a:path w="1168010" h="338099">
                  <a:moveTo>
                    <a:pt x="1159545" y="14416"/>
                  </a:moveTo>
                  <a:lnTo>
                    <a:pt x="1104329" y="13729"/>
                  </a:lnTo>
                  <a:lnTo>
                    <a:pt x="1049112" y="13043"/>
                  </a:lnTo>
                  <a:lnTo>
                    <a:pt x="993896" y="12356"/>
                  </a:lnTo>
                  <a:lnTo>
                    <a:pt x="938679" y="11670"/>
                  </a:lnTo>
                  <a:lnTo>
                    <a:pt x="883463" y="10983"/>
                  </a:lnTo>
                  <a:lnTo>
                    <a:pt x="828246" y="10297"/>
                  </a:lnTo>
                  <a:lnTo>
                    <a:pt x="773030" y="9610"/>
                  </a:lnTo>
                  <a:lnTo>
                    <a:pt x="717813" y="8924"/>
                  </a:lnTo>
                  <a:lnTo>
                    <a:pt x="662597" y="8237"/>
                  </a:lnTo>
                  <a:lnTo>
                    <a:pt x="607380" y="7551"/>
                  </a:lnTo>
                  <a:lnTo>
                    <a:pt x="552164" y="6864"/>
                  </a:lnTo>
                  <a:lnTo>
                    <a:pt x="496948" y="6178"/>
                  </a:lnTo>
                  <a:lnTo>
                    <a:pt x="441731" y="5491"/>
                  </a:lnTo>
                  <a:lnTo>
                    <a:pt x="386515" y="4805"/>
                  </a:lnTo>
                  <a:lnTo>
                    <a:pt x="331298" y="4118"/>
                  </a:lnTo>
                  <a:lnTo>
                    <a:pt x="276082" y="3432"/>
                  </a:lnTo>
                  <a:lnTo>
                    <a:pt x="220865" y="2745"/>
                  </a:lnTo>
                  <a:lnTo>
                    <a:pt x="165649" y="2059"/>
                  </a:lnTo>
                  <a:lnTo>
                    <a:pt x="110432" y="1372"/>
                  </a:lnTo>
                  <a:lnTo>
                    <a:pt x="55216" y="686"/>
                  </a:lnTo>
                  <a:lnTo>
                    <a:pt x="0" y="0"/>
                  </a:lnTo>
                  <a:lnTo>
                    <a:pt x="322" y="56719"/>
                  </a:lnTo>
                  <a:lnTo>
                    <a:pt x="2699" y="113390"/>
                  </a:lnTo>
                  <a:lnTo>
                    <a:pt x="7127" y="169937"/>
                  </a:lnTo>
                  <a:lnTo>
                    <a:pt x="13601" y="226287"/>
                  </a:lnTo>
                  <a:lnTo>
                    <a:pt x="22112" y="282366"/>
                  </a:lnTo>
                  <a:lnTo>
                    <a:pt x="32649" y="338099"/>
                  </a:lnTo>
                  <a:lnTo>
                    <a:pt x="86714" y="326860"/>
                  </a:lnTo>
                  <a:lnTo>
                    <a:pt x="140778" y="315620"/>
                  </a:lnTo>
                  <a:lnTo>
                    <a:pt x="194843" y="304381"/>
                  </a:lnTo>
                  <a:lnTo>
                    <a:pt x="248908" y="293141"/>
                  </a:lnTo>
                  <a:lnTo>
                    <a:pt x="302973" y="281902"/>
                  </a:lnTo>
                  <a:lnTo>
                    <a:pt x="357038" y="270663"/>
                  </a:lnTo>
                  <a:lnTo>
                    <a:pt x="411102" y="259423"/>
                  </a:lnTo>
                  <a:lnTo>
                    <a:pt x="465167" y="248184"/>
                  </a:lnTo>
                  <a:lnTo>
                    <a:pt x="519232" y="236944"/>
                  </a:lnTo>
                  <a:lnTo>
                    <a:pt x="573297" y="225705"/>
                  </a:lnTo>
                  <a:lnTo>
                    <a:pt x="627362" y="214465"/>
                  </a:lnTo>
                  <a:lnTo>
                    <a:pt x="681426" y="203226"/>
                  </a:lnTo>
                  <a:lnTo>
                    <a:pt x="735491" y="191987"/>
                  </a:lnTo>
                  <a:lnTo>
                    <a:pt x="789556" y="180747"/>
                  </a:lnTo>
                  <a:lnTo>
                    <a:pt x="843621" y="169508"/>
                  </a:lnTo>
                  <a:lnTo>
                    <a:pt x="897686" y="158268"/>
                  </a:lnTo>
                  <a:lnTo>
                    <a:pt x="951750" y="147029"/>
                  </a:lnTo>
                  <a:lnTo>
                    <a:pt x="1005815" y="135789"/>
                  </a:lnTo>
                  <a:lnTo>
                    <a:pt x="1059880" y="124550"/>
                  </a:lnTo>
                  <a:lnTo>
                    <a:pt x="1113945" y="113310"/>
                  </a:lnTo>
                  <a:lnTo>
                    <a:pt x="1168010" y="102071"/>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65817" y="3645570"/>
              <a:ext cx="1167097" cy="296162"/>
            </a:xfrm>
            <a:custGeom>
              <a:avLst/>
              <a:pathLst>
                <a:path w="1167097" h="296162">
                  <a:moveTo>
                    <a:pt x="1167097" y="223117"/>
                  </a:moveTo>
                  <a:lnTo>
                    <a:pt x="1112908" y="212492"/>
                  </a:lnTo>
                  <a:lnTo>
                    <a:pt x="1058719" y="201867"/>
                  </a:lnTo>
                  <a:lnTo>
                    <a:pt x="1004530" y="191243"/>
                  </a:lnTo>
                  <a:lnTo>
                    <a:pt x="950341" y="180618"/>
                  </a:lnTo>
                  <a:lnTo>
                    <a:pt x="896152" y="169993"/>
                  </a:lnTo>
                  <a:lnTo>
                    <a:pt x="841963" y="159369"/>
                  </a:lnTo>
                  <a:lnTo>
                    <a:pt x="787774" y="148744"/>
                  </a:lnTo>
                  <a:lnTo>
                    <a:pt x="733585" y="138120"/>
                  </a:lnTo>
                  <a:lnTo>
                    <a:pt x="679396" y="127495"/>
                  </a:lnTo>
                  <a:lnTo>
                    <a:pt x="625207" y="116870"/>
                  </a:lnTo>
                  <a:lnTo>
                    <a:pt x="571018" y="106246"/>
                  </a:lnTo>
                  <a:lnTo>
                    <a:pt x="516829" y="95621"/>
                  </a:lnTo>
                  <a:lnTo>
                    <a:pt x="462640" y="84996"/>
                  </a:lnTo>
                  <a:lnTo>
                    <a:pt x="408451" y="74372"/>
                  </a:lnTo>
                  <a:lnTo>
                    <a:pt x="354262" y="63747"/>
                  </a:lnTo>
                  <a:lnTo>
                    <a:pt x="300073" y="53123"/>
                  </a:lnTo>
                  <a:lnTo>
                    <a:pt x="245884" y="42498"/>
                  </a:lnTo>
                  <a:lnTo>
                    <a:pt x="191695" y="31873"/>
                  </a:lnTo>
                  <a:lnTo>
                    <a:pt x="137506" y="21249"/>
                  </a:lnTo>
                  <a:lnTo>
                    <a:pt x="83317" y="10624"/>
                  </a:lnTo>
                  <a:lnTo>
                    <a:pt x="29128" y="0"/>
                  </a:lnTo>
                  <a:lnTo>
                    <a:pt x="19225" y="55852"/>
                  </a:lnTo>
                  <a:lnTo>
                    <a:pt x="11351" y="112027"/>
                  </a:lnTo>
                  <a:lnTo>
                    <a:pt x="5518" y="168451"/>
                  </a:lnTo>
                  <a:lnTo>
                    <a:pt x="1732" y="225048"/>
                  </a:lnTo>
                  <a:lnTo>
                    <a:pt x="0" y="281746"/>
                  </a:lnTo>
                  <a:lnTo>
                    <a:pt x="55216" y="282432"/>
                  </a:lnTo>
                  <a:lnTo>
                    <a:pt x="110432" y="283119"/>
                  </a:lnTo>
                  <a:lnTo>
                    <a:pt x="165649" y="283805"/>
                  </a:lnTo>
                  <a:lnTo>
                    <a:pt x="220865" y="284492"/>
                  </a:lnTo>
                  <a:lnTo>
                    <a:pt x="276082" y="285178"/>
                  </a:lnTo>
                  <a:lnTo>
                    <a:pt x="331298" y="285865"/>
                  </a:lnTo>
                  <a:lnTo>
                    <a:pt x="386515" y="286551"/>
                  </a:lnTo>
                  <a:lnTo>
                    <a:pt x="441731" y="287238"/>
                  </a:lnTo>
                  <a:lnTo>
                    <a:pt x="496948" y="287924"/>
                  </a:lnTo>
                  <a:lnTo>
                    <a:pt x="552164" y="288611"/>
                  </a:lnTo>
                  <a:lnTo>
                    <a:pt x="607380" y="289297"/>
                  </a:lnTo>
                  <a:lnTo>
                    <a:pt x="662597" y="289984"/>
                  </a:lnTo>
                  <a:lnTo>
                    <a:pt x="717813" y="290670"/>
                  </a:lnTo>
                  <a:lnTo>
                    <a:pt x="773030" y="291357"/>
                  </a:lnTo>
                  <a:lnTo>
                    <a:pt x="828246" y="292043"/>
                  </a:lnTo>
                  <a:lnTo>
                    <a:pt x="883463" y="292730"/>
                  </a:lnTo>
                  <a:lnTo>
                    <a:pt x="938679" y="293416"/>
                  </a:lnTo>
                  <a:lnTo>
                    <a:pt x="993896" y="294102"/>
                  </a:lnTo>
                  <a:lnTo>
                    <a:pt x="1049112" y="294789"/>
                  </a:lnTo>
                  <a:lnTo>
                    <a:pt x="1104329" y="295475"/>
                  </a:lnTo>
                  <a:lnTo>
                    <a:pt x="1159545" y="296162"/>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94946" y="3385317"/>
              <a:ext cx="1157386" cy="483370"/>
            </a:xfrm>
            <a:custGeom>
              <a:avLst/>
              <a:pathLst>
                <a:path w="1157386" h="483370">
                  <a:moveTo>
                    <a:pt x="1157386" y="415897"/>
                  </a:moveTo>
                  <a:lnTo>
                    <a:pt x="1105839" y="396092"/>
                  </a:lnTo>
                  <a:lnTo>
                    <a:pt x="1054292" y="376287"/>
                  </a:lnTo>
                  <a:lnTo>
                    <a:pt x="1002744" y="356483"/>
                  </a:lnTo>
                  <a:lnTo>
                    <a:pt x="951197" y="336678"/>
                  </a:lnTo>
                  <a:lnTo>
                    <a:pt x="899650" y="316874"/>
                  </a:lnTo>
                  <a:lnTo>
                    <a:pt x="848103" y="297069"/>
                  </a:lnTo>
                  <a:lnTo>
                    <a:pt x="796556" y="277264"/>
                  </a:lnTo>
                  <a:lnTo>
                    <a:pt x="745009" y="257460"/>
                  </a:lnTo>
                  <a:lnTo>
                    <a:pt x="693462" y="237655"/>
                  </a:lnTo>
                  <a:lnTo>
                    <a:pt x="641915" y="217850"/>
                  </a:lnTo>
                  <a:lnTo>
                    <a:pt x="590368" y="198046"/>
                  </a:lnTo>
                  <a:lnTo>
                    <a:pt x="538820" y="178241"/>
                  </a:lnTo>
                  <a:lnTo>
                    <a:pt x="487273" y="158437"/>
                  </a:lnTo>
                  <a:lnTo>
                    <a:pt x="435726" y="138632"/>
                  </a:lnTo>
                  <a:lnTo>
                    <a:pt x="384179" y="118827"/>
                  </a:lnTo>
                  <a:lnTo>
                    <a:pt x="332632" y="99023"/>
                  </a:lnTo>
                  <a:lnTo>
                    <a:pt x="281085" y="79218"/>
                  </a:lnTo>
                  <a:lnTo>
                    <a:pt x="229538" y="59413"/>
                  </a:lnTo>
                  <a:lnTo>
                    <a:pt x="177991" y="39609"/>
                  </a:lnTo>
                  <a:lnTo>
                    <a:pt x="126444" y="19804"/>
                  </a:lnTo>
                  <a:lnTo>
                    <a:pt x="74896" y="0"/>
                  </a:lnTo>
                  <a:lnTo>
                    <a:pt x="56327" y="50949"/>
                  </a:lnTo>
                  <a:lnTo>
                    <a:pt x="39534" y="102512"/>
                  </a:lnTo>
                  <a:lnTo>
                    <a:pt x="24537" y="154625"/>
                  </a:lnTo>
                  <a:lnTo>
                    <a:pt x="11353" y="207226"/>
                  </a:lnTo>
                  <a:lnTo>
                    <a:pt x="0" y="260253"/>
                  </a:lnTo>
                  <a:lnTo>
                    <a:pt x="54188" y="270877"/>
                  </a:lnTo>
                  <a:lnTo>
                    <a:pt x="108377" y="281502"/>
                  </a:lnTo>
                  <a:lnTo>
                    <a:pt x="162566" y="292127"/>
                  </a:lnTo>
                  <a:lnTo>
                    <a:pt x="216755" y="302751"/>
                  </a:lnTo>
                  <a:lnTo>
                    <a:pt x="270944" y="313376"/>
                  </a:lnTo>
                  <a:lnTo>
                    <a:pt x="325133" y="324000"/>
                  </a:lnTo>
                  <a:lnTo>
                    <a:pt x="379322" y="334625"/>
                  </a:lnTo>
                  <a:lnTo>
                    <a:pt x="433511" y="345250"/>
                  </a:lnTo>
                  <a:lnTo>
                    <a:pt x="487700" y="355874"/>
                  </a:lnTo>
                  <a:lnTo>
                    <a:pt x="541889" y="366499"/>
                  </a:lnTo>
                  <a:lnTo>
                    <a:pt x="596078" y="377124"/>
                  </a:lnTo>
                  <a:lnTo>
                    <a:pt x="650267" y="387748"/>
                  </a:lnTo>
                  <a:lnTo>
                    <a:pt x="704456" y="398373"/>
                  </a:lnTo>
                  <a:lnTo>
                    <a:pt x="758645" y="408997"/>
                  </a:lnTo>
                  <a:lnTo>
                    <a:pt x="812834" y="419622"/>
                  </a:lnTo>
                  <a:lnTo>
                    <a:pt x="867023" y="430247"/>
                  </a:lnTo>
                  <a:lnTo>
                    <a:pt x="921212" y="440871"/>
                  </a:lnTo>
                  <a:lnTo>
                    <a:pt x="975401" y="451496"/>
                  </a:lnTo>
                  <a:lnTo>
                    <a:pt x="1029590" y="462121"/>
                  </a:lnTo>
                  <a:lnTo>
                    <a:pt x="1083779" y="472745"/>
                  </a:lnTo>
                  <a:lnTo>
                    <a:pt x="1137968" y="483370"/>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69843" y="3144993"/>
              <a:ext cx="1112760" cy="656221"/>
            </a:xfrm>
            <a:custGeom>
              <a:avLst/>
              <a:pathLst>
                <a:path w="1112760" h="656221">
                  <a:moveTo>
                    <a:pt x="1112760" y="593915"/>
                  </a:moveTo>
                  <a:lnTo>
                    <a:pt x="1065331" y="565633"/>
                  </a:lnTo>
                  <a:lnTo>
                    <a:pt x="1017902" y="537352"/>
                  </a:lnTo>
                  <a:lnTo>
                    <a:pt x="970474" y="509070"/>
                  </a:lnTo>
                  <a:lnTo>
                    <a:pt x="923045" y="480788"/>
                  </a:lnTo>
                  <a:lnTo>
                    <a:pt x="875617" y="452507"/>
                  </a:lnTo>
                  <a:lnTo>
                    <a:pt x="828188" y="424225"/>
                  </a:lnTo>
                  <a:lnTo>
                    <a:pt x="780759" y="395943"/>
                  </a:lnTo>
                  <a:lnTo>
                    <a:pt x="733331" y="367661"/>
                  </a:lnTo>
                  <a:lnTo>
                    <a:pt x="685902" y="339380"/>
                  </a:lnTo>
                  <a:lnTo>
                    <a:pt x="638473" y="311098"/>
                  </a:lnTo>
                  <a:lnTo>
                    <a:pt x="591045" y="282816"/>
                  </a:lnTo>
                  <a:lnTo>
                    <a:pt x="543616" y="254535"/>
                  </a:lnTo>
                  <a:lnTo>
                    <a:pt x="496188" y="226253"/>
                  </a:lnTo>
                  <a:lnTo>
                    <a:pt x="448759" y="197971"/>
                  </a:lnTo>
                  <a:lnTo>
                    <a:pt x="401330" y="169690"/>
                  </a:lnTo>
                  <a:lnTo>
                    <a:pt x="353902" y="141408"/>
                  </a:lnTo>
                  <a:lnTo>
                    <a:pt x="306473" y="113126"/>
                  </a:lnTo>
                  <a:lnTo>
                    <a:pt x="259045" y="84845"/>
                  </a:lnTo>
                  <a:lnTo>
                    <a:pt x="211616" y="56563"/>
                  </a:lnTo>
                  <a:lnTo>
                    <a:pt x="164187" y="28281"/>
                  </a:lnTo>
                  <a:lnTo>
                    <a:pt x="116759" y="0"/>
                  </a:lnTo>
                  <a:lnTo>
                    <a:pt x="90148" y="46411"/>
                  </a:lnTo>
                  <a:lnTo>
                    <a:pt x="65138" y="93706"/>
                  </a:lnTo>
                  <a:lnTo>
                    <a:pt x="41759" y="141827"/>
                  </a:lnTo>
                  <a:lnTo>
                    <a:pt x="20037" y="190719"/>
                  </a:lnTo>
                  <a:lnTo>
                    <a:pt x="0" y="240324"/>
                  </a:lnTo>
                  <a:lnTo>
                    <a:pt x="51547" y="260129"/>
                  </a:lnTo>
                  <a:lnTo>
                    <a:pt x="103094" y="279933"/>
                  </a:lnTo>
                  <a:lnTo>
                    <a:pt x="154641" y="299738"/>
                  </a:lnTo>
                  <a:lnTo>
                    <a:pt x="206188" y="319543"/>
                  </a:lnTo>
                  <a:lnTo>
                    <a:pt x="257735" y="339347"/>
                  </a:lnTo>
                  <a:lnTo>
                    <a:pt x="309282" y="359152"/>
                  </a:lnTo>
                  <a:lnTo>
                    <a:pt x="360829" y="378956"/>
                  </a:lnTo>
                  <a:lnTo>
                    <a:pt x="412376" y="398761"/>
                  </a:lnTo>
                  <a:lnTo>
                    <a:pt x="463923" y="418566"/>
                  </a:lnTo>
                  <a:lnTo>
                    <a:pt x="515471" y="438370"/>
                  </a:lnTo>
                  <a:lnTo>
                    <a:pt x="567018" y="458175"/>
                  </a:lnTo>
                  <a:lnTo>
                    <a:pt x="618565" y="477980"/>
                  </a:lnTo>
                  <a:lnTo>
                    <a:pt x="670112" y="497784"/>
                  </a:lnTo>
                  <a:lnTo>
                    <a:pt x="721659" y="517589"/>
                  </a:lnTo>
                  <a:lnTo>
                    <a:pt x="773206" y="537394"/>
                  </a:lnTo>
                  <a:lnTo>
                    <a:pt x="824753" y="557198"/>
                  </a:lnTo>
                  <a:lnTo>
                    <a:pt x="876300" y="577003"/>
                  </a:lnTo>
                  <a:lnTo>
                    <a:pt x="927847" y="596807"/>
                  </a:lnTo>
                  <a:lnTo>
                    <a:pt x="979395" y="616612"/>
                  </a:lnTo>
                  <a:lnTo>
                    <a:pt x="1030942" y="636417"/>
                  </a:lnTo>
                  <a:lnTo>
                    <a:pt x="1082489" y="656221"/>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86602" y="2957376"/>
              <a:ext cx="1030063" cy="781532"/>
            </a:xfrm>
            <a:custGeom>
              <a:avLst/>
              <a:pathLst>
                <a:path w="1030063" h="781532">
                  <a:moveTo>
                    <a:pt x="1030063" y="732891"/>
                  </a:moveTo>
                  <a:lnTo>
                    <a:pt x="987269" y="697991"/>
                  </a:lnTo>
                  <a:lnTo>
                    <a:pt x="944475" y="663091"/>
                  </a:lnTo>
                  <a:lnTo>
                    <a:pt x="901680" y="628192"/>
                  </a:lnTo>
                  <a:lnTo>
                    <a:pt x="858886" y="593292"/>
                  </a:lnTo>
                  <a:lnTo>
                    <a:pt x="816092" y="558393"/>
                  </a:lnTo>
                  <a:lnTo>
                    <a:pt x="773298" y="523493"/>
                  </a:lnTo>
                  <a:lnTo>
                    <a:pt x="730503" y="488594"/>
                  </a:lnTo>
                  <a:lnTo>
                    <a:pt x="687709" y="453694"/>
                  </a:lnTo>
                  <a:lnTo>
                    <a:pt x="644915" y="418794"/>
                  </a:lnTo>
                  <a:lnTo>
                    <a:pt x="602121" y="383895"/>
                  </a:lnTo>
                  <a:lnTo>
                    <a:pt x="559326" y="348995"/>
                  </a:lnTo>
                  <a:lnTo>
                    <a:pt x="516532" y="314096"/>
                  </a:lnTo>
                  <a:lnTo>
                    <a:pt x="473738" y="279196"/>
                  </a:lnTo>
                  <a:lnTo>
                    <a:pt x="430944" y="244297"/>
                  </a:lnTo>
                  <a:lnTo>
                    <a:pt x="388149" y="209397"/>
                  </a:lnTo>
                  <a:lnTo>
                    <a:pt x="345355" y="174497"/>
                  </a:lnTo>
                  <a:lnTo>
                    <a:pt x="302561" y="139598"/>
                  </a:lnTo>
                  <a:lnTo>
                    <a:pt x="259767" y="104698"/>
                  </a:lnTo>
                  <a:lnTo>
                    <a:pt x="216972" y="69799"/>
                  </a:lnTo>
                  <a:lnTo>
                    <a:pt x="174178" y="34899"/>
                  </a:lnTo>
                  <a:lnTo>
                    <a:pt x="131384" y="0"/>
                  </a:lnTo>
                  <a:lnTo>
                    <a:pt x="95983" y="45068"/>
                  </a:lnTo>
                  <a:lnTo>
                    <a:pt x="62256" y="91402"/>
                  </a:lnTo>
                  <a:lnTo>
                    <a:pt x="30247" y="138939"/>
                  </a:lnTo>
                  <a:lnTo>
                    <a:pt x="0" y="187617"/>
                  </a:lnTo>
                  <a:lnTo>
                    <a:pt x="47428" y="215898"/>
                  </a:lnTo>
                  <a:lnTo>
                    <a:pt x="94857" y="244180"/>
                  </a:lnTo>
                  <a:lnTo>
                    <a:pt x="142285" y="272462"/>
                  </a:lnTo>
                  <a:lnTo>
                    <a:pt x="189714" y="300743"/>
                  </a:lnTo>
                  <a:lnTo>
                    <a:pt x="237143" y="329025"/>
                  </a:lnTo>
                  <a:lnTo>
                    <a:pt x="284571" y="357307"/>
                  </a:lnTo>
                  <a:lnTo>
                    <a:pt x="332000" y="385588"/>
                  </a:lnTo>
                  <a:lnTo>
                    <a:pt x="379428" y="413870"/>
                  </a:lnTo>
                  <a:lnTo>
                    <a:pt x="426857" y="442152"/>
                  </a:lnTo>
                  <a:lnTo>
                    <a:pt x="474286" y="470433"/>
                  </a:lnTo>
                  <a:lnTo>
                    <a:pt x="521714" y="498715"/>
                  </a:lnTo>
                  <a:lnTo>
                    <a:pt x="569143" y="526997"/>
                  </a:lnTo>
                  <a:lnTo>
                    <a:pt x="616572" y="555278"/>
                  </a:lnTo>
                  <a:lnTo>
                    <a:pt x="664000" y="583560"/>
                  </a:lnTo>
                  <a:lnTo>
                    <a:pt x="711429" y="611842"/>
                  </a:lnTo>
                  <a:lnTo>
                    <a:pt x="758857" y="640124"/>
                  </a:lnTo>
                  <a:lnTo>
                    <a:pt x="806286" y="668405"/>
                  </a:lnTo>
                  <a:lnTo>
                    <a:pt x="853715" y="696687"/>
                  </a:lnTo>
                  <a:lnTo>
                    <a:pt x="901143" y="724969"/>
                  </a:lnTo>
                  <a:lnTo>
                    <a:pt x="948572" y="753250"/>
                  </a:lnTo>
                  <a:lnTo>
                    <a:pt x="996001" y="781532"/>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017987" y="2809242"/>
              <a:ext cx="934368" cy="881024"/>
            </a:xfrm>
            <a:custGeom>
              <a:avLst/>
              <a:pathLst>
                <a:path w="934368" h="881024">
                  <a:moveTo>
                    <a:pt x="934368" y="842619"/>
                  </a:moveTo>
                  <a:lnTo>
                    <a:pt x="896430" y="802494"/>
                  </a:lnTo>
                  <a:lnTo>
                    <a:pt x="858491" y="762370"/>
                  </a:lnTo>
                  <a:lnTo>
                    <a:pt x="820553" y="722245"/>
                  </a:lnTo>
                  <a:lnTo>
                    <a:pt x="782614" y="682120"/>
                  </a:lnTo>
                  <a:lnTo>
                    <a:pt x="744676" y="641995"/>
                  </a:lnTo>
                  <a:lnTo>
                    <a:pt x="706737" y="601871"/>
                  </a:lnTo>
                  <a:lnTo>
                    <a:pt x="668798" y="561746"/>
                  </a:lnTo>
                  <a:lnTo>
                    <a:pt x="630860" y="521621"/>
                  </a:lnTo>
                  <a:lnTo>
                    <a:pt x="592921" y="481496"/>
                  </a:lnTo>
                  <a:lnTo>
                    <a:pt x="554983" y="441372"/>
                  </a:lnTo>
                  <a:lnTo>
                    <a:pt x="517044" y="401247"/>
                  </a:lnTo>
                  <a:lnTo>
                    <a:pt x="479106" y="361122"/>
                  </a:lnTo>
                  <a:lnTo>
                    <a:pt x="441167" y="320997"/>
                  </a:lnTo>
                  <a:lnTo>
                    <a:pt x="403229" y="280873"/>
                  </a:lnTo>
                  <a:lnTo>
                    <a:pt x="365290" y="240748"/>
                  </a:lnTo>
                  <a:lnTo>
                    <a:pt x="327352" y="200623"/>
                  </a:lnTo>
                  <a:lnTo>
                    <a:pt x="289413" y="160498"/>
                  </a:lnTo>
                  <a:lnTo>
                    <a:pt x="251475" y="120374"/>
                  </a:lnTo>
                  <a:lnTo>
                    <a:pt x="213536" y="80249"/>
                  </a:lnTo>
                  <a:lnTo>
                    <a:pt x="175597" y="40124"/>
                  </a:lnTo>
                  <a:lnTo>
                    <a:pt x="137659" y="0"/>
                  </a:lnTo>
                  <a:lnTo>
                    <a:pt x="89658" y="47384"/>
                  </a:lnTo>
                  <a:lnTo>
                    <a:pt x="43744" y="96793"/>
                  </a:lnTo>
                  <a:lnTo>
                    <a:pt x="0" y="148133"/>
                  </a:lnTo>
                  <a:lnTo>
                    <a:pt x="42794" y="183033"/>
                  </a:lnTo>
                  <a:lnTo>
                    <a:pt x="85588" y="217932"/>
                  </a:lnTo>
                  <a:lnTo>
                    <a:pt x="128382" y="252832"/>
                  </a:lnTo>
                  <a:lnTo>
                    <a:pt x="171176" y="287731"/>
                  </a:lnTo>
                  <a:lnTo>
                    <a:pt x="213971" y="322631"/>
                  </a:lnTo>
                  <a:lnTo>
                    <a:pt x="256765" y="357531"/>
                  </a:lnTo>
                  <a:lnTo>
                    <a:pt x="299559" y="392430"/>
                  </a:lnTo>
                  <a:lnTo>
                    <a:pt x="342353" y="427330"/>
                  </a:lnTo>
                  <a:lnTo>
                    <a:pt x="385148" y="462229"/>
                  </a:lnTo>
                  <a:lnTo>
                    <a:pt x="427942" y="497129"/>
                  </a:lnTo>
                  <a:lnTo>
                    <a:pt x="470736" y="532028"/>
                  </a:lnTo>
                  <a:lnTo>
                    <a:pt x="513530" y="566928"/>
                  </a:lnTo>
                  <a:lnTo>
                    <a:pt x="556325" y="601828"/>
                  </a:lnTo>
                  <a:lnTo>
                    <a:pt x="599119" y="636727"/>
                  </a:lnTo>
                  <a:lnTo>
                    <a:pt x="641913" y="671627"/>
                  </a:lnTo>
                  <a:lnTo>
                    <a:pt x="684707" y="706526"/>
                  </a:lnTo>
                  <a:lnTo>
                    <a:pt x="727502" y="741426"/>
                  </a:lnTo>
                  <a:lnTo>
                    <a:pt x="770296" y="776325"/>
                  </a:lnTo>
                  <a:lnTo>
                    <a:pt x="813090" y="811225"/>
                  </a:lnTo>
                  <a:lnTo>
                    <a:pt x="855884" y="846125"/>
                  </a:lnTo>
                  <a:lnTo>
                    <a:pt x="898679" y="881024"/>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155646" y="2708024"/>
              <a:ext cx="827385" cy="943837"/>
            </a:xfrm>
            <a:custGeom>
              <a:avLst/>
              <a:pathLst>
                <a:path w="827385" h="943837">
                  <a:moveTo>
                    <a:pt x="827385" y="917595"/>
                  </a:moveTo>
                  <a:lnTo>
                    <a:pt x="793620" y="873900"/>
                  </a:lnTo>
                  <a:lnTo>
                    <a:pt x="759855" y="830205"/>
                  </a:lnTo>
                  <a:lnTo>
                    <a:pt x="726090" y="786510"/>
                  </a:lnTo>
                  <a:lnTo>
                    <a:pt x="692325" y="742815"/>
                  </a:lnTo>
                  <a:lnTo>
                    <a:pt x="658560" y="699120"/>
                  </a:lnTo>
                  <a:lnTo>
                    <a:pt x="624795" y="655425"/>
                  </a:lnTo>
                  <a:lnTo>
                    <a:pt x="591030" y="611730"/>
                  </a:lnTo>
                  <a:lnTo>
                    <a:pt x="557265" y="568035"/>
                  </a:lnTo>
                  <a:lnTo>
                    <a:pt x="523500" y="524340"/>
                  </a:lnTo>
                  <a:lnTo>
                    <a:pt x="489735" y="480645"/>
                  </a:lnTo>
                  <a:lnTo>
                    <a:pt x="455970" y="436950"/>
                  </a:lnTo>
                  <a:lnTo>
                    <a:pt x="422205" y="393255"/>
                  </a:lnTo>
                  <a:lnTo>
                    <a:pt x="388440" y="349560"/>
                  </a:lnTo>
                  <a:lnTo>
                    <a:pt x="354675" y="305865"/>
                  </a:lnTo>
                  <a:lnTo>
                    <a:pt x="320911" y="262170"/>
                  </a:lnTo>
                  <a:lnTo>
                    <a:pt x="287146" y="218475"/>
                  </a:lnTo>
                  <a:lnTo>
                    <a:pt x="253381" y="174780"/>
                  </a:lnTo>
                  <a:lnTo>
                    <a:pt x="219616" y="131085"/>
                  </a:lnTo>
                  <a:lnTo>
                    <a:pt x="185851" y="87390"/>
                  </a:lnTo>
                  <a:lnTo>
                    <a:pt x="152086" y="43695"/>
                  </a:lnTo>
                  <a:lnTo>
                    <a:pt x="118321" y="0"/>
                  </a:lnTo>
                  <a:lnTo>
                    <a:pt x="57901" y="49136"/>
                  </a:lnTo>
                  <a:lnTo>
                    <a:pt x="0" y="101217"/>
                  </a:lnTo>
                  <a:lnTo>
                    <a:pt x="37938" y="141342"/>
                  </a:lnTo>
                  <a:lnTo>
                    <a:pt x="75877" y="181467"/>
                  </a:lnTo>
                  <a:lnTo>
                    <a:pt x="113815" y="221592"/>
                  </a:lnTo>
                  <a:lnTo>
                    <a:pt x="151754" y="261716"/>
                  </a:lnTo>
                  <a:lnTo>
                    <a:pt x="189692" y="301841"/>
                  </a:lnTo>
                  <a:lnTo>
                    <a:pt x="227631" y="341966"/>
                  </a:lnTo>
                  <a:lnTo>
                    <a:pt x="265569" y="382090"/>
                  </a:lnTo>
                  <a:lnTo>
                    <a:pt x="303508" y="422215"/>
                  </a:lnTo>
                  <a:lnTo>
                    <a:pt x="341446" y="462340"/>
                  </a:lnTo>
                  <a:lnTo>
                    <a:pt x="379385" y="502465"/>
                  </a:lnTo>
                  <a:lnTo>
                    <a:pt x="417323" y="542589"/>
                  </a:lnTo>
                  <a:lnTo>
                    <a:pt x="455262" y="582714"/>
                  </a:lnTo>
                  <a:lnTo>
                    <a:pt x="493201" y="622839"/>
                  </a:lnTo>
                  <a:lnTo>
                    <a:pt x="531139" y="662964"/>
                  </a:lnTo>
                  <a:lnTo>
                    <a:pt x="569078" y="703088"/>
                  </a:lnTo>
                  <a:lnTo>
                    <a:pt x="607016" y="743213"/>
                  </a:lnTo>
                  <a:lnTo>
                    <a:pt x="644955" y="783338"/>
                  </a:lnTo>
                  <a:lnTo>
                    <a:pt x="682893" y="823463"/>
                  </a:lnTo>
                  <a:lnTo>
                    <a:pt x="720832" y="863587"/>
                  </a:lnTo>
                  <a:lnTo>
                    <a:pt x="758770" y="903712"/>
                  </a:lnTo>
                  <a:lnTo>
                    <a:pt x="796709" y="943837"/>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273968" y="2645646"/>
              <a:ext cx="731536" cy="979973"/>
            </a:xfrm>
            <a:custGeom>
              <a:avLst/>
              <a:pathLst>
                <a:path w="731536" h="979973">
                  <a:moveTo>
                    <a:pt x="731536" y="963801"/>
                  </a:moveTo>
                  <a:lnTo>
                    <a:pt x="700828" y="917906"/>
                  </a:lnTo>
                  <a:lnTo>
                    <a:pt x="670121" y="872010"/>
                  </a:lnTo>
                  <a:lnTo>
                    <a:pt x="639414" y="826115"/>
                  </a:lnTo>
                  <a:lnTo>
                    <a:pt x="608706" y="780220"/>
                  </a:lnTo>
                  <a:lnTo>
                    <a:pt x="577999" y="734325"/>
                  </a:lnTo>
                  <a:lnTo>
                    <a:pt x="547291" y="688429"/>
                  </a:lnTo>
                  <a:lnTo>
                    <a:pt x="516584" y="642534"/>
                  </a:lnTo>
                  <a:lnTo>
                    <a:pt x="485876" y="596639"/>
                  </a:lnTo>
                  <a:lnTo>
                    <a:pt x="455169" y="550743"/>
                  </a:lnTo>
                  <a:lnTo>
                    <a:pt x="424461" y="504848"/>
                  </a:lnTo>
                  <a:lnTo>
                    <a:pt x="393754" y="458953"/>
                  </a:lnTo>
                  <a:lnTo>
                    <a:pt x="363046" y="413057"/>
                  </a:lnTo>
                  <a:lnTo>
                    <a:pt x="332339" y="367162"/>
                  </a:lnTo>
                  <a:lnTo>
                    <a:pt x="301631" y="321267"/>
                  </a:lnTo>
                  <a:lnTo>
                    <a:pt x="270924" y="275371"/>
                  </a:lnTo>
                  <a:lnTo>
                    <a:pt x="240217" y="229476"/>
                  </a:lnTo>
                  <a:lnTo>
                    <a:pt x="209509" y="183581"/>
                  </a:lnTo>
                  <a:lnTo>
                    <a:pt x="178802" y="137685"/>
                  </a:lnTo>
                  <a:lnTo>
                    <a:pt x="148094" y="91790"/>
                  </a:lnTo>
                  <a:lnTo>
                    <a:pt x="117387" y="45895"/>
                  </a:lnTo>
                  <a:lnTo>
                    <a:pt x="86679" y="0"/>
                  </a:lnTo>
                  <a:lnTo>
                    <a:pt x="42807" y="30449"/>
                  </a:lnTo>
                  <a:lnTo>
                    <a:pt x="0" y="62377"/>
                  </a:lnTo>
                  <a:lnTo>
                    <a:pt x="33764" y="106072"/>
                  </a:lnTo>
                  <a:lnTo>
                    <a:pt x="67529" y="149767"/>
                  </a:lnTo>
                  <a:lnTo>
                    <a:pt x="101294" y="193462"/>
                  </a:lnTo>
                  <a:lnTo>
                    <a:pt x="135059" y="237157"/>
                  </a:lnTo>
                  <a:lnTo>
                    <a:pt x="168824" y="280852"/>
                  </a:lnTo>
                  <a:lnTo>
                    <a:pt x="202589" y="324548"/>
                  </a:lnTo>
                  <a:lnTo>
                    <a:pt x="236354" y="368243"/>
                  </a:lnTo>
                  <a:lnTo>
                    <a:pt x="270119" y="411938"/>
                  </a:lnTo>
                  <a:lnTo>
                    <a:pt x="303884" y="455633"/>
                  </a:lnTo>
                  <a:lnTo>
                    <a:pt x="337649" y="499328"/>
                  </a:lnTo>
                  <a:lnTo>
                    <a:pt x="371414" y="543023"/>
                  </a:lnTo>
                  <a:lnTo>
                    <a:pt x="405179" y="586718"/>
                  </a:lnTo>
                  <a:lnTo>
                    <a:pt x="438944" y="630413"/>
                  </a:lnTo>
                  <a:lnTo>
                    <a:pt x="472709" y="674108"/>
                  </a:lnTo>
                  <a:lnTo>
                    <a:pt x="506474" y="717803"/>
                  </a:lnTo>
                  <a:lnTo>
                    <a:pt x="540239" y="761498"/>
                  </a:lnTo>
                  <a:lnTo>
                    <a:pt x="574004" y="805193"/>
                  </a:lnTo>
                  <a:lnTo>
                    <a:pt x="607769" y="848888"/>
                  </a:lnTo>
                  <a:lnTo>
                    <a:pt x="641533" y="892583"/>
                  </a:lnTo>
                  <a:lnTo>
                    <a:pt x="675298" y="936278"/>
                  </a:lnTo>
                  <a:lnTo>
                    <a:pt x="709063" y="979973"/>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360647" y="2595160"/>
              <a:ext cx="665767" cy="1014288"/>
            </a:xfrm>
            <a:custGeom>
              <a:avLst/>
              <a:pathLst>
                <a:path w="665767" h="1014288">
                  <a:moveTo>
                    <a:pt x="665767" y="1001199"/>
                  </a:moveTo>
                  <a:lnTo>
                    <a:pt x="637905" y="953522"/>
                  </a:lnTo>
                  <a:lnTo>
                    <a:pt x="610043" y="905846"/>
                  </a:lnTo>
                  <a:lnTo>
                    <a:pt x="582180" y="858170"/>
                  </a:lnTo>
                  <a:lnTo>
                    <a:pt x="554318" y="810494"/>
                  </a:lnTo>
                  <a:lnTo>
                    <a:pt x="526456" y="762818"/>
                  </a:lnTo>
                  <a:lnTo>
                    <a:pt x="498593" y="715142"/>
                  </a:lnTo>
                  <a:lnTo>
                    <a:pt x="470731" y="667466"/>
                  </a:lnTo>
                  <a:lnTo>
                    <a:pt x="442868" y="619789"/>
                  </a:lnTo>
                  <a:lnTo>
                    <a:pt x="415006" y="572113"/>
                  </a:lnTo>
                  <a:lnTo>
                    <a:pt x="387144" y="524437"/>
                  </a:lnTo>
                  <a:lnTo>
                    <a:pt x="359281" y="476761"/>
                  </a:lnTo>
                  <a:lnTo>
                    <a:pt x="331419" y="429085"/>
                  </a:lnTo>
                  <a:lnTo>
                    <a:pt x="303556" y="381409"/>
                  </a:lnTo>
                  <a:lnTo>
                    <a:pt x="275694" y="333733"/>
                  </a:lnTo>
                  <a:lnTo>
                    <a:pt x="247832" y="286056"/>
                  </a:lnTo>
                  <a:lnTo>
                    <a:pt x="219969" y="238380"/>
                  </a:lnTo>
                  <a:lnTo>
                    <a:pt x="192107" y="190704"/>
                  </a:lnTo>
                  <a:lnTo>
                    <a:pt x="164244" y="143028"/>
                  </a:lnTo>
                  <a:lnTo>
                    <a:pt x="136382" y="95352"/>
                  </a:lnTo>
                  <a:lnTo>
                    <a:pt x="108520" y="47676"/>
                  </a:lnTo>
                  <a:lnTo>
                    <a:pt x="80657" y="0"/>
                  </a:lnTo>
                  <a:lnTo>
                    <a:pt x="0" y="50486"/>
                  </a:lnTo>
                  <a:lnTo>
                    <a:pt x="30707" y="96382"/>
                  </a:lnTo>
                  <a:lnTo>
                    <a:pt x="61414" y="142277"/>
                  </a:lnTo>
                  <a:lnTo>
                    <a:pt x="92122" y="188172"/>
                  </a:lnTo>
                  <a:lnTo>
                    <a:pt x="122829" y="234067"/>
                  </a:lnTo>
                  <a:lnTo>
                    <a:pt x="153537" y="279963"/>
                  </a:lnTo>
                  <a:lnTo>
                    <a:pt x="184244" y="325858"/>
                  </a:lnTo>
                  <a:lnTo>
                    <a:pt x="214952" y="371753"/>
                  </a:lnTo>
                  <a:lnTo>
                    <a:pt x="245659" y="417649"/>
                  </a:lnTo>
                  <a:lnTo>
                    <a:pt x="276367" y="463544"/>
                  </a:lnTo>
                  <a:lnTo>
                    <a:pt x="307074" y="509439"/>
                  </a:lnTo>
                  <a:lnTo>
                    <a:pt x="337782" y="555335"/>
                  </a:lnTo>
                  <a:lnTo>
                    <a:pt x="368489" y="601230"/>
                  </a:lnTo>
                  <a:lnTo>
                    <a:pt x="399197" y="647125"/>
                  </a:lnTo>
                  <a:lnTo>
                    <a:pt x="429904" y="693021"/>
                  </a:lnTo>
                  <a:lnTo>
                    <a:pt x="460611" y="738916"/>
                  </a:lnTo>
                  <a:lnTo>
                    <a:pt x="491319" y="784811"/>
                  </a:lnTo>
                  <a:lnTo>
                    <a:pt x="522026" y="830707"/>
                  </a:lnTo>
                  <a:lnTo>
                    <a:pt x="552734" y="876602"/>
                  </a:lnTo>
                  <a:lnTo>
                    <a:pt x="583441" y="922497"/>
                  </a:lnTo>
                  <a:lnTo>
                    <a:pt x="614149" y="968392"/>
                  </a:lnTo>
                  <a:lnTo>
                    <a:pt x="644856" y="1014288"/>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441305" y="2555500"/>
              <a:ext cx="603816" cy="1040858"/>
            </a:xfrm>
            <a:custGeom>
              <a:avLst/>
              <a:pathLst>
                <a:path w="603816" h="1040858">
                  <a:moveTo>
                    <a:pt x="603816" y="1030576"/>
                  </a:moveTo>
                  <a:lnTo>
                    <a:pt x="578499" y="981501"/>
                  </a:lnTo>
                  <a:lnTo>
                    <a:pt x="553182" y="932426"/>
                  </a:lnTo>
                  <a:lnTo>
                    <a:pt x="527864" y="883351"/>
                  </a:lnTo>
                  <a:lnTo>
                    <a:pt x="502547" y="834276"/>
                  </a:lnTo>
                  <a:lnTo>
                    <a:pt x="477230" y="785201"/>
                  </a:lnTo>
                  <a:lnTo>
                    <a:pt x="451913" y="736126"/>
                  </a:lnTo>
                  <a:lnTo>
                    <a:pt x="426595" y="687051"/>
                  </a:lnTo>
                  <a:lnTo>
                    <a:pt x="401278" y="637976"/>
                  </a:lnTo>
                  <a:lnTo>
                    <a:pt x="375961" y="588900"/>
                  </a:lnTo>
                  <a:lnTo>
                    <a:pt x="350644" y="539825"/>
                  </a:lnTo>
                  <a:lnTo>
                    <a:pt x="325326" y="490750"/>
                  </a:lnTo>
                  <a:lnTo>
                    <a:pt x="300009" y="441675"/>
                  </a:lnTo>
                  <a:lnTo>
                    <a:pt x="274692" y="392600"/>
                  </a:lnTo>
                  <a:lnTo>
                    <a:pt x="249374" y="343525"/>
                  </a:lnTo>
                  <a:lnTo>
                    <a:pt x="224057" y="294450"/>
                  </a:lnTo>
                  <a:lnTo>
                    <a:pt x="198740" y="245375"/>
                  </a:lnTo>
                  <a:lnTo>
                    <a:pt x="173423" y="196300"/>
                  </a:lnTo>
                  <a:lnTo>
                    <a:pt x="148105" y="147225"/>
                  </a:lnTo>
                  <a:lnTo>
                    <a:pt x="122788" y="98150"/>
                  </a:lnTo>
                  <a:lnTo>
                    <a:pt x="97471" y="49075"/>
                  </a:lnTo>
                  <a:lnTo>
                    <a:pt x="72154" y="0"/>
                  </a:lnTo>
                  <a:lnTo>
                    <a:pt x="0" y="39659"/>
                  </a:lnTo>
                  <a:lnTo>
                    <a:pt x="27862" y="87335"/>
                  </a:lnTo>
                  <a:lnTo>
                    <a:pt x="55724" y="135012"/>
                  </a:lnTo>
                  <a:lnTo>
                    <a:pt x="83587" y="182688"/>
                  </a:lnTo>
                  <a:lnTo>
                    <a:pt x="111449" y="230364"/>
                  </a:lnTo>
                  <a:lnTo>
                    <a:pt x="139311" y="278040"/>
                  </a:lnTo>
                  <a:lnTo>
                    <a:pt x="167174" y="325716"/>
                  </a:lnTo>
                  <a:lnTo>
                    <a:pt x="195036" y="373392"/>
                  </a:lnTo>
                  <a:lnTo>
                    <a:pt x="222899" y="421068"/>
                  </a:lnTo>
                  <a:lnTo>
                    <a:pt x="250761" y="468745"/>
                  </a:lnTo>
                  <a:lnTo>
                    <a:pt x="278623" y="516421"/>
                  </a:lnTo>
                  <a:lnTo>
                    <a:pt x="306486" y="564097"/>
                  </a:lnTo>
                  <a:lnTo>
                    <a:pt x="334348" y="611773"/>
                  </a:lnTo>
                  <a:lnTo>
                    <a:pt x="362211" y="659449"/>
                  </a:lnTo>
                  <a:lnTo>
                    <a:pt x="390073" y="707125"/>
                  </a:lnTo>
                  <a:lnTo>
                    <a:pt x="417935" y="754801"/>
                  </a:lnTo>
                  <a:lnTo>
                    <a:pt x="445798" y="802478"/>
                  </a:lnTo>
                  <a:lnTo>
                    <a:pt x="473660" y="850154"/>
                  </a:lnTo>
                  <a:lnTo>
                    <a:pt x="501523" y="897830"/>
                  </a:lnTo>
                  <a:lnTo>
                    <a:pt x="529385" y="945506"/>
                  </a:lnTo>
                  <a:lnTo>
                    <a:pt x="557247" y="993182"/>
                  </a:lnTo>
                  <a:lnTo>
                    <a:pt x="585110" y="1040858"/>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13459" y="2522795"/>
              <a:ext cx="549109" cy="1063282"/>
            </a:xfrm>
            <a:custGeom>
              <a:avLst/>
              <a:pathLst>
                <a:path w="549109" h="1063282">
                  <a:moveTo>
                    <a:pt x="549109" y="1054802"/>
                  </a:moveTo>
                  <a:lnTo>
                    <a:pt x="526166" y="1004574"/>
                  </a:lnTo>
                  <a:lnTo>
                    <a:pt x="503222" y="954345"/>
                  </a:lnTo>
                  <a:lnTo>
                    <a:pt x="480279" y="904116"/>
                  </a:lnTo>
                  <a:lnTo>
                    <a:pt x="457335" y="853888"/>
                  </a:lnTo>
                  <a:lnTo>
                    <a:pt x="434392" y="803659"/>
                  </a:lnTo>
                  <a:lnTo>
                    <a:pt x="411448" y="753430"/>
                  </a:lnTo>
                  <a:lnTo>
                    <a:pt x="388505" y="703201"/>
                  </a:lnTo>
                  <a:lnTo>
                    <a:pt x="365561" y="652973"/>
                  </a:lnTo>
                  <a:lnTo>
                    <a:pt x="342618" y="602744"/>
                  </a:lnTo>
                  <a:lnTo>
                    <a:pt x="319674" y="552515"/>
                  </a:lnTo>
                  <a:lnTo>
                    <a:pt x="296731" y="502287"/>
                  </a:lnTo>
                  <a:lnTo>
                    <a:pt x="273787" y="452058"/>
                  </a:lnTo>
                  <a:lnTo>
                    <a:pt x="250844" y="401829"/>
                  </a:lnTo>
                  <a:lnTo>
                    <a:pt x="227900" y="351600"/>
                  </a:lnTo>
                  <a:lnTo>
                    <a:pt x="204957" y="301372"/>
                  </a:lnTo>
                  <a:lnTo>
                    <a:pt x="182013" y="251143"/>
                  </a:lnTo>
                  <a:lnTo>
                    <a:pt x="159070" y="200914"/>
                  </a:lnTo>
                  <a:lnTo>
                    <a:pt x="136126" y="150686"/>
                  </a:lnTo>
                  <a:lnTo>
                    <a:pt x="113183" y="100457"/>
                  </a:lnTo>
                  <a:lnTo>
                    <a:pt x="90239" y="50228"/>
                  </a:lnTo>
                  <a:lnTo>
                    <a:pt x="67296" y="0"/>
                  </a:lnTo>
                  <a:lnTo>
                    <a:pt x="0" y="32705"/>
                  </a:lnTo>
                  <a:lnTo>
                    <a:pt x="25317" y="81780"/>
                  </a:lnTo>
                  <a:lnTo>
                    <a:pt x="50634" y="130855"/>
                  </a:lnTo>
                  <a:lnTo>
                    <a:pt x="75951" y="179930"/>
                  </a:lnTo>
                  <a:lnTo>
                    <a:pt x="101269" y="229005"/>
                  </a:lnTo>
                  <a:lnTo>
                    <a:pt x="126586" y="278080"/>
                  </a:lnTo>
                  <a:lnTo>
                    <a:pt x="151903" y="327155"/>
                  </a:lnTo>
                  <a:lnTo>
                    <a:pt x="177220" y="376230"/>
                  </a:lnTo>
                  <a:lnTo>
                    <a:pt x="202538" y="425306"/>
                  </a:lnTo>
                  <a:lnTo>
                    <a:pt x="227855" y="474381"/>
                  </a:lnTo>
                  <a:lnTo>
                    <a:pt x="253172" y="523456"/>
                  </a:lnTo>
                  <a:lnTo>
                    <a:pt x="278490" y="572531"/>
                  </a:lnTo>
                  <a:lnTo>
                    <a:pt x="303807" y="621606"/>
                  </a:lnTo>
                  <a:lnTo>
                    <a:pt x="329124" y="670681"/>
                  </a:lnTo>
                  <a:lnTo>
                    <a:pt x="354441" y="719756"/>
                  </a:lnTo>
                  <a:lnTo>
                    <a:pt x="379759" y="768831"/>
                  </a:lnTo>
                  <a:lnTo>
                    <a:pt x="405076" y="817906"/>
                  </a:lnTo>
                  <a:lnTo>
                    <a:pt x="430393" y="866981"/>
                  </a:lnTo>
                  <a:lnTo>
                    <a:pt x="455710" y="916056"/>
                  </a:lnTo>
                  <a:lnTo>
                    <a:pt x="481028" y="965131"/>
                  </a:lnTo>
                  <a:lnTo>
                    <a:pt x="506345" y="1014207"/>
                  </a:lnTo>
                  <a:lnTo>
                    <a:pt x="531662" y="1063282"/>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580755" y="2495382"/>
              <a:ext cx="498331" cy="1082215"/>
            </a:xfrm>
            <a:custGeom>
              <a:avLst/>
              <a:pathLst>
                <a:path w="498331" h="1082215">
                  <a:moveTo>
                    <a:pt x="498331" y="1075108"/>
                  </a:moveTo>
                  <a:lnTo>
                    <a:pt x="477635" y="1023913"/>
                  </a:lnTo>
                  <a:lnTo>
                    <a:pt x="456938" y="972717"/>
                  </a:lnTo>
                  <a:lnTo>
                    <a:pt x="436242" y="921521"/>
                  </a:lnTo>
                  <a:lnTo>
                    <a:pt x="415546" y="870326"/>
                  </a:lnTo>
                  <a:lnTo>
                    <a:pt x="394850" y="819130"/>
                  </a:lnTo>
                  <a:lnTo>
                    <a:pt x="374154" y="767934"/>
                  </a:lnTo>
                  <a:lnTo>
                    <a:pt x="353458" y="716739"/>
                  </a:lnTo>
                  <a:lnTo>
                    <a:pt x="332761" y="665543"/>
                  </a:lnTo>
                  <a:lnTo>
                    <a:pt x="312065" y="614347"/>
                  </a:lnTo>
                  <a:lnTo>
                    <a:pt x="291369" y="563152"/>
                  </a:lnTo>
                  <a:lnTo>
                    <a:pt x="270673" y="511956"/>
                  </a:lnTo>
                  <a:lnTo>
                    <a:pt x="249977" y="460760"/>
                  </a:lnTo>
                  <a:lnTo>
                    <a:pt x="229280" y="409565"/>
                  </a:lnTo>
                  <a:lnTo>
                    <a:pt x="208584" y="358369"/>
                  </a:lnTo>
                  <a:lnTo>
                    <a:pt x="187888" y="307173"/>
                  </a:lnTo>
                  <a:lnTo>
                    <a:pt x="167192" y="255978"/>
                  </a:lnTo>
                  <a:lnTo>
                    <a:pt x="146496" y="204782"/>
                  </a:lnTo>
                  <a:lnTo>
                    <a:pt x="125799" y="153586"/>
                  </a:lnTo>
                  <a:lnTo>
                    <a:pt x="105103" y="102391"/>
                  </a:lnTo>
                  <a:lnTo>
                    <a:pt x="84407" y="51195"/>
                  </a:lnTo>
                  <a:lnTo>
                    <a:pt x="63711" y="0"/>
                  </a:lnTo>
                  <a:lnTo>
                    <a:pt x="0" y="27412"/>
                  </a:lnTo>
                  <a:lnTo>
                    <a:pt x="22943" y="77641"/>
                  </a:lnTo>
                  <a:lnTo>
                    <a:pt x="45887" y="127870"/>
                  </a:lnTo>
                  <a:lnTo>
                    <a:pt x="68830" y="178099"/>
                  </a:lnTo>
                  <a:lnTo>
                    <a:pt x="91774" y="228327"/>
                  </a:lnTo>
                  <a:lnTo>
                    <a:pt x="114717" y="278556"/>
                  </a:lnTo>
                  <a:lnTo>
                    <a:pt x="137661" y="328785"/>
                  </a:lnTo>
                  <a:lnTo>
                    <a:pt x="160604" y="379013"/>
                  </a:lnTo>
                  <a:lnTo>
                    <a:pt x="183548" y="429242"/>
                  </a:lnTo>
                  <a:lnTo>
                    <a:pt x="206491" y="479471"/>
                  </a:lnTo>
                  <a:lnTo>
                    <a:pt x="229435" y="529700"/>
                  </a:lnTo>
                  <a:lnTo>
                    <a:pt x="252378" y="579928"/>
                  </a:lnTo>
                  <a:lnTo>
                    <a:pt x="275322" y="630157"/>
                  </a:lnTo>
                  <a:lnTo>
                    <a:pt x="298265" y="680386"/>
                  </a:lnTo>
                  <a:lnTo>
                    <a:pt x="321209" y="730614"/>
                  </a:lnTo>
                  <a:lnTo>
                    <a:pt x="344152" y="780843"/>
                  </a:lnTo>
                  <a:lnTo>
                    <a:pt x="367096" y="831072"/>
                  </a:lnTo>
                  <a:lnTo>
                    <a:pt x="390039" y="881301"/>
                  </a:lnTo>
                  <a:lnTo>
                    <a:pt x="412983" y="931529"/>
                  </a:lnTo>
                  <a:lnTo>
                    <a:pt x="435926" y="981758"/>
                  </a:lnTo>
                  <a:lnTo>
                    <a:pt x="458870" y="1031987"/>
                  </a:lnTo>
                  <a:lnTo>
                    <a:pt x="481813" y="108221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644467" y="2473203"/>
              <a:ext cx="449699" cy="1097286"/>
            </a:xfrm>
            <a:custGeom>
              <a:avLst/>
              <a:pathLst>
                <a:path w="449699" h="1097286">
                  <a:moveTo>
                    <a:pt x="449699" y="1091537"/>
                  </a:moveTo>
                  <a:lnTo>
                    <a:pt x="431054" y="1039559"/>
                  </a:lnTo>
                  <a:lnTo>
                    <a:pt x="412410" y="987581"/>
                  </a:lnTo>
                  <a:lnTo>
                    <a:pt x="393765" y="935603"/>
                  </a:lnTo>
                  <a:lnTo>
                    <a:pt x="375121" y="883625"/>
                  </a:lnTo>
                  <a:lnTo>
                    <a:pt x="356476" y="831647"/>
                  </a:lnTo>
                  <a:lnTo>
                    <a:pt x="337832" y="779669"/>
                  </a:lnTo>
                  <a:lnTo>
                    <a:pt x="319187" y="727691"/>
                  </a:lnTo>
                  <a:lnTo>
                    <a:pt x="300542" y="675713"/>
                  </a:lnTo>
                  <a:lnTo>
                    <a:pt x="281898" y="623735"/>
                  </a:lnTo>
                  <a:lnTo>
                    <a:pt x="263253" y="571757"/>
                  </a:lnTo>
                  <a:lnTo>
                    <a:pt x="244609" y="519779"/>
                  </a:lnTo>
                  <a:lnTo>
                    <a:pt x="225964" y="467801"/>
                  </a:lnTo>
                  <a:lnTo>
                    <a:pt x="207320" y="415823"/>
                  </a:lnTo>
                  <a:lnTo>
                    <a:pt x="188675" y="363845"/>
                  </a:lnTo>
                  <a:lnTo>
                    <a:pt x="170030" y="311867"/>
                  </a:lnTo>
                  <a:lnTo>
                    <a:pt x="151386" y="259889"/>
                  </a:lnTo>
                  <a:lnTo>
                    <a:pt x="132741" y="207911"/>
                  </a:lnTo>
                  <a:lnTo>
                    <a:pt x="114097" y="155933"/>
                  </a:lnTo>
                  <a:lnTo>
                    <a:pt x="95452" y="103955"/>
                  </a:lnTo>
                  <a:lnTo>
                    <a:pt x="76808" y="51977"/>
                  </a:lnTo>
                  <a:lnTo>
                    <a:pt x="58163" y="0"/>
                  </a:lnTo>
                  <a:lnTo>
                    <a:pt x="0" y="22178"/>
                  </a:lnTo>
                  <a:lnTo>
                    <a:pt x="20696" y="73373"/>
                  </a:lnTo>
                  <a:lnTo>
                    <a:pt x="41392" y="124569"/>
                  </a:lnTo>
                  <a:lnTo>
                    <a:pt x="62088" y="175765"/>
                  </a:lnTo>
                  <a:lnTo>
                    <a:pt x="82784" y="226960"/>
                  </a:lnTo>
                  <a:lnTo>
                    <a:pt x="103480" y="278156"/>
                  </a:lnTo>
                  <a:lnTo>
                    <a:pt x="124177" y="329352"/>
                  </a:lnTo>
                  <a:lnTo>
                    <a:pt x="144873" y="380547"/>
                  </a:lnTo>
                  <a:lnTo>
                    <a:pt x="165569" y="431743"/>
                  </a:lnTo>
                  <a:lnTo>
                    <a:pt x="186265" y="482939"/>
                  </a:lnTo>
                  <a:lnTo>
                    <a:pt x="206961" y="534134"/>
                  </a:lnTo>
                  <a:lnTo>
                    <a:pt x="227658" y="585330"/>
                  </a:lnTo>
                  <a:lnTo>
                    <a:pt x="248354" y="636526"/>
                  </a:lnTo>
                  <a:lnTo>
                    <a:pt x="269050" y="687721"/>
                  </a:lnTo>
                  <a:lnTo>
                    <a:pt x="289746" y="738917"/>
                  </a:lnTo>
                  <a:lnTo>
                    <a:pt x="310442" y="790112"/>
                  </a:lnTo>
                  <a:lnTo>
                    <a:pt x="331139" y="841308"/>
                  </a:lnTo>
                  <a:lnTo>
                    <a:pt x="351835" y="892504"/>
                  </a:lnTo>
                  <a:lnTo>
                    <a:pt x="372531" y="943699"/>
                  </a:lnTo>
                  <a:lnTo>
                    <a:pt x="393227" y="994895"/>
                  </a:lnTo>
                  <a:lnTo>
                    <a:pt x="413923" y="1046091"/>
                  </a:lnTo>
                  <a:lnTo>
                    <a:pt x="434620" y="1097286"/>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702630" y="2453557"/>
              <a:ext cx="406665" cy="1111183"/>
            </a:xfrm>
            <a:custGeom>
              <a:avLst/>
              <a:pathLst>
                <a:path w="406665" h="1111183">
                  <a:moveTo>
                    <a:pt x="406665" y="1106089"/>
                  </a:moveTo>
                  <a:lnTo>
                    <a:pt x="390079" y="1053418"/>
                  </a:lnTo>
                  <a:lnTo>
                    <a:pt x="373493" y="1000748"/>
                  </a:lnTo>
                  <a:lnTo>
                    <a:pt x="356907" y="948077"/>
                  </a:lnTo>
                  <a:lnTo>
                    <a:pt x="340321" y="895406"/>
                  </a:lnTo>
                  <a:lnTo>
                    <a:pt x="323735" y="842735"/>
                  </a:lnTo>
                  <a:lnTo>
                    <a:pt x="307149" y="790064"/>
                  </a:lnTo>
                  <a:lnTo>
                    <a:pt x="290562" y="737393"/>
                  </a:lnTo>
                  <a:lnTo>
                    <a:pt x="273976" y="684722"/>
                  </a:lnTo>
                  <a:lnTo>
                    <a:pt x="257390" y="632051"/>
                  </a:lnTo>
                  <a:lnTo>
                    <a:pt x="240804" y="579380"/>
                  </a:lnTo>
                  <a:lnTo>
                    <a:pt x="224218" y="526709"/>
                  </a:lnTo>
                  <a:lnTo>
                    <a:pt x="207632" y="474038"/>
                  </a:lnTo>
                  <a:lnTo>
                    <a:pt x="191046" y="421367"/>
                  </a:lnTo>
                  <a:lnTo>
                    <a:pt x="174460" y="368696"/>
                  </a:lnTo>
                  <a:lnTo>
                    <a:pt x="157874" y="316025"/>
                  </a:lnTo>
                  <a:lnTo>
                    <a:pt x="141287" y="263354"/>
                  </a:lnTo>
                  <a:lnTo>
                    <a:pt x="124701" y="210683"/>
                  </a:lnTo>
                  <a:lnTo>
                    <a:pt x="108115" y="158012"/>
                  </a:lnTo>
                  <a:lnTo>
                    <a:pt x="91529" y="105341"/>
                  </a:lnTo>
                  <a:lnTo>
                    <a:pt x="74943" y="52670"/>
                  </a:lnTo>
                  <a:lnTo>
                    <a:pt x="58357" y="0"/>
                  </a:lnTo>
                  <a:lnTo>
                    <a:pt x="0" y="19646"/>
                  </a:lnTo>
                  <a:lnTo>
                    <a:pt x="18644" y="71624"/>
                  </a:lnTo>
                  <a:lnTo>
                    <a:pt x="37289" y="123602"/>
                  </a:lnTo>
                  <a:lnTo>
                    <a:pt x="55933" y="175580"/>
                  </a:lnTo>
                  <a:lnTo>
                    <a:pt x="74578" y="227558"/>
                  </a:lnTo>
                  <a:lnTo>
                    <a:pt x="93222" y="279536"/>
                  </a:lnTo>
                  <a:lnTo>
                    <a:pt x="111867" y="331514"/>
                  </a:lnTo>
                  <a:lnTo>
                    <a:pt x="130512" y="383492"/>
                  </a:lnTo>
                  <a:lnTo>
                    <a:pt x="149156" y="435469"/>
                  </a:lnTo>
                  <a:lnTo>
                    <a:pt x="167801" y="487447"/>
                  </a:lnTo>
                  <a:lnTo>
                    <a:pt x="186445" y="539425"/>
                  </a:lnTo>
                  <a:lnTo>
                    <a:pt x="205090" y="591403"/>
                  </a:lnTo>
                  <a:lnTo>
                    <a:pt x="223734" y="643381"/>
                  </a:lnTo>
                  <a:lnTo>
                    <a:pt x="242379" y="695359"/>
                  </a:lnTo>
                  <a:lnTo>
                    <a:pt x="261024" y="747337"/>
                  </a:lnTo>
                  <a:lnTo>
                    <a:pt x="279668" y="799315"/>
                  </a:lnTo>
                  <a:lnTo>
                    <a:pt x="298313" y="851293"/>
                  </a:lnTo>
                  <a:lnTo>
                    <a:pt x="316957" y="903271"/>
                  </a:lnTo>
                  <a:lnTo>
                    <a:pt x="335602" y="955249"/>
                  </a:lnTo>
                  <a:lnTo>
                    <a:pt x="354246" y="1007227"/>
                  </a:lnTo>
                  <a:lnTo>
                    <a:pt x="372891" y="1059205"/>
                  </a:lnTo>
                  <a:lnTo>
                    <a:pt x="391536" y="111118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760987" y="2436943"/>
              <a:ext cx="362941" cy="1122703"/>
            </a:xfrm>
            <a:custGeom>
              <a:avLst/>
              <a:pathLst>
                <a:path w="362941" h="1122703">
                  <a:moveTo>
                    <a:pt x="362941" y="1118396"/>
                  </a:moveTo>
                  <a:lnTo>
                    <a:pt x="348345" y="1065139"/>
                  </a:lnTo>
                  <a:lnTo>
                    <a:pt x="333750" y="1011882"/>
                  </a:lnTo>
                  <a:lnTo>
                    <a:pt x="319155" y="958625"/>
                  </a:lnTo>
                  <a:lnTo>
                    <a:pt x="304559" y="905368"/>
                  </a:lnTo>
                  <a:lnTo>
                    <a:pt x="289964" y="852111"/>
                  </a:lnTo>
                  <a:lnTo>
                    <a:pt x="275369" y="798854"/>
                  </a:lnTo>
                  <a:lnTo>
                    <a:pt x="260774" y="745597"/>
                  </a:lnTo>
                  <a:lnTo>
                    <a:pt x="246178" y="692340"/>
                  </a:lnTo>
                  <a:lnTo>
                    <a:pt x="231583" y="639083"/>
                  </a:lnTo>
                  <a:lnTo>
                    <a:pt x="216988" y="585826"/>
                  </a:lnTo>
                  <a:lnTo>
                    <a:pt x="202393" y="532569"/>
                  </a:lnTo>
                  <a:lnTo>
                    <a:pt x="187797" y="479312"/>
                  </a:lnTo>
                  <a:lnTo>
                    <a:pt x="173202" y="426055"/>
                  </a:lnTo>
                  <a:lnTo>
                    <a:pt x="158607" y="372798"/>
                  </a:lnTo>
                  <a:lnTo>
                    <a:pt x="144011" y="319541"/>
                  </a:lnTo>
                  <a:lnTo>
                    <a:pt x="129416" y="266284"/>
                  </a:lnTo>
                  <a:lnTo>
                    <a:pt x="114821" y="213027"/>
                  </a:lnTo>
                  <a:lnTo>
                    <a:pt x="100226" y="159770"/>
                  </a:lnTo>
                  <a:lnTo>
                    <a:pt x="85630" y="106513"/>
                  </a:lnTo>
                  <a:lnTo>
                    <a:pt x="71035" y="53256"/>
                  </a:lnTo>
                  <a:lnTo>
                    <a:pt x="56440" y="0"/>
                  </a:lnTo>
                  <a:lnTo>
                    <a:pt x="0" y="16614"/>
                  </a:lnTo>
                  <a:lnTo>
                    <a:pt x="16586" y="69284"/>
                  </a:lnTo>
                  <a:lnTo>
                    <a:pt x="33172" y="121955"/>
                  </a:lnTo>
                  <a:lnTo>
                    <a:pt x="49758" y="174626"/>
                  </a:lnTo>
                  <a:lnTo>
                    <a:pt x="66344" y="227297"/>
                  </a:lnTo>
                  <a:lnTo>
                    <a:pt x="82930" y="279968"/>
                  </a:lnTo>
                  <a:lnTo>
                    <a:pt x="99516" y="332639"/>
                  </a:lnTo>
                  <a:lnTo>
                    <a:pt x="116102" y="385310"/>
                  </a:lnTo>
                  <a:lnTo>
                    <a:pt x="132688" y="437981"/>
                  </a:lnTo>
                  <a:lnTo>
                    <a:pt x="149275" y="490652"/>
                  </a:lnTo>
                  <a:lnTo>
                    <a:pt x="165861" y="543323"/>
                  </a:lnTo>
                  <a:lnTo>
                    <a:pt x="182447" y="595994"/>
                  </a:lnTo>
                  <a:lnTo>
                    <a:pt x="199033" y="648665"/>
                  </a:lnTo>
                  <a:lnTo>
                    <a:pt x="215619" y="701336"/>
                  </a:lnTo>
                  <a:lnTo>
                    <a:pt x="232205" y="754007"/>
                  </a:lnTo>
                  <a:lnTo>
                    <a:pt x="248791" y="806678"/>
                  </a:lnTo>
                  <a:lnTo>
                    <a:pt x="265377" y="859349"/>
                  </a:lnTo>
                  <a:lnTo>
                    <a:pt x="281963" y="912020"/>
                  </a:lnTo>
                  <a:lnTo>
                    <a:pt x="298550" y="964691"/>
                  </a:lnTo>
                  <a:lnTo>
                    <a:pt x="315136" y="1017362"/>
                  </a:lnTo>
                  <a:lnTo>
                    <a:pt x="331722" y="1070032"/>
                  </a:lnTo>
                  <a:lnTo>
                    <a:pt x="348308" y="1122703"/>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817428" y="2423299"/>
              <a:ext cx="320361" cy="1132040"/>
            </a:xfrm>
            <a:custGeom>
              <a:avLst/>
              <a:pathLst>
                <a:path w="320361" h="1132040">
                  <a:moveTo>
                    <a:pt x="320361" y="1128503"/>
                  </a:moveTo>
                  <a:lnTo>
                    <a:pt x="307652" y="1074764"/>
                  </a:lnTo>
                  <a:lnTo>
                    <a:pt x="294943" y="1021026"/>
                  </a:lnTo>
                  <a:lnTo>
                    <a:pt x="282233" y="967288"/>
                  </a:lnTo>
                  <a:lnTo>
                    <a:pt x="269524" y="913550"/>
                  </a:lnTo>
                  <a:lnTo>
                    <a:pt x="256814" y="859811"/>
                  </a:lnTo>
                  <a:lnTo>
                    <a:pt x="244105" y="806073"/>
                  </a:lnTo>
                  <a:lnTo>
                    <a:pt x="231395" y="752335"/>
                  </a:lnTo>
                  <a:lnTo>
                    <a:pt x="218686" y="698597"/>
                  </a:lnTo>
                  <a:lnTo>
                    <a:pt x="205977" y="644858"/>
                  </a:lnTo>
                  <a:lnTo>
                    <a:pt x="193267" y="591120"/>
                  </a:lnTo>
                  <a:lnTo>
                    <a:pt x="180558" y="537382"/>
                  </a:lnTo>
                  <a:lnTo>
                    <a:pt x="167848" y="483644"/>
                  </a:lnTo>
                  <a:lnTo>
                    <a:pt x="155139" y="429905"/>
                  </a:lnTo>
                  <a:lnTo>
                    <a:pt x="142430" y="376167"/>
                  </a:lnTo>
                  <a:lnTo>
                    <a:pt x="129720" y="322429"/>
                  </a:lnTo>
                  <a:lnTo>
                    <a:pt x="117011" y="268691"/>
                  </a:lnTo>
                  <a:lnTo>
                    <a:pt x="104301" y="214952"/>
                  </a:lnTo>
                  <a:lnTo>
                    <a:pt x="91592" y="161214"/>
                  </a:lnTo>
                  <a:lnTo>
                    <a:pt x="78882" y="107476"/>
                  </a:lnTo>
                  <a:lnTo>
                    <a:pt x="66173" y="53738"/>
                  </a:lnTo>
                  <a:lnTo>
                    <a:pt x="53464" y="0"/>
                  </a:lnTo>
                  <a:lnTo>
                    <a:pt x="0" y="13643"/>
                  </a:lnTo>
                  <a:lnTo>
                    <a:pt x="14595" y="66900"/>
                  </a:lnTo>
                  <a:lnTo>
                    <a:pt x="29190" y="120157"/>
                  </a:lnTo>
                  <a:lnTo>
                    <a:pt x="43785" y="173414"/>
                  </a:lnTo>
                  <a:lnTo>
                    <a:pt x="58381" y="226671"/>
                  </a:lnTo>
                  <a:lnTo>
                    <a:pt x="72976" y="279928"/>
                  </a:lnTo>
                  <a:lnTo>
                    <a:pt x="87571" y="333185"/>
                  </a:lnTo>
                  <a:lnTo>
                    <a:pt x="102166" y="386442"/>
                  </a:lnTo>
                  <a:lnTo>
                    <a:pt x="116762" y="439699"/>
                  </a:lnTo>
                  <a:lnTo>
                    <a:pt x="131357" y="492956"/>
                  </a:lnTo>
                  <a:lnTo>
                    <a:pt x="145952" y="546213"/>
                  </a:lnTo>
                  <a:lnTo>
                    <a:pt x="160548" y="599470"/>
                  </a:lnTo>
                  <a:lnTo>
                    <a:pt x="175143" y="652727"/>
                  </a:lnTo>
                  <a:lnTo>
                    <a:pt x="189738" y="705984"/>
                  </a:lnTo>
                  <a:lnTo>
                    <a:pt x="204333" y="759241"/>
                  </a:lnTo>
                  <a:lnTo>
                    <a:pt x="218929" y="812498"/>
                  </a:lnTo>
                  <a:lnTo>
                    <a:pt x="233524" y="865755"/>
                  </a:lnTo>
                  <a:lnTo>
                    <a:pt x="248119" y="919012"/>
                  </a:lnTo>
                  <a:lnTo>
                    <a:pt x="262714" y="972269"/>
                  </a:lnTo>
                  <a:lnTo>
                    <a:pt x="277310" y="1025526"/>
                  </a:lnTo>
                  <a:lnTo>
                    <a:pt x="291905" y="1078783"/>
                  </a:lnTo>
                  <a:lnTo>
                    <a:pt x="306500" y="1132040"/>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870892" y="2412299"/>
              <a:ext cx="279905" cy="1139503"/>
            </a:xfrm>
            <a:custGeom>
              <a:avLst/>
              <a:pathLst>
                <a:path w="279905" h="1139503">
                  <a:moveTo>
                    <a:pt x="279905" y="1136651"/>
                  </a:moveTo>
                  <a:lnTo>
                    <a:pt x="268965" y="1082524"/>
                  </a:lnTo>
                  <a:lnTo>
                    <a:pt x="258025" y="1028398"/>
                  </a:lnTo>
                  <a:lnTo>
                    <a:pt x="247085" y="974272"/>
                  </a:lnTo>
                  <a:lnTo>
                    <a:pt x="236146" y="920146"/>
                  </a:lnTo>
                  <a:lnTo>
                    <a:pt x="225206" y="866019"/>
                  </a:lnTo>
                  <a:lnTo>
                    <a:pt x="214266" y="811893"/>
                  </a:lnTo>
                  <a:lnTo>
                    <a:pt x="203327" y="757767"/>
                  </a:lnTo>
                  <a:lnTo>
                    <a:pt x="192387" y="703641"/>
                  </a:lnTo>
                  <a:lnTo>
                    <a:pt x="181447" y="649514"/>
                  </a:lnTo>
                  <a:lnTo>
                    <a:pt x="170507" y="595388"/>
                  </a:lnTo>
                  <a:lnTo>
                    <a:pt x="159568" y="541262"/>
                  </a:lnTo>
                  <a:lnTo>
                    <a:pt x="148628" y="487136"/>
                  </a:lnTo>
                  <a:lnTo>
                    <a:pt x="137688" y="433009"/>
                  </a:lnTo>
                  <a:lnTo>
                    <a:pt x="126749" y="378883"/>
                  </a:lnTo>
                  <a:lnTo>
                    <a:pt x="115809" y="324757"/>
                  </a:lnTo>
                  <a:lnTo>
                    <a:pt x="104869" y="270631"/>
                  </a:lnTo>
                  <a:lnTo>
                    <a:pt x="93930" y="216504"/>
                  </a:lnTo>
                  <a:lnTo>
                    <a:pt x="82990" y="162378"/>
                  </a:lnTo>
                  <a:lnTo>
                    <a:pt x="72050" y="108252"/>
                  </a:lnTo>
                  <a:lnTo>
                    <a:pt x="61110" y="54126"/>
                  </a:lnTo>
                  <a:lnTo>
                    <a:pt x="50171" y="0"/>
                  </a:lnTo>
                  <a:lnTo>
                    <a:pt x="0" y="10999"/>
                  </a:lnTo>
                  <a:lnTo>
                    <a:pt x="12709" y="64738"/>
                  </a:lnTo>
                  <a:lnTo>
                    <a:pt x="25418" y="118476"/>
                  </a:lnTo>
                  <a:lnTo>
                    <a:pt x="38128" y="172214"/>
                  </a:lnTo>
                  <a:lnTo>
                    <a:pt x="50837" y="225952"/>
                  </a:lnTo>
                  <a:lnTo>
                    <a:pt x="63547" y="279691"/>
                  </a:lnTo>
                  <a:lnTo>
                    <a:pt x="76256" y="333429"/>
                  </a:lnTo>
                  <a:lnTo>
                    <a:pt x="88965" y="387167"/>
                  </a:lnTo>
                  <a:lnTo>
                    <a:pt x="101675" y="440905"/>
                  </a:lnTo>
                  <a:lnTo>
                    <a:pt x="114384" y="494644"/>
                  </a:lnTo>
                  <a:lnTo>
                    <a:pt x="127094" y="548382"/>
                  </a:lnTo>
                  <a:lnTo>
                    <a:pt x="139803" y="602120"/>
                  </a:lnTo>
                  <a:lnTo>
                    <a:pt x="152512" y="655858"/>
                  </a:lnTo>
                  <a:lnTo>
                    <a:pt x="165222" y="709597"/>
                  </a:lnTo>
                  <a:lnTo>
                    <a:pt x="177931" y="763335"/>
                  </a:lnTo>
                  <a:lnTo>
                    <a:pt x="190641" y="817073"/>
                  </a:lnTo>
                  <a:lnTo>
                    <a:pt x="203350" y="870811"/>
                  </a:lnTo>
                  <a:lnTo>
                    <a:pt x="216060" y="924550"/>
                  </a:lnTo>
                  <a:lnTo>
                    <a:pt x="228769" y="978288"/>
                  </a:lnTo>
                  <a:lnTo>
                    <a:pt x="241478" y="1032026"/>
                  </a:lnTo>
                  <a:lnTo>
                    <a:pt x="254188" y="1085764"/>
                  </a:lnTo>
                  <a:lnTo>
                    <a:pt x="266897" y="1139503"/>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921063" y="2403404"/>
              <a:ext cx="242133" cy="1145546"/>
            </a:xfrm>
            <a:custGeom>
              <a:avLst/>
              <a:pathLst>
                <a:path w="242133" h="1145546">
                  <a:moveTo>
                    <a:pt x="242133" y="1143240"/>
                  </a:moveTo>
                  <a:lnTo>
                    <a:pt x="232880" y="1088800"/>
                  </a:lnTo>
                  <a:lnTo>
                    <a:pt x="223627" y="1034360"/>
                  </a:lnTo>
                  <a:lnTo>
                    <a:pt x="214375" y="979920"/>
                  </a:lnTo>
                  <a:lnTo>
                    <a:pt x="205122" y="925480"/>
                  </a:lnTo>
                  <a:lnTo>
                    <a:pt x="195869" y="871040"/>
                  </a:lnTo>
                  <a:lnTo>
                    <a:pt x="186617" y="816600"/>
                  </a:lnTo>
                  <a:lnTo>
                    <a:pt x="177364" y="762160"/>
                  </a:lnTo>
                  <a:lnTo>
                    <a:pt x="168111" y="707720"/>
                  </a:lnTo>
                  <a:lnTo>
                    <a:pt x="158859" y="653280"/>
                  </a:lnTo>
                  <a:lnTo>
                    <a:pt x="149606" y="598840"/>
                  </a:lnTo>
                  <a:lnTo>
                    <a:pt x="140353" y="544400"/>
                  </a:lnTo>
                  <a:lnTo>
                    <a:pt x="131100" y="489960"/>
                  </a:lnTo>
                  <a:lnTo>
                    <a:pt x="121848" y="435520"/>
                  </a:lnTo>
                  <a:lnTo>
                    <a:pt x="112595" y="381080"/>
                  </a:lnTo>
                  <a:lnTo>
                    <a:pt x="103342" y="326640"/>
                  </a:lnTo>
                  <a:lnTo>
                    <a:pt x="94090" y="272200"/>
                  </a:lnTo>
                  <a:lnTo>
                    <a:pt x="84837" y="217760"/>
                  </a:lnTo>
                  <a:lnTo>
                    <a:pt x="75584" y="163320"/>
                  </a:lnTo>
                  <a:lnTo>
                    <a:pt x="66332" y="108880"/>
                  </a:lnTo>
                  <a:lnTo>
                    <a:pt x="57079" y="54440"/>
                  </a:lnTo>
                  <a:lnTo>
                    <a:pt x="47826" y="0"/>
                  </a:lnTo>
                  <a:lnTo>
                    <a:pt x="0" y="8895"/>
                  </a:lnTo>
                  <a:lnTo>
                    <a:pt x="10939" y="63021"/>
                  </a:lnTo>
                  <a:lnTo>
                    <a:pt x="21879" y="117147"/>
                  </a:lnTo>
                  <a:lnTo>
                    <a:pt x="32819" y="171274"/>
                  </a:lnTo>
                  <a:lnTo>
                    <a:pt x="43758" y="225400"/>
                  </a:lnTo>
                  <a:lnTo>
                    <a:pt x="54698" y="279526"/>
                  </a:lnTo>
                  <a:lnTo>
                    <a:pt x="65638" y="333652"/>
                  </a:lnTo>
                  <a:lnTo>
                    <a:pt x="76577" y="387779"/>
                  </a:lnTo>
                  <a:lnTo>
                    <a:pt x="87517" y="441905"/>
                  </a:lnTo>
                  <a:lnTo>
                    <a:pt x="98457" y="496031"/>
                  </a:lnTo>
                  <a:lnTo>
                    <a:pt x="109397" y="550157"/>
                  </a:lnTo>
                  <a:lnTo>
                    <a:pt x="120336" y="604284"/>
                  </a:lnTo>
                  <a:lnTo>
                    <a:pt x="131276" y="658410"/>
                  </a:lnTo>
                  <a:lnTo>
                    <a:pt x="142216" y="712536"/>
                  </a:lnTo>
                  <a:lnTo>
                    <a:pt x="153155" y="766662"/>
                  </a:lnTo>
                  <a:lnTo>
                    <a:pt x="164095" y="820789"/>
                  </a:lnTo>
                  <a:lnTo>
                    <a:pt x="175035" y="874915"/>
                  </a:lnTo>
                  <a:lnTo>
                    <a:pt x="185974" y="929041"/>
                  </a:lnTo>
                  <a:lnTo>
                    <a:pt x="196914" y="983167"/>
                  </a:lnTo>
                  <a:lnTo>
                    <a:pt x="207854" y="1037294"/>
                  </a:lnTo>
                  <a:lnTo>
                    <a:pt x="218794" y="1091420"/>
                  </a:lnTo>
                  <a:lnTo>
                    <a:pt x="229733" y="1145546"/>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968890" y="2398046"/>
              <a:ext cx="203057" cy="1148598"/>
            </a:xfrm>
            <a:custGeom>
              <a:avLst/>
              <a:pathLst>
                <a:path w="203057" h="1148598">
                  <a:moveTo>
                    <a:pt x="203057" y="1147209"/>
                  </a:moveTo>
                  <a:lnTo>
                    <a:pt x="194995" y="1092580"/>
                  </a:lnTo>
                  <a:lnTo>
                    <a:pt x="186933" y="1037951"/>
                  </a:lnTo>
                  <a:lnTo>
                    <a:pt x="178871" y="983322"/>
                  </a:lnTo>
                  <a:lnTo>
                    <a:pt x="170809" y="928693"/>
                  </a:lnTo>
                  <a:lnTo>
                    <a:pt x="162747" y="874064"/>
                  </a:lnTo>
                  <a:lnTo>
                    <a:pt x="154685" y="819435"/>
                  </a:lnTo>
                  <a:lnTo>
                    <a:pt x="146623" y="764806"/>
                  </a:lnTo>
                  <a:lnTo>
                    <a:pt x="138561" y="710177"/>
                  </a:lnTo>
                  <a:lnTo>
                    <a:pt x="130498" y="655548"/>
                  </a:lnTo>
                  <a:lnTo>
                    <a:pt x="122436" y="600919"/>
                  </a:lnTo>
                  <a:lnTo>
                    <a:pt x="114374" y="546290"/>
                  </a:lnTo>
                  <a:lnTo>
                    <a:pt x="106312" y="491661"/>
                  </a:lnTo>
                  <a:lnTo>
                    <a:pt x="98250" y="437032"/>
                  </a:lnTo>
                  <a:lnTo>
                    <a:pt x="90188" y="382403"/>
                  </a:lnTo>
                  <a:lnTo>
                    <a:pt x="82126" y="327774"/>
                  </a:lnTo>
                  <a:lnTo>
                    <a:pt x="74064" y="273145"/>
                  </a:lnTo>
                  <a:lnTo>
                    <a:pt x="66002" y="218516"/>
                  </a:lnTo>
                  <a:lnTo>
                    <a:pt x="57940" y="163887"/>
                  </a:lnTo>
                  <a:lnTo>
                    <a:pt x="49878" y="109258"/>
                  </a:lnTo>
                  <a:lnTo>
                    <a:pt x="41816" y="54629"/>
                  </a:lnTo>
                  <a:lnTo>
                    <a:pt x="33754" y="0"/>
                  </a:lnTo>
                  <a:lnTo>
                    <a:pt x="0" y="5358"/>
                  </a:lnTo>
                  <a:lnTo>
                    <a:pt x="9252" y="59798"/>
                  </a:lnTo>
                  <a:lnTo>
                    <a:pt x="18505" y="114238"/>
                  </a:lnTo>
                  <a:lnTo>
                    <a:pt x="27758" y="168678"/>
                  </a:lnTo>
                  <a:lnTo>
                    <a:pt x="37010" y="223118"/>
                  </a:lnTo>
                  <a:lnTo>
                    <a:pt x="46263" y="277558"/>
                  </a:lnTo>
                  <a:lnTo>
                    <a:pt x="55516" y="331998"/>
                  </a:lnTo>
                  <a:lnTo>
                    <a:pt x="64768" y="386438"/>
                  </a:lnTo>
                  <a:lnTo>
                    <a:pt x="74021" y="440878"/>
                  </a:lnTo>
                  <a:lnTo>
                    <a:pt x="83274" y="495318"/>
                  </a:lnTo>
                  <a:lnTo>
                    <a:pt x="92526" y="549758"/>
                  </a:lnTo>
                  <a:lnTo>
                    <a:pt x="101779" y="604198"/>
                  </a:lnTo>
                  <a:lnTo>
                    <a:pt x="111032" y="658638"/>
                  </a:lnTo>
                  <a:lnTo>
                    <a:pt x="120285" y="713078"/>
                  </a:lnTo>
                  <a:lnTo>
                    <a:pt x="129537" y="767518"/>
                  </a:lnTo>
                  <a:lnTo>
                    <a:pt x="138790" y="821958"/>
                  </a:lnTo>
                  <a:lnTo>
                    <a:pt x="148043" y="876398"/>
                  </a:lnTo>
                  <a:lnTo>
                    <a:pt x="157295" y="930838"/>
                  </a:lnTo>
                  <a:lnTo>
                    <a:pt x="166548" y="985278"/>
                  </a:lnTo>
                  <a:lnTo>
                    <a:pt x="175801" y="1039718"/>
                  </a:lnTo>
                  <a:lnTo>
                    <a:pt x="185053" y="1094158"/>
                  </a:lnTo>
                  <a:lnTo>
                    <a:pt x="194306" y="1148598"/>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002644" y="2393432"/>
              <a:ext cx="178068" cy="1151822"/>
            </a:xfrm>
            <a:custGeom>
              <a:avLst/>
              <a:pathLst>
                <a:path w="178068" h="1151822">
                  <a:moveTo>
                    <a:pt x="178068" y="1150626"/>
                  </a:moveTo>
                  <a:lnTo>
                    <a:pt x="171198" y="1095835"/>
                  </a:lnTo>
                  <a:lnTo>
                    <a:pt x="164329" y="1041043"/>
                  </a:lnTo>
                  <a:lnTo>
                    <a:pt x="157459" y="986251"/>
                  </a:lnTo>
                  <a:lnTo>
                    <a:pt x="150589" y="931459"/>
                  </a:lnTo>
                  <a:lnTo>
                    <a:pt x="143720" y="876668"/>
                  </a:lnTo>
                  <a:lnTo>
                    <a:pt x="136850" y="821876"/>
                  </a:lnTo>
                  <a:lnTo>
                    <a:pt x="129981" y="767084"/>
                  </a:lnTo>
                  <a:lnTo>
                    <a:pt x="123111" y="712292"/>
                  </a:lnTo>
                  <a:lnTo>
                    <a:pt x="116241" y="657501"/>
                  </a:lnTo>
                  <a:lnTo>
                    <a:pt x="109372" y="602709"/>
                  </a:lnTo>
                  <a:lnTo>
                    <a:pt x="102502" y="547917"/>
                  </a:lnTo>
                  <a:lnTo>
                    <a:pt x="95633" y="493125"/>
                  </a:lnTo>
                  <a:lnTo>
                    <a:pt x="88763" y="438334"/>
                  </a:lnTo>
                  <a:lnTo>
                    <a:pt x="81893" y="383542"/>
                  </a:lnTo>
                  <a:lnTo>
                    <a:pt x="75024" y="328750"/>
                  </a:lnTo>
                  <a:lnTo>
                    <a:pt x="68154" y="273958"/>
                  </a:lnTo>
                  <a:lnTo>
                    <a:pt x="61285" y="219167"/>
                  </a:lnTo>
                  <a:lnTo>
                    <a:pt x="54415" y="164375"/>
                  </a:lnTo>
                  <a:lnTo>
                    <a:pt x="47545" y="109583"/>
                  </a:lnTo>
                  <a:lnTo>
                    <a:pt x="40676" y="54791"/>
                  </a:lnTo>
                  <a:lnTo>
                    <a:pt x="33806" y="0"/>
                  </a:lnTo>
                  <a:lnTo>
                    <a:pt x="0" y="4613"/>
                  </a:lnTo>
                  <a:lnTo>
                    <a:pt x="8062" y="59242"/>
                  </a:lnTo>
                  <a:lnTo>
                    <a:pt x="16124" y="113871"/>
                  </a:lnTo>
                  <a:lnTo>
                    <a:pt x="24186" y="168500"/>
                  </a:lnTo>
                  <a:lnTo>
                    <a:pt x="32248" y="223129"/>
                  </a:lnTo>
                  <a:lnTo>
                    <a:pt x="40310" y="277758"/>
                  </a:lnTo>
                  <a:lnTo>
                    <a:pt x="48372" y="332387"/>
                  </a:lnTo>
                  <a:lnTo>
                    <a:pt x="56434" y="387016"/>
                  </a:lnTo>
                  <a:lnTo>
                    <a:pt x="64496" y="441645"/>
                  </a:lnTo>
                  <a:lnTo>
                    <a:pt x="72558" y="496274"/>
                  </a:lnTo>
                  <a:lnTo>
                    <a:pt x="80620" y="550903"/>
                  </a:lnTo>
                  <a:lnTo>
                    <a:pt x="88682" y="605532"/>
                  </a:lnTo>
                  <a:lnTo>
                    <a:pt x="96744" y="660161"/>
                  </a:lnTo>
                  <a:lnTo>
                    <a:pt x="104807" y="714790"/>
                  </a:lnTo>
                  <a:lnTo>
                    <a:pt x="112869" y="769419"/>
                  </a:lnTo>
                  <a:lnTo>
                    <a:pt x="120931" y="824048"/>
                  </a:lnTo>
                  <a:lnTo>
                    <a:pt x="128993" y="878677"/>
                  </a:lnTo>
                  <a:lnTo>
                    <a:pt x="137055" y="933306"/>
                  </a:lnTo>
                  <a:lnTo>
                    <a:pt x="145117" y="987935"/>
                  </a:lnTo>
                  <a:lnTo>
                    <a:pt x="153179" y="1042564"/>
                  </a:lnTo>
                  <a:lnTo>
                    <a:pt x="161241" y="1097193"/>
                  </a:lnTo>
                  <a:lnTo>
                    <a:pt x="169303" y="1151822"/>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036451" y="2389732"/>
              <a:ext cx="152613" cy="1154327"/>
            </a:xfrm>
            <a:custGeom>
              <a:avLst/>
              <a:pathLst>
                <a:path w="152613" h="1154327">
                  <a:moveTo>
                    <a:pt x="152613" y="1153367"/>
                  </a:moveTo>
                  <a:lnTo>
                    <a:pt x="146879" y="1098445"/>
                  </a:lnTo>
                  <a:lnTo>
                    <a:pt x="141146" y="1043523"/>
                  </a:lnTo>
                  <a:lnTo>
                    <a:pt x="135412" y="988601"/>
                  </a:lnTo>
                  <a:lnTo>
                    <a:pt x="129679" y="933678"/>
                  </a:lnTo>
                  <a:lnTo>
                    <a:pt x="123946" y="878756"/>
                  </a:lnTo>
                  <a:lnTo>
                    <a:pt x="118212" y="823834"/>
                  </a:lnTo>
                  <a:lnTo>
                    <a:pt x="112479" y="768911"/>
                  </a:lnTo>
                  <a:lnTo>
                    <a:pt x="106746" y="713989"/>
                  </a:lnTo>
                  <a:lnTo>
                    <a:pt x="101012" y="659067"/>
                  </a:lnTo>
                  <a:lnTo>
                    <a:pt x="95279" y="604145"/>
                  </a:lnTo>
                  <a:lnTo>
                    <a:pt x="89546" y="549222"/>
                  </a:lnTo>
                  <a:lnTo>
                    <a:pt x="83812" y="494300"/>
                  </a:lnTo>
                  <a:lnTo>
                    <a:pt x="78079" y="439378"/>
                  </a:lnTo>
                  <a:lnTo>
                    <a:pt x="72346" y="384455"/>
                  </a:lnTo>
                  <a:lnTo>
                    <a:pt x="66612" y="329533"/>
                  </a:lnTo>
                  <a:lnTo>
                    <a:pt x="60879" y="274611"/>
                  </a:lnTo>
                  <a:lnTo>
                    <a:pt x="55145" y="219689"/>
                  </a:lnTo>
                  <a:lnTo>
                    <a:pt x="49412" y="164766"/>
                  </a:lnTo>
                  <a:lnTo>
                    <a:pt x="43679" y="109844"/>
                  </a:lnTo>
                  <a:lnTo>
                    <a:pt x="37945" y="54922"/>
                  </a:lnTo>
                  <a:lnTo>
                    <a:pt x="32212" y="0"/>
                  </a:lnTo>
                  <a:lnTo>
                    <a:pt x="0" y="3700"/>
                  </a:lnTo>
                  <a:lnTo>
                    <a:pt x="6869" y="58492"/>
                  </a:lnTo>
                  <a:lnTo>
                    <a:pt x="13739" y="113283"/>
                  </a:lnTo>
                  <a:lnTo>
                    <a:pt x="20608" y="168075"/>
                  </a:lnTo>
                  <a:lnTo>
                    <a:pt x="27478" y="222867"/>
                  </a:lnTo>
                  <a:lnTo>
                    <a:pt x="34348" y="277659"/>
                  </a:lnTo>
                  <a:lnTo>
                    <a:pt x="41217" y="332450"/>
                  </a:lnTo>
                  <a:lnTo>
                    <a:pt x="48087" y="387242"/>
                  </a:lnTo>
                  <a:lnTo>
                    <a:pt x="54956" y="442034"/>
                  </a:lnTo>
                  <a:lnTo>
                    <a:pt x="61826" y="496826"/>
                  </a:lnTo>
                  <a:lnTo>
                    <a:pt x="68696" y="551617"/>
                  </a:lnTo>
                  <a:lnTo>
                    <a:pt x="75565" y="606409"/>
                  </a:lnTo>
                  <a:lnTo>
                    <a:pt x="82435" y="661201"/>
                  </a:lnTo>
                  <a:lnTo>
                    <a:pt x="89304" y="715993"/>
                  </a:lnTo>
                  <a:lnTo>
                    <a:pt x="96174" y="770784"/>
                  </a:lnTo>
                  <a:lnTo>
                    <a:pt x="103044" y="825576"/>
                  </a:lnTo>
                  <a:lnTo>
                    <a:pt x="109913" y="880368"/>
                  </a:lnTo>
                  <a:lnTo>
                    <a:pt x="116783" y="935160"/>
                  </a:lnTo>
                  <a:lnTo>
                    <a:pt x="123652" y="989951"/>
                  </a:lnTo>
                  <a:lnTo>
                    <a:pt x="130522" y="1044743"/>
                  </a:lnTo>
                  <a:lnTo>
                    <a:pt x="137392" y="1099535"/>
                  </a:lnTo>
                  <a:lnTo>
                    <a:pt x="144261" y="1154327"/>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068663" y="2387374"/>
              <a:ext cx="126736" cy="1155725"/>
            </a:xfrm>
            <a:custGeom>
              <a:avLst/>
              <a:pathLst>
                <a:path w="126736" h="1155725">
                  <a:moveTo>
                    <a:pt x="126736" y="1155114"/>
                  </a:moveTo>
                  <a:lnTo>
                    <a:pt x="121865" y="1100108"/>
                  </a:lnTo>
                  <a:lnTo>
                    <a:pt x="116994" y="1045103"/>
                  </a:lnTo>
                  <a:lnTo>
                    <a:pt x="112123" y="990097"/>
                  </a:lnTo>
                  <a:lnTo>
                    <a:pt x="107251" y="935092"/>
                  </a:lnTo>
                  <a:lnTo>
                    <a:pt x="102380" y="880087"/>
                  </a:lnTo>
                  <a:lnTo>
                    <a:pt x="97509" y="825081"/>
                  </a:lnTo>
                  <a:lnTo>
                    <a:pt x="92638" y="770076"/>
                  </a:lnTo>
                  <a:lnTo>
                    <a:pt x="87766" y="715070"/>
                  </a:lnTo>
                  <a:lnTo>
                    <a:pt x="82895" y="660065"/>
                  </a:lnTo>
                  <a:lnTo>
                    <a:pt x="78024" y="605059"/>
                  </a:lnTo>
                  <a:lnTo>
                    <a:pt x="73153" y="550054"/>
                  </a:lnTo>
                  <a:lnTo>
                    <a:pt x="68281" y="495048"/>
                  </a:lnTo>
                  <a:lnTo>
                    <a:pt x="63410" y="440043"/>
                  </a:lnTo>
                  <a:lnTo>
                    <a:pt x="58539" y="385038"/>
                  </a:lnTo>
                  <a:lnTo>
                    <a:pt x="53668" y="330032"/>
                  </a:lnTo>
                  <a:lnTo>
                    <a:pt x="48796" y="275027"/>
                  </a:lnTo>
                  <a:lnTo>
                    <a:pt x="43925" y="220021"/>
                  </a:lnTo>
                  <a:lnTo>
                    <a:pt x="39054" y="165016"/>
                  </a:lnTo>
                  <a:lnTo>
                    <a:pt x="34183" y="110010"/>
                  </a:lnTo>
                  <a:lnTo>
                    <a:pt x="29311" y="55005"/>
                  </a:lnTo>
                  <a:lnTo>
                    <a:pt x="24440" y="0"/>
                  </a:lnTo>
                  <a:lnTo>
                    <a:pt x="0" y="2357"/>
                  </a:lnTo>
                  <a:lnTo>
                    <a:pt x="5733" y="57280"/>
                  </a:lnTo>
                  <a:lnTo>
                    <a:pt x="11466" y="112202"/>
                  </a:lnTo>
                  <a:lnTo>
                    <a:pt x="17200" y="167124"/>
                  </a:lnTo>
                  <a:lnTo>
                    <a:pt x="22933" y="222046"/>
                  </a:lnTo>
                  <a:lnTo>
                    <a:pt x="28666" y="276969"/>
                  </a:lnTo>
                  <a:lnTo>
                    <a:pt x="34400" y="331891"/>
                  </a:lnTo>
                  <a:lnTo>
                    <a:pt x="40133" y="386813"/>
                  </a:lnTo>
                  <a:lnTo>
                    <a:pt x="45866" y="441735"/>
                  </a:lnTo>
                  <a:lnTo>
                    <a:pt x="51600" y="496658"/>
                  </a:lnTo>
                  <a:lnTo>
                    <a:pt x="57333" y="551580"/>
                  </a:lnTo>
                  <a:lnTo>
                    <a:pt x="63066" y="606502"/>
                  </a:lnTo>
                  <a:lnTo>
                    <a:pt x="68800" y="661425"/>
                  </a:lnTo>
                  <a:lnTo>
                    <a:pt x="74533" y="716347"/>
                  </a:lnTo>
                  <a:lnTo>
                    <a:pt x="80266" y="771269"/>
                  </a:lnTo>
                  <a:lnTo>
                    <a:pt x="86000" y="826191"/>
                  </a:lnTo>
                  <a:lnTo>
                    <a:pt x="91733" y="881114"/>
                  </a:lnTo>
                  <a:lnTo>
                    <a:pt x="97467" y="936036"/>
                  </a:lnTo>
                  <a:lnTo>
                    <a:pt x="103200" y="990958"/>
                  </a:lnTo>
                  <a:lnTo>
                    <a:pt x="108933" y="1045881"/>
                  </a:lnTo>
                  <a:lnTo>
                    <a:pt x="114667" y="1100803"/>
                  </a:lnTo>
                  <a:lnTo>
                    <a:pt x="120400" y="1155725"/>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093104" y="2386207"/>
              <a:ext cx="105895" cy="1156281"/>
            </a:xfrm>
            <a:custGeom>
              <a:avLst/>
              <a:pathLst>
                <a:path w="105895" h="1156281">
                  <a:moveTo>
                    <a:pt x="105895" y="1155978"/>
                  </a:moveTo>
                  <a:lnTo>
                    <a:pt x="101513" y="1100932"/>
                  </a:lnTo>
                  <a:lnTo>
                    <a:pt x="97131" y="1045885"/>
                  </a:lnTo>
                  <a:lnTo>
                    <a:pt x="92750" y="990838"/>
                  </a:lnTo>
                  <a:lnTo>
                    <a:pt x="88368" y="935792"/>
                  </a:lnTo>
                  <a:lnTo>
                    <a:pt x="83986" y="880745"/>
                  </a:lnTo>
                  <a:lnTo>
                    <a:pt x="79605" y="825699"/>
                  </a:lnTo>
                  <a:lnTo>
                    <a:pt x="75223" y="770652"/>
                  </a:lnTo>
                  <a:lnTo>
                    <a:pt x="70842" y="715605"/>
                  </a:lnTo>
                  <a:lnTo>
                    <a:pt x="66460" y="660559"/>
                  </a:lnTo>
                  <a:lnTo>
                    <a:pt x="62078" y="605512"/>
                  </a:lnTo>
                  <a:lnTo>
                    <a:pt x="57697" y="550466"/>
                  </a:lnTo>
                  <a:lnTo>
                    <a:pt x="53315" y="495419"/>
                  </a:lnTo>
                  <a:lnTo>
                    <a:pt x="48933" y="440372"/>
                  </a:lnTo>
                  <a:lnTo>
                    <a:pt x="44552" y="385326"/>
                  </a:lnTo>
                  <a:lnTo>
                    <a:pt x="40170" y="330279"/>
                  </a:lnTo>
                  <a:lnTo>
                    <a:pt x="35789" y="275233"/>
                  </a:lnTo>
                  <a:lnTo>
                    <a:pt x="31407" y="220186"/>
                  </a:lnTo>
                  <a:lnTo>
                    <a:pt x="27025" y="165139"/>
                  </a:lnTo>
                  <a:lnTo>
                    <a:pt x="22644" y="110093"/>
                  </a:lnTo>
                  <a:lnTo>
                    <a:pt x="18262" y="55046"/>
                  </a:lnTo>
                  <a:lnTo>
                    <a:pt x="13880" y="0"/>
                  </a:lnTo>
                  <a:lnTo>
                    <a:pt x="0" y="1167"/>
                  </a:lnTo>
                  <a:lnTo>
                    <a:pt x="4871" y="56172"/>
                  </a:lnTo>
                  <a:lnTo>
                    <a:pt x="9742" y="111177"/>
                  </a:lnTo>
                  <a:lnTo>
                    <a:pt x="14613" y="166183"/>
                  </a:lnTo>
                  <a:lnTo>
                    <a:pt x="19485" y="221188"/>
                  </a:lnTo>
                  <a:lnTo>
                    <a:pt x="24356" y="276194"/>
                  </a:lnTo>
                  <a:lnTo>
                    <a:pt x="29227" y="331199"/>
                  </a:lnTo>
                  <a:lnTo>
                    <a:pt x="34098" y="386205"/>
                  </a:lnTo>
                  <a:lnTo>
                    <a:pt x="38970" y="441210"/>
                  </a:lnTo>
                  <a:lnTo>
                    <a:pt x="43841" y="496216"/>
                  </a:lnTo>
                  <a:lnTo>
                    <a:pt x="48712" y="551221"/>
                  </a:lnTo>
                  <a:lnTo>
                    <a:pt x="53583" y="606226"/>
                  </a:lnTo>
                  <a:lnTo>
                    <a:pt x="58455" y="661232"/>
                  </a:lnTo>
                  <a:lnTo>
                    <a:pt x="63326" y="716237"/>
                  </a:lnTo>
                  <a:lnTo>
                    <a:pt x="68197" y="771243"/>
                  </a:lnTo>
                  <a:lnTo>
                    <a:pt x="73068" y="826248"/>
                  </a:lnTo>
                  <a:lnTo>
                    <a:pt x="77940" y="881254"/>
                  </a:lnTo>
                  <a:lnTo>
                    <a:pt x="82811" y="936259"/>
                  </a:lnTo>
                  <a:lnTo>
                    <a:pt x="87682" y="991265"/>
                  </a:lnTo>
                  <a:lnTo>
                    <a:pt x="92553" y="1046270"/>
                  </a:lnTo>
                  <a:lnTo>
                    <a:pt x="97425" y="1101275"/>
                  </a:lnTo>
                  <a:lnTo>
                    <a:pt x="102296" y="1156281"/>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106985" y="2381271"/>
              <a:ext cx="124219" cy="1160914"/>
            </a:xfrm>
            <a:custGeom>
              <a:avLst/>
              <a:pathLst>
                <a:path w="124219" h="1160914">
                  <a:moveTo>
                    <a:pt x="124219" y="1159635"/>
                  </a:moveTo>
                  <a:lnTo>
                    <a:pt x="124219" y="1104414"/>
                  </a:lnTo>
                  <a:lnTo>
                    <a:pt x="124219" y="1049193"/>
                  </a:lnTo>
                  <a:lnTo>
                    <a:pt x="124219" y="993972"/>
                  </a:lnTo>
                  <a:lnTo>
                    <a:pt x="124219" y="938752"/>
                  </a:lnTo>
                  <a:lnTo>
                    <a:pt x="124219" y="883531"/>
                  </a:lnTo>
                  <a:lnTo>
                    <a:pt x="124219" y="828310"/>
                  </a:lnTo>
                  <a:lnTo>
                    <a:pt x="124219" y="773090"/>
                  </a:lnTo>
                  <a:lnTo>
                    <a:pt x="124219" y="717869"/>
                  </a:lnTo>
                  <a:lnTo>
                    <a:pt x="124219" y="662648"/>
                  </a:lnTo>
                  <a:lnTo>
                    <a:pt x="124219" y="607427"/>
                  </a:lnTo>
                  <a:lnTo>
                    <a:pt x="124219" y="552207"/>
                  </a:lnTo>
                  <a:lnTo>
                    <a:pt x="124219" y="496986"/>
                  </a:lnTo>
                  <a:lnTo>
                    <a:pt x="124219" y="441765"/>
                  </a:lnTo>
                  <a:lnTo>
                    <a:pt x="124219" y="386545"/>
                  </a:lnTo>
                  <a:lnTo>
                    <a:pt x="124219" y="331324"/>
                  </a:lnTo>
                  <a:lnTo>
                    <a:pt x="124219" y="276103"/>
                  </a:lnTo>
                  <a:lnTo>
                    <a:pt x="124219" y="220882"/>
                  </a:lnTo>
                  <a:lnTo>
                    <a:pt x="124219" y="165662"/>
                  </a:lnTo>
                  <a:lnTo>
                    <a:pt x="124219" y="110441"/>
                  </a:lnTo>
                  <a:lnTo>
                    <a:pt x="124219" y="55220"/>
                  </a:lnTo>
                  <a:lnTo>
                    <a:pt x="124219" y="0"/>
                  </a:lnTo>
                  <a:lnTo>
                    <a:pt x="62060" y="1234"/>
                  </a:lnTo>
                  <a:lnTo>
                    <a:pt x="0" y="4936"/>
                  </a:lnTo>
                  <a:lnTo>
                    <a:pt x="4381" y="59982"/>
                  </a:lnTo>
                  <a:lnTo>
                    <a:pt x="8763" y="115029"/>
                  </a:lnTo>
                  <a:lnTo>
                    <a:pt x="13144" y="170075"/>
                  </a:lnTo>
                  <a:lnTo>
                    <a:pt x="17526" y="225122"/>
                  </a:lnTo>
                  <a:lnTo>
                    <a:pt x="21908" y="280169"/>
                  </a:lnTo>
                  <a:lnTo>
                    <a:pt x="26289" y="335215"/>
                  </a:lnTo>
                  <a:lnTo>
                    <a:pt x="30671" y="390262"/>
                  </a:lnTo>
                  <a:lnTo>
                    <a:pt x="35052" y="445308"/>
                  </a:lnTo>
                  <a:lnTo>
                    <a:pt x="39434" y="500355"/>
                  </a:lnTo>
                  <a:lnTo>
                    <a:pt x="43816" y="555402"/>
                  </a:lnTo>
                  <a:lnTo>
                    <a:pt x="48197" y="610448"/>
                  </a:lnTo>
                  <a:lnTo>
                    <a:pt x="52579" y="665495"/>
                  </a:lnTo>
                  <a:lnTo>
                    <a:pt x="56961" y="720541"/>
                  </a:lnTo>
                  <a:lnTo>
                    <a:pt x="61342" y="775588"/>
                  </a:lnTo>
                  <a:lnTo>
                    <a:pt x="65724" y="830635"/>
                  </a:lnTo>
                  <a:lnTo>
                    <a:pt x="70105" y="885681"/>
                  </a:lnTo>
                  <a:lnTo>
                    <a:pt x="74487" y="940728"/>
                  </a:lnTo>
                  <a:lnTo>
                    <a:pt x="78869" y="995775"/>
                  </a:lnTo>
                  <a:lnTo>
                    <a:pt x="83250" y="1050821"/>
                  </a:lnTo>
                  <a:lnTo>
                    <a:pt x="87632" y="1105868"/>
                  </a:lnTo>
                  <a:lnTo>
                    <a:pt x="92014" y="1160914"/>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1984270"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8.7m</a:t>
              </a:r>
            </a:p>
          </p:txBody>
        </p:sp>
        <p:sp>
          <p:nvSpPr>
            <p:cNvPr id="36" name="tx36"/>
            <p:cNvSpPr/>
            <p:nvPr/>
          </p:nvSpPr>
          <p:spPr>
            <a:xfrm>
              <a:off x="4260088"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269088"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269088"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269088"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269088"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269088"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269088"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269088"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269088"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269088"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269088"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269088"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269088"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269088"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269088"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269088"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269088"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647540" y="229966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647540" y="251912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647540" y="273857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647540" y="295803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647540" y="317748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647540" y="339694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647540" y="361640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647540" y="383585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647540" y="405531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647540" y="427476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647540" y="449422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647540" y="471368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647540" y="493313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647540" y="515259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647540" y="5372049"/>
              <a:ext cx="201456"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549133" y="2360388"/>
              <a:ext cx="15033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Nigeria: 3.2 million (36.7%) </a:t>
              </a:r>
            </a:p>
          </p:txBody>
        </p:sp>
        <p:sp>
          <p:nvSpPr>
            <p:cNvPr id="69" name="tx69"/>
            <p:cNvSpPr/>
            <p:nvPr/>
          </p:nvSpPr>
          <p:spPr>
            <a:xfrm>
              <a:off x="4549133" y="2579844"/>
              <a:ext cx="1578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Pakistan: 1.1 million (12.2%) </a:t>
              </a:r>
            </a:p>
          </p:txBody>
        </p:sp>
        <p:sp>
          <p:nvSpPr>
            <p:cNvPr id="70" name="tx70"/>
            <p:cNvSpPr/>
            <p:nvPr/>
          </p:nvSpPr>
          <p:spPr>
            <a:xfrm>
              <a:off x="4549133" y="2799300"/>
              <a:ext cx="12306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India: 453,000 (5.2%) </a:t>
              </a:r>
            </a:p>
          </p:txBody>
        </p:sp>
        <p:sp>
          <p:nvSpPr>
            <p:cNvPr id="71" name="tx71"/>
            <p:cNvSpPr/>
            <p:nvPr/>
          </p:nvSpPr>
          <p:spPr>
            <a:xfrm>
              <a:off x="4549133" y="3018756"/>
              <a:ext cx="16122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Cote d'Ivoire: 410,000 (4.7%) </a:t>
              </a:r>
            </a:p>
          </p:txBody>
        </p:sp>
        <p:sp>
          <p:nvSpPr>
            <p:cNvPr id="72" name="tx72"/>
            <p:cNvSpPr/>
            <p:nvPr/>
          </p:nvSpPr>
          <p:spPr>
            <a:xfrm>
              <a:off x="4549133" y="3238212"/>
              <a:ext cx="13301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Angola: 399,000 (4.6%) </a:t>
              </a:r>
            </a:p>
          </p:txBody>
        </p:sp>
        <p:sp>
          <p:nvSpPr>
            <p:cNvPr id="73" name="tx73"/>
            <p:cNvSpPr/>
            <p:nvPr/>
          </p:nvSpPr>
          <p:spPr>
            <a:xfrm>
              <a:off x="4549133" y="3457668"/>
              <a:ext cx="14336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Tanzania: 378,000 (4.3%) </a:t>
              </a:r>
            </a:p>
          </p:txBody>
        </p:sp>
        <p:sp>
          <p:nvSpPr>
            <p:cNvPr id="74" name="tx74"/>
            <p:cNvSpPr/>
            <p:nvPr/>
          </p:nvSpPr>
          <p:spPr>
            <a:xfrm>
              <a:off x="4549133" y="3677124"/>
              <a:ext cx="1578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Bangladesh: 339,000 (3.9%) </a:t>
              </a:r>
            </a:p>
          </p:txBody>
        </p:sp>
        <p:sp>
          <p:nvSpPr>
            <p:cNvPr id="75" name="tx75"/>
            <p:cNvSpPr/>
            <p:nvPr/>
          </p:nvSpPr>
          <p:spPr>
            <a:xfrm>
              <a:off x="4549133" y="3896580"/>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Kenya: 300,000 (3.5%) </a:t>
              </a:r>
            </a:p>
          </p:txBody>
        </p:sp>
        <p:sp>
          <p:nvSpPr>
            <p:cNvPr id="76" name="tx76"/>
            <p:cNvSpPr/>
            <p:nvPr/>
          </p:nvSpPr>
          <p:spPr>
            <a:xfrm>
              <a:off x="4549133" y="4116036"/>
              <a:ext cx="1454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Myanmar: 250,000 (2.9%) </a:t>
              </a:r>
            </a:p>
          </p:txBody>
        </p:sp>
        <p:sp>
          <p:nvSpPr>
            <p:cNvPr id="77" name="tx77"/>
            <p:cNvSpPr/>
            <p:nvPr/>
          </p:nvSpPr>
          <p:spPr>
            <a:xfrm>
              <a:off x="4549133" y="4335492"/>
              <a:ext cx="13363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Benin: 239,000 (2.8%) </a:t>
              </a:r>
            </a:p>
          </p:txBody>
        </p:sp>
        <p:sp>
          <p:nvSpPr>
            <p:cNvPr id="78" name="tx78"/>
            <p:cNvSpPr/>
            <p:nvPr/>
          </p:nvSpPr>
          <p:spPr>
            <a:xfrm>
              <a:off x="4549133" y="4554948"/>
              <a:ext cx="15639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Cameroon: 236,000 (2.7%) </a:t>
              </a:r>
            </a:p>
          </p:txBody>
        </p:sp>
        <p:sp>
          <p:nvSpPr>
            <p:cNvPr id="79" name="tx79"/>
            <p:cNvSpPr/>
            <p:nvPr/>
          </p:nvSpPr>
          <p:spPr>
            <a:xfrm>
              <a:off x="4549133" y="4774404"/>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Venezuela: 202,000 (2.3%) </a:t>
              </a:r>
            </a:p>
          </p:txBody>
        </p:sp>
        <p:sp>
          <p:nvSpPr>
            <p:cNvPr id="80" name="tx80"/>
            <p:cNvSpPr/>
            <p:nvPr/>
          </p:nvSpPr>
          <p:spPr>
            <a:xfrm>
              <a:off x="4549133" y="4993860"/>
              <a:ext cx="141091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Guinea: 179,000 (2.1%) </a:t>
              </a:r>
            </a:p>
          </p:txBody>
        </p:sp>
        <p:sp>
          <p:nvSpPr>
            <p:cNvPr id="81" name="tx81"/>
            <p:cNvSpPr/>
            <p:nvPr/>
          </p:nvSpPr>
          <p:spPr>
            <a:xfrm>
              <a:off x="4549133" y="5213316"/>
              <a:ext cx="20198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Papua New Guinea: 138,000 (1.6%) </a:t>
              </a:r>
            </a:p>
          </p:txBody>
        </p:sp>
        <p:sp>
          <p:nvSpPr>
            <p:cNvPr id="82" name="tx82"/>
            <p:cNvSpPr/>
            <p:nvPr/>
          </p:nvSpPr>
          <p:spPr>
            <a:xfrm>
              <a:off x="4549133" y="5432772"/>
              <a:ext cx="1211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Haiti: 94,000 (1.1%) </a:t>
              </a:r>
            </a:p>
          </p:txBody>
        </p:sp>
        <p:sp>
          <p:nvSpPr>
            <p:cNvPr id="83" name="tx83"/>
            <p:cNvSpPr/>
            <p:nvPr/>
          </p:nvSpPr>
          <p:spPr>
            <a:xfrm>
              <a:off x="4549133" y="5652228"/>
              <a:ext cx="12241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Bolivia: 84,000 (1%) </a:t>
              </a:r>
            </a:p>
          </p:txBody>
        </p:sp>
        <p:sp>
          <p:nvSpPr>
            <p:cNvPr id="84" name="tx84"/>
            <p:cNvSpPr/>
            <p:nvPr/>
          </p:nvSpPr>
          <p:spPr>
            <a:xfrm>
              <a:off x="6927585" y="2360388"/>
              <a:ext cx="12461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Egypt: 73,000 (&lt;1%) </a:t>
              </a:r>
            </a:p>
          </p:txBody>
        </p:sp>
        <p:sp>
          <p:nvSpPr>
            <p:cNvPr id="85" name="tx85"/>
            <p:cNvSpPr/>
            <p:nvPr/>
          </p:nvSpPr>
          <p:spPr>
            <a:xfrm>
              <a:off x="6927585" y="2579844"/>
              <a:ext cx="12027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Laos: 66,000 (&lt;1%) </a:t>
              </a:r>
            </a:p>
          </p:txBody>
        </p:sp>
        <p:sp>
          <p:nvSpPr>
            <p:cNvPr id="86" name="tx86"/>
            <p:cNvSpPr/>
            <p:nvPr/>
          </p:nvSpPr>
          <p:spPr>
            <a:xfrm>
              <a:off x="6927585" y="2799300"/>
              <a:ext cx="12959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Ghana: 61,000 (&lt;1%) </a:t>
              </a:r>
            </a:p>
          </p:txBody>
        </p:sp>
        <p:sp>
          <p:nvSpPr>
            <p:cNvPr id="87" name="tx87"/>
            <p:cNvSpPr/>
            <p:nvPr/>
          </p:nvSpPr>
          <p:spPr>
            <a:xfrm>
              <a:off x="6927585" y="3018756"/>
              <a:ext cx="13329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Zambia: 55,000 (&lt;1%) </a:t>
              </a:r>
            </a:p>
          </p:txBody>
        </p:sp>
        <p:sp>
          <p:nvSpPr>
            <p:cNvPr id="88" name="tx88"/>
            <p:cNvSpPr/>
            <p:nvPr/>
          </p:nvSpPr>
          <p:spPr>
            <a:xfrm>
              <a:off x="6927585" y="3238212"/>
              <a:ext cx="1200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Togo: 54,000 (&lt;1%) </a:t>
              </a:r>
            </a:p>
          </p:txBody>
        </p:sp>
        <p:sp>
          <p:nvSpPr>
            <p:cNvPr id="89" name="tx89"/>
            <p:cNvSpPr/>
            <p:nvPr/>
          </p:nvSpPr>
          <p:spPr>
            <a:xfrm>
              <a:off x="6927585" y="3457668"/>
              <a:ext cx="14178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Tajikistan: 52,000 (&lt;1%) </a:t>
              </a:r>
            </a:p>
          </p:txBody>
        </p:sp>
        <p:sp>
          <p:nvSpPr>
            <p:cNvPr id="90" name="tx90"/>
            <p:cNvSpPr/>
            <p:nvPr/>
          </p:nvSpPr>
          <p:spPr>
            <a:xfrm>
              <a:off x="6927585" y="3677124"/>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Zimbabwe: 49,000 (&lt;1%) </a:t>
              </a:r>
            </a:p>
          </p:txBody>
        </p:sp>
        <p:sp>
          <p:nvSpPr>
            <p:cNvPr id="91" name="tx91"/>
            <p:cNvSpPr/>
            <p:nvPr/>
          </p:nvSpPr>
          <p:spPr>
            <a:xfrm>
              <a:off x="6927585" y="3896580"/>
              <a:ext cx="14697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Cambodia: 45,000 (&lt;1%) </a:t>
              </a:r>
            </a:p>
          </p:txBody>
        </p:sp>
        <p:sp>
          <p:nvSpPr>
            <p:cNvPr id="92" name="tx92"/>
            <p:cNvSpPr/>
            <p:nvPr/>
          </p:nvSpPr>
          <p:spPr>
            <a:xfrm>
              <a:off x="6927585" y="4116036"/>
              <a:ext cx="13705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Senegal: 43,000 (&lt;1%) </a:t>
              </a:r>
            </a:p>
          </p:txBody>
        </p:sp>
        <p:sp>
          <p:nvSpPr>
            <p:cNvPr id="93" name="tx93"/>
            <p:cNvSpPr/>
            <p:nvPr/>
          </p:nvSpPr>
          <p:spPr>
            <a:xfrm>
              <a:off x="6927585" y="4335492"/>
              <a:ext cx="144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Honduras: 30,000 (&lt;1%) </a:t>
              </a:r>
            </a:p>
          </p:txBody>
        </p:sp>
        <p:sp>
          <p:nvSpPr>
            <p:cNvPr id="94" name="tx94"/>
            <p:cNvSpPr/>
            <p:nvPr/>
          </p:nvSpPr>
          <p:spPr>
            <a:xfrm>
              <a:off x="6927585" y="4554948"/>
              <a:ext cx="13955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Lebanon: 30,000 (&lt;1%) </a:t>
              </a:r>
            </a:p>
          </p:txBody>
        </p:sp>
        <p:sp>
          <p:nvSpPr>
            <p:cNvPr id="95" name="tx95"/>
            <p:cNvSpPr/>
            <p:nvPr/>
          </p:nvSpPr>
          <p:spPr>
            <a:xfrm>
              <a:off x="6927585" y="4774404"/>
              <a:ext cx="12896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Congo: 29,000 (&lt;1%) </a:t>
              </a:r>
            </a:p>
          </p:txBody>
        </p:sp>
        <p:sp>
          <p:nvSpPr>
            <p:cNvPr id="96" name="tx96"/>
            <p:cNvSpPr/>
            <p:nvPr/>
          </p:nvSpPr>
          <p:spPr>
            <a:xfrm>
              <a:off x="6927585" y="4993860"/>
              <a:ext cx="12522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Nepal: 22,000 (&lt;1%) </a:t>
              </a:r>
            </a:p>
          </p:txBody>
        </p:sp>
        <p:sp>
          <p:nvSpPr>
            <p:cNvPr id="97" name="tx97"/>
            <p:cNvSpPr/>
            <p:nvPr/>
          </p:nvSpPr>
          <p:spPr>
            <a:xfrm>
              <a:off x="6927585" y="5213316"/>
              <a:ext cx="13701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Namibia: 12,000 (&lt;1%) </a:t>
              </a:r>
            </a:p>
          </p:txBody>
        </p:sp>
        <p:sp>
          <p:nvSpPr>
            <p:cNvPr id="98" name="tx98"/>
            <p:cNvSpPr/>
            <p:nvPr/>
          </p:nvSpPr>
          <p:spPr>
            <a:xfrm>
              <a:off x="6927585" y="5432772"/>
              <a:ext cx="22164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17 countries: 110,000 (1.3%) </a:t>
              </a:r>
            </a:p>
          </p:txBody>
        </p:sp>
        <p:sp>
          <p:nvSpPr>
            <p:cNvPr id="99" name="tx99"/>
            <p:cNvSpPr/>
            <p:nvPr/>
          </p:nvSpPr>
          <p:spPr>
            <a:xfrm>
              <a:off x="274320" y="1834721"/>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26105" y="5973252"/>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167380" y="6093953"/>
              <a:ext cx="40207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group ranking based on highest to lowest</a:t>
              </a:r>
            </a:p>
          </p:txBody>
        </p:sp>
        <p:sp>
          <p:nvSpPr>
            <p:cNvPr id="102" name="tx102"/>
            <p:cNvSpPr/>
            <p:nvPr/>
          </p:nvSpPr>
          <p:spPr>
            <a:xfrm>
              <a:off x="571545" y="6214653"/>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(54.1%) of all children unprotected against measles in LMICs.
Nigeria had the highest number of children who did not receive MCV1 (n=3.2 million), which is approximately 36.7% of all children unprotected against measles in LMICs (n=8.7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children unprotected against measles in LMICs, with Nigeria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818360"/>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4066845"/>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3315329"/>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2563814"/>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9" name="pl9"/>
            <p:cNvSpPr/>
            <p:nvPr/>
          </p:nvSpPr>
          <p:spPr>
            <a:xfrm>
              <a:off x="795849"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0" name="pl10"/>
            <p:cNvSpPr/>
            <p:nvPr/>
          </p:nvSpPr>
          <p:spPr>
            <a:xfrm>
              <a:off x="795849" y="4442602"/>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369108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795849" y="2939571"/>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3" name="pl13"/>
            <p:cNvSpPr/>
            <p:nvPr/>
          </p:nvSpPr>
          <p:spPr>
            <a:xfrm>
              <a:off x="795849"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4" name="pl14"/>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970564" y="3240178"/>
              <a:ext cx="3494291" cy="1352728"/>
            </a:xfrm>
            <a:custGeom>
              <a:avLst/>
              <a:pathLst>
                <a:path w="3494291" h="1352728">
                  <a:moveTo>
                    <a:pt x="0" y="0"/>
                  </a:moveTo>
                  <a:lnTo>
                    <a:pt x="139771" y="150303"/>
                  </a:lnTo>
                  <a:lnTo>
                    <a:pt x="279543" y="0"/>
                  </a:lnTo>
                  <a:lnTo>
                    <a:pt x="419315" y="300606"/>
                  </a:lnTo>
                  <a:lnTo>
                    <a:pt x="559086" y="450909"/>
                  </a:lnTo>
                  <a:lnTo>
                    <a:pt x="698858" y="300606"/>
                  </a:lnTo>
                  <a:lnTo>
                    <a:pt x="838630" y="450909"/>
                  </a:lnTo>
                  <a:lnTo>
                    <a:pt x="978401" y="450909"/>
                  </a:lnTo>
                  <a:lnTo>
                    <a:pt x="1118173" y="751515"/>
                  </a:lnTo>
                  <a:lnTo>
                    <a:pt x="1257945" y="901818"/>
                  </a:lnTo>
                  <a:lnTo>
                    <a:pt x="1397716" y="1052121"/>
                  </a:lnTo>
                  <a:lnTo>
                    <a:pt x="1537488" y="1052121"/>
                  </a:lnTo>
                  <a:lnTo>
                    <a:pt x="1677260" y="1052121"/>
                  </a:lnTo>
                  <a:lnTo>
                    <a:pt x="1817031" y="1052121"/>
                  </a:lnTo>
                  <a:lnTo>
                    <a:pt x="1956803" y="1202424"/>
                  </a:lnTo>
                  <a:lnTo>
                    <a:pt x="2096575" y="1202424"/>
                  </a:lnTo>
                  <a:lnTo>
                    <a:pt x="2236346" y="1202424"/>
                  </a:lnTo>
                  <a:lnTo>
                    <a:pt x="2376118" y="1202424"/>
                  </a:lnTo>
                  <a:lnTo>
                    <a:pt x="2515890" y="1352728"/>
                  </a:lnTo>
                  <a:lnTo>
                    <a:pt x="2655661" y="1352728"/>
                  </a:lnTo>
                  <a:lnTo>
                    <a:pt x="2795433" y="1202424"/>
                  </a:lnTo>
                  <a:lnTo>
                    <a:pt x="2935205" y="1052121"/>
                  </a:lnTo>
                  <a:lnTo>
                    <a:pt x="3074976" y="1052121"/>
                  </a:lnTo>
                  <a:lnTo>
                    <a:pt x="3214748" y="1052121"/>
                  </a:lnTo>
                  <a:lnTo>
                    <a:pt x="3354520" y="1202424"/>
                  </a:lnTo>
                  <a:lnTo>
                    <a:pt x="3494291" y="1202424"/>
                  </a:lnTo>
                </a:path>
              </a:pathLst>
            </a:custGeom>
            <a:ln w="27101" cap="flat">
              <a:solidFill>
                <a:srgbClr val="00377D">
                  <a:alpha val="50196"/>
                </a:srgbClr>
              </a:solidFill>
              <a:prstDash val="solid"/>
              <a:round/>
            </a:ln>
          </p:spPr>
          <p:txBody>
            <a:bodyPr/>
            <a:lstStyle/>
            <a:p/>
          </p:txBody>
        </p:sp>
        <p:sp>
          <p:nvSpPr>
            <p:cNvPr id="22" name="pl22"/>
            <p:cNvSpPr/>
            <p:nvPr/>
          </p:nvSpPr>
          <p:spPr>
            <a:xfrm>
              <a:off x="970564" y="2638965"/>
              <a:ext cx="3494291" cy="1803637"/>
            </a:xfrm>
            <a:custGeom>
              <a:avLst/>
              <a:pathLst>
                <a:path w="3494291" h="1803637">
                  <a:moveTo>
                    <a:pt x="0" y="0"/>
                  </a:moveTo>
                  <a:lnTo>
                    <a:pt x="139771" y="0"/>
                  </a:lnTo>
                  <a:lnTo>
                    <a:pt x="279543" y="0"/>
                  </a:lnTo>
                  <a:lnTo>
                    <a:pt x="419315" y="150303"/>
                  </a:lnTo>
                  <a:lnTo>
                    <a:pt x="559086" y="450909"/>
                  </a:lnTo>
                  <a:lnTo>
                    <a:pt x="698858" y="300606"/>
                  </a:lnTo>
                  <a:lnTo>
                    <a:pt x="838630" y="300606"/>
                  </a:lnTo>
                  <a:lnTo>
                    <a:pt x="978401" y="150303"/>
                  </a:lnTo>
                  <a:lnTo>
                    <a:pt x="1118173" y="751515"/>
                  </a:lnTo>
                  <a:lnTo>
                    <a:pt x="1257945" y="901818"/>
                  </a:lnTo>
                  <a:lnTo>
                    <a:pt x="1397716" y="1352728"/>
                  </a:lnTo>
                  <a:lnTo>
                    <a:pt x="1537488" y="1352728"/>
                  </a:lnTo>
                  <a:lnTo>
                    <a:pt x="1677260" y="1202424"/>
                  </a:lnTo>
                  <a:lnTo>
                    <a:pt x="1817031" y="1352728"/>
                  </a:lnTo>
                  <a:lnTo>
                    <a:pt x="1956803" y="1503031"/>
                  </a:lnTo>
                  <a:lnTo>
                    <a:pt x="2096575" y="1653334"/>
                  </a:lnTo>
                  <a:lnTo>
                    <a:pt x="2236346" y="1803637"/>
                  </a:lnTo>
                  <a:lnTo>
                    <a:pt x="2376118" y="1653334"/>
                  </a:lnTo>
                  <a:lnTo>
                    <a:pt x="2515890" y="1803637"/>
                  </a:lnTo>
                  <a:lnTo>
                    <a:pt x="2655661" y="1803637"/>
                  </a:lnTo>
                  <a:lnTo>
                    <a:pt x="2795433" y="1803637"/>
                  </a:lnTo>
                  <a:lnTo>
                    <a:pt x="2935205" y="1653334"/>
                  </a:lnTo>
                  <a:lnTo>
                    <a:pt x="3074976" y="1803637"/>
                  </a:lnTo>
                  <a:lnTo>
                    <a:pt x="3214748" y="1803637"/>
                  </a:lnTo>
                  <a:lnTo>
                    <a:pt x="3354520" y="1803637"/>
                  </a:lnTo>
                  <a:lnTo>
                    <a:pt x="3494291" y="1803637"/>
                  </a:lnTo>
                </a:path>
              </a:pathLst>
            </a:custGeom>
            <a:ln w="27101" cap="flat">
              <a:solidFill>
                <a:srgbClr val="1CABE2">
                  <a:alpha val="50196"/>
                </a:srgbClr>
              </a:solidFill>
              <a:prstDash val="solid"/>
              <a:round/>
            </a:ln>
          </p:spPr>
          <p:txBody>
            <a:bodyPr/>
            <a:lstStyle/>
            <a:p/>
          </p:txBody>
        </p:sp>
        <p:sp>
          <p:nvSpPr>
            <p:cNvPr id="23" name="pl23"/>
            <p:cNvSpPr/>
            <p:nvPr/>
          </p:nvSpPr>
          <p:spPr>
            <a:xfrm>
              <a:off x="970564" y="2638965"/>
              <a:ext cx="3494291" cy="1803637"/>
            </a:xfrm>
            <a:custGeom>
              <a:avLst/>
              <a:pathLst>
                <a:path w="3494291" h="1803637">
                  <a:moveTo>
                    <a:pt x="0" y="0"/>
                  </a:moveTo>
                  <a:lnTo>
                    <a:pt x="139771" y="0"/>
                  </a:lnTo>
                  <a:lnTo>
                    <a:pt x="279543" y="0"/>
                  </a:lnTo>
                  <a:lnTo>
                    <a:pt x="419315" y="150303"/>
                  </a:lnTo>
                  <a:lnTo>
                    <a:pt x="559086" y="450909"/>
                  </a:lnTo>
                  <a:lnTo>
                    <a:pt x="698858" y="300606"/>
                  </a:lnTo>
                  <a:lnTo>
                    <a:pt x="838630" y="300606"/>
                  </a:lnTo>
                  <a:lnTo>
                    <a:pt x="978401" y="150303"/>
                  </a:lnTo>
                  <a:lnTo>
                    <a:pt x="1118173" y="751515"/>
                  </a:lnTo>
                  <a:lnTo>
                    <a:pt x="1257945" y="901818"/>
                  </a:lnTo>
                  <a:lnTo>
                    <a:pt x="1397716" y="1352728"/>
                  </a:lnTo>
                  <a:lnTo>
                    <a:pt x="1537488" y="1352728"/>
                  </a:lnTo>
                  <a:lnTo>
                    <a:pt x="1677260" y="1202424"/>
                  </a:lnTo>
                  <a:lnTo>
                    <a:pt x="1817031" y="1352728"/>
                  </a:lnTo>
                  <a:lnTo>
                    <a:pt x="1956803" y="1503031"/>
                  </a:lnTo>
                  <a:lnTo>
                    <a:pt x="2096575" y="1653334"/>
                  </a:lnTo>
                  <a:lnTo>
                    <a:pt x="2236346" y="1803637"/>
                  </a:lnTo>
                  <a:lnTo>
                    <a:pt x="2376118" y="1653334"/>
                  </a:lnTo>
                  <a:lnTo>
                    <a:pt x="2515890" y="1803637"/>
                  </a:lnTo>
                  <a:lnTo>
                    <a:pt x="2655661" y="1803637"/>
                  </a:lnTo>
                  <a:lnTo>
                    <a:pt x="2795433" y="1803637"/>
                  </a:lnTo>
                  <a:lnTo>
                    <a:pt x="2935205" y="1653334"/>
                  </a:lnTo>
                  <a:lnTo>
                    <a:pt x="3074976" y="1803637"/>
                  </a:lnTo>
                  <a:lnTo>
                    <a:pt x="3214748" y="1803637"/>
                  </a:lnTo>
                  <a:lnTo>
                    <a:pt x="3354520" y="1803637"/>
                  </a:lnTo>
                  <a:lnTo>
                    <a:pt x="3494291" y="1803637"/>
                  </a:lnTo>
                </a:path>
              </a:pathLst>
            </a:custGeom>
            <a:ln w="65043" cap="flat">
              <a:solidFill>
                <a:srgbClr val="000000">
                  <a:alpha val="100000"/>
                </a:srgbClr>
              </a:solidFill>
              <a:prstDash val="solid"/>
              <a:round/>
            </a:ln>
          </p:spPr>
          <p:txBody>
            <a:bodyPr/>
            <a:lstStyle/>
            <a:p/>
          </p:txBody>
        </p:sp>
        <p:sp>
          <p:nvSpPr>
            <p:cNvPr id="24" name="pl24"/>
            <p:cNvSpPr/>
            <p:nvPr/>
          </p:nvSpPr>
          <p:spPr>
            <a:xfrm>
              <a:off x="970564" y="2638965"/>
              <a:ext cx="3494291" cy="1803637"/>
            </a:xfrm>
            <a:custGeom>
              <a:avLst/>
              <a:pathLst>
                <a:path w="3494291" h="1803637">
                  <a:moveTo>
                    <a:pt x="0" y="0"/>
                  </a:moveTo>
                  <a:lnTo>
                    <a:pt x="139771" y="0"/>
                  </a:lnTo>
                  <a:lnTo>
                    <a:pt x="279543" y="0"/>
                  </a:lnTo>
                  <a:lnTo>
                    <a:pt x="419315" y="150303"/>
                  </a:lnTo>
                  <a:lnTo>
                    <a:pt x="559086" y="450909"/>
                  </a:lnTo>
                  <a:lnTo>
                    <a:pt x="698858" y="300606"/>
                  </a:lnTo>
                  <a:lnTo>
                    <a:pt x="838630" y="300606"/>
                  </a:lnTo>
                  <a:lnTo>
                    <a:pt x="978401" y="150303"/>
                  </a:lnTo>
                  <a:lnTo>
                    <a:pt x="1118173" y="751515"/>
                  </a:lnTo>
                  <a:lnTo>
                    <a:pt x="1257945" y="901818"/>
                  </a:lnTo>
                  <a:lnTo>
                    <a:pt x="1397716" y="1352728"/>
                  </a:lnTo>
                  <a:lnTo>
                    <a:pt x="1537488" y="1352728"/>
                  </a:lnTo>
                  <a:lnTo>
                    <a:pt x="1677260" y="1202424"/>
                  </a:lnTo>
                  <a:lnTo>
                    <a:pt x="1817031" y="1352728"/>
                  </a:lnTo>
                  <a:lnTo>
                    <a:pt x="1956803" y="1503031"/>
                  </a:lnTo>
                  <a:lnTo>
                    <a:pt x="2096575" y="1653334"/>
                  </a:lnTo>
                  <a:lnTo>
                    <a:pt x="2236346" y="1803637"/>
                  </a:lnTo>
                  <a:lnTo>
                    <a:pt x="2376118" y="1653334"/>
                  </a:lnTo>
                  <a:lnTo>
                    <a:pt x="2515890" y="1803637"/>
                  </a:lnTo>
                  <a:lnTo>
                    <a:pt x="2655661" y="1803637"/>
                  </a:lnTo>
                  <a:lnTo>
                    <a:pt x="2795433" y="1803637"/>
                  </a:lnTo>
                  <a:lnTo>
                    <a:pt x="2935205" y="1653334"/>
                  </a:lnTo>
                  <a:lnTo>
                    <a:pt x="3074976" y="1803637"/>
                  </a:lnTo>
                  <a:lnTo>
                    <a:pt x="3214748" y="1803637"/>
                  </a:lnTo>
                  <a:lnTo>
                    <a:pt x="3354520" y="1803637"/>
                  </a:lnTo>
                  <a:lnTo>
                    <a:pt x="3494291" y="1803637"/>
                  </a:lnTo>
                </a:path>
              </a:pathLst>
            </a:custGeom>
            <a:ln w="40651" cap="flat">
              <a:solidFill>
                <a:srgbClr val="1CABE2">
                  <a:alpha val="100000"/>
                </a:srgbClr>
              </a:solidFill>
              <a:prstDash val="solid"/>
              <a:round/>
            </a:ln>
          </p:spPr>
          <p:txBody>
            <a:bodyPr/>
            <a:lstStyle/>
            <a:p/>
          </p:txBody>
        </p:sp>
        <p:sp>
          <p:nvSpPr>
            <p:cNvPr id="25" name="pl25"/>
            <p:cNvSpPr/>
            <p:nvPr/>
          </p:nvSpPr>
          <p:spPr>
            <a:xfrm>
              <a:off x="795849"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6" name="pl26"/>
            <p:cNvSpPr/>
            <p:nvPr/>
          </p:nvSpPr>
          <p:spPr>
            <a:xfrm>
              <a:off x="1669422" y="2488662"/>
              <a:ext cx="0" cy="450909"/>
            </a:xfrm>
            <a:custGeom>
              <a:avLst/>
              <a:pathLst>
                <a:path w="0" h="450909">
                  <a:moveTo>
                    <a:pt x="0" y="0"/>
                  </a:moveTo>
                  <a:lnTo>
                    <a:pt x="0" y="450909"/>
                  </a:lnTo>
                </a:path>
              </a:pathLst>
            </a:custGeom>
            <a:ln w="13550" cap="flat">
              <a:solidFill>
                <a:srgbClr val="000000">
                  <a:alpha val="100000"/>
                </a:srgbClr>
              </a:solidFill>
              <a:prstDash val="dot"/>
              <a:round/>
            </a:ln>
          </p:spPr>
          <p:txBody>
            <a:bodyPr/>
            <a:lstStyle/>
            <a:p/>
          </p:txBody>
        </p:sp>
        <p:sp>
          <p:nvSpPr>
            <p:cNvPr id="27" name="pl27"/>
            <p:cNvSpPr/>
            <p:nvPr/>
          </p:nvSpPr>
          <p:spPr>
            <a:xfrm>
              <a:off x="2368281" y="3751208"/>
              <a:ext cx="0" cy="240484"/>
            </a:xfrm>
            <a:custGeom>
              <a:avLst/>
              <a:pathLst>
                <a:path w="0" h="240484">
                  <a:moveTo>
                    <a:pt x="0" y="0"/>
                  </a:moveTo>
                  <a:lnTo>
                    <a:pt x="0" y="240484"/>
                  </a:lnTo>
                </a:path>
              </a:pathLst>
            </a:custGeom>
            <a:ln w="13550" cap="flat">
              <a:solidFill>
                <a:srgbClr val="000000">
                  <a:alpha val="100000"/>
                </a:srgbClr>
              </a:solidFill>
              <a:prstDash val="dot"/>
              <a:round/>
            </a:ln>
          </p:spPr>
          <p:txBody>
            <a:bodyPr/>
            <a:lstStyle/>
            <a:p/>
          </p:txBody>
        </p:sp>
        <p:sp>
          <p:nvSpPr>
            <p:cNvPr id="28" name="pl28"/>
            <p:cNvSpPr/>
            <p:nvPr/>
          </p:nvSpPr>
          <p:spPr>
            <a:xfrm>
              <a:off x="3067139" y="4111936"/>
              <a:ext cx="0" cy="180363"/>
            </a:xfrm>
            <a:custGeom>
              <a:avLst/>
              <a:pathLst>
                <a:path w="0" h="180363">
                  <a:moveTo>
                    <a:pt x="0" y="0"/>
                  </a:moveTo>
                  <a:lnTo>
                    <a:pt x="0" y="180363"/>
                  </a:lnTo>
                </a:path>
              </a:pathLst>
            </a:custGeom>
            <a:ln w="13550" cap="flat">
              <a:solidFill>
                <a:srgbClr val="000000">
                  <a:alpha val="100000"/>
                </a:srgbClr>
              </a:solidFill>
              <a:prstDash val="dot"/>
              <a:round/>
            </a:ln>
          </p:spPr>
          <p:txBody>
            <a:bodyPr/>
            <a:lstStyle/>
            <a:p/>
          </p:txBody>
        </p:sp>
        <p:sp>
          <p:nvSpPr>
            <p:cNvPr id="29" name="pl29"/>
            <p:cNvSpPr/>
            <p:nvPr/>
          </p:nvSpPr>
          <p:spPr>
            <a:xfrm>
              <a:off x="3626226" y="4292299"/>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30" name="pl30"/>
            <p:cNvSpPr/>
            <p:nvPr/>
          </p:nvSpPr>
          <p:spPr>
            <a:xfrm>
              <a:off x="4325084" y="4292299"/>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31" name="pl31"/>
            <p:cNvSpPr/>
            <p:nvPr/>
          </p:nvSpPr>
          <p:spPr>
            <a:xfrm>
              <a:off x="4464856" y="4292299"/>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32" name="pg32"/>
            <p:cNvSpPr/>
            <p:nvPr/>
          </p:nvSpPr>
          <p:spPr>
            <a:xfrm>
              <a:off x="883975" y="2346286"/>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3" name="tx33"/>
            <p:cNvSpPr/>
            <p:nvPr/>
          </p:nvSpPr>
          <p:spPr>
            <a:xfrm>
              <a:off x="914328" y="2376640"/>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17</a:t>
              </a:r>
            </a:p>
          </p:txBody>
        </p:sp>
        <p:sp>
          <p:nvSpPr>
            <p:cNvPr id="34" name="pg34"/>
            <p:cNvSpPr/>
            <p:nvPr/>
          </p:nvSpPr>
          <p:spPr>
            <a:xfrm>
              <a:off x="1582833" y="2646893"/>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5" name="tx35"/>
            <p:cNvSpPr/>
            <p:nvPr/>
          </p:nvSpPr>
          <p:spPr>
            <a:xfrm>
              <a:off x="1613187" y="2677246"/>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15</a:t>
              </a:r>
            </a:p>
          </p:txBody>
        </p:sp>
        <p:sp>
          <p:nvSpPr>
            <p:cNvPr id="36" name="pg36"/>
            <p:cNvSpPr/>
            <p:nvPr/>
          </p:nvSpPr>
          <p:spPr>
            <a:xfrm>
              <a:off x="2309809" y="369901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7" name="tx37"/>
            <p:cNvSpPr/>
            <p:nvPr/>
          </p:nvSpPr>
          <p:spPr>
            <a:xfrm>
              <a:off x="2340163" y="372936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8</a:t>
              </a:r>
            </a:p>
          </p:txBody>
        </p:sp>
        <p:sp>
          <p:nvSpPr>
            <p:cNvPr id="38" name="pg38"/>
            <p:cNvSpPr/>
            <p:nvPr/>
          </p:nvSpPr>
          <p:spPr>
            <a:xfrm>
              <a:off x="3008668" y="399962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9" name="tx39"/>
            <p:cNvSpPr/>
            <p:nvPr/>
          </p:nvSpPr>
          <p:spPr>
            <a:xfrm>
              <a:off x="3039021" y="402997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40" name="pg40"/>
            <p:cNvSpPr/>
            <p:nvPr/>
          </p:nvSpPr>
          <p:spPr>
            <a:xfrm>
              <a:off x="3567755"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1" name="tx41"/>
            <p:cNvSpPr/>
            <p:nvPr/>
          </p:nvSpPr>
          <p:spPr>
            <a:xfrm>
              <a:off x="3598108"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42" name="pg42"/>
            <p:cNvSpPr/>
            <p:nvPr/>
          </p:nvSpPr>
          <p:spPr>
            <a:xfrm>
              <a:off x="4266613"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3" name="tx43"/>
            <p:cNvSpPr/>
            <p:nvPr/>
          </p:nvSpPr>
          <p:spPr>
            <a:xfrm>
              <a:off x="4296966"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44" name="pg44"/>
            <p:cNvSpPr/>
            <p:nvPr/>
          </p:nvSpPr>
          <p:spPr>
            <a:xfrm>
              <a:off x="4406385"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5" name="tx45"/>
            <p:cNvSpPr/>
            <p:nvPr/>
          </p:nvSpPr>
          <p:spPr>
            <a:xfrm>
              <a:off x="4436738"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46" name="tx46"/>
            <p:cNvSpPr/>
            <p:nvPr/>
          </p:nvSpPr>
          <p:spPr>
            <a:xfrm>
              <a:off x="4584395" y="4397340"/>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7" name="tx47"/>
            <p:cNvSpPr/>
            <p:nvPr/>
          </p:nvSpPr>
          <p:spPr>
            <a:xfrm>
              <a:off x="655495"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8" name="tx48"/>
            <p:cNvSpPr/>
            <p:nvPr/>
          </p:nvSpPr>
          <p:spPr>
            <a:xfrm>
              <a:off x="655495" y="439258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49" name="tx49"/>
            <p:cNvSpPr/>
            <p:nvPr/>
          </p:nvSpPr>
          <p:spPr>
            <a:xfrm>
              <a:off x="577771" y="364106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50" name="tx50"/>
            <p:cNvSpPr/>
            <p:nvPr/>
          </p:nvSpPr>
          <p:spPr>
            <a:xfrm>
              <a:off x="577771" y="288955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1" name="tx51"/>
            <p:cNvSpPr/>
            <p:nvPr/>
          </p:nvSpPr>
          <p:spPr>
            <a:xfrm>
              <a:off x="577771"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52" name="tx52"/>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3" name="tx53"/>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4" name="tx54"/>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5" name="tx55"/>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6" name="tx56"/>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7" name="tx57"/>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58" name="tx58"/>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9" name="tx59"/>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60" name="pl60"/>
            <p:cNvSpPr/>
            <p:nvPr/>
          </p:nvSpPr>
          <p:spPr>
            <a:xfrm>
              <a:off x="2012017"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61" name="pl61"/>
            <p:cNvSpPr/>
            <p:nvPr/>
          </p:nvSpPr>
          <p:spPr>
            <a:xfrm>
              <a:off x="2774541" y="6172552"/>
              <a:ext cx="175564" cy="0"/>
            </a:xfrm>
            <a:custGeom>
              <a:avLst/>
              <a:pathLst>
                <a:path w="175564" h="0">
                  <a:moveTo>
                    <a:pt x="0" y="0"/>
                  </a:moveTo>
                  <a:lnTo>
                    <a:pt x="175564" y="0"/>
                  </a:lnTo>
                </a:path>
              </a:pathLst>
            </a:custGeom>
            <a:ln w="27101" cap="flat">
              <a:solidFill>
                <a:srgbClr val="1CABE2">
                  <a:alpha val="50196"/>
                </a:srgbClr>
              </a:solidFill>
              <a:prstDash val="solid"/>
              <a:round/>
            </a:ln>
          </p:spPr>
          <p:txBody>
            <a:bodyPr/>
            <a:lstStyle/>
            <a:p/>
          </p:txBody>
        </p:sp>
        <p:sp>
          <p:nvSpPr>
            <p:cNvPr id="62" name="pl62"/>
            <p:cNvSpPr/>
            <p:nvPr/>
          </p:nvSpPr>
          <p:spPr>
            <a:xfrm>
              <a:off x="2774541" y="6172552"/>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63" name="tx63"/>
            <p:cNvSpPr/>
            <p:nvPr/>
          </p:nvSpPr>
          <p:spPr>
            <a:xfrm>
              <a:off x="2279116"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4" name="tx64"/>
            <p:cNvSpPr/>
            <p:nvPr/>
          </p:nvSpPr>
          <p:spPr>
            <a:xfrm>
              <a:off x="3041641" y="6122535"/>
              <a:ext cx="40370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LMICs</a:t>
              </a:r>
            </a:p>
          </p:txBody>
        </p:sp>
        <p:sp>
          <p:nvSpPr>
            <p:cNvPr id="65" name="tx65"/>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6" name="tx66"/>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67" name="pl67"/>
            <p:cNvSpPr/>
            <p:nvPr/>
          </p:nvSpPr>
          <p:spPr>
            <a:xfrm>
              <a:off x="5161100" y="4818360"/>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8" name="pl68"/>
            <p:cNvSpPr/>
            <p:nvPr/>
          </p:nvSpPr>
          <p:spPr>
            <a:xfrm>
              <a:off x="5161100" y="4066845"/>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9" name="pl69"/>
            <p:cNvSpPr/>
            <p:nvPr/>
          </p:nvSpPr>
          <p:spPr>
            <a:xfrm>
              <a:off x="5161100" y="3315329"/>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0" name="pl70"/>
            <p:cNvSpPr/>
            <p:nvPr/>
          </p:nvSpPr>
          <p:spPr>
            <a:xfrm>
              <a:off x="5161100" y="2563814"/>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1" name="pl71"/>
            <p:cNvSpPr/>
            <p:nvPr/>
          </p:nvSpPr>
          <p:spPr>
            <a:xfrm>
              <a:off x="5161100"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2" name="pl72"/>
            <p:cNvSpPr/>
            <p:nvPr/>
          </p:nvSpPr>
          <p:spPr>
            <a:xfrm>
              <a:off x="5161100" y="4442602"/>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3" name="pl73"/>
            <p:cNvSpPr/>
            <p:nvPr/>
          </p:nvSpPr>
          <p:spPr>
            <a:xfrm>
              <a:off x="5161100" y="369108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4" name="pl74"/>
            <p:cNvSpPr/>
            <p:nvPr/>
          </p:nvSpPr>
          <p:spPr>
            <a:xfrm>
              <a:off x="5161100" y="2939571"/>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5" name="pl75"/>
            <p:cNvSpPr/>
            <p:nvPr/>
          </p:nvSpPr>
          <p:spPr>
            <a:xfrm>
              <a:off x="5161100"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6" name="pl76"/>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5335815" y="3089874"/>
              <a:ext cx="3494291" cy="1352728"/>
            </a:xfrm>
            <a:custGeom>
              <a:avLst/>
              <a:pathLst>
                <a:path w="3494291" h="1352728">
                  <a:moveTo>
                    <a:pt x="0" y="0"/>
                  </a:moveTo>
                  <a:lnTo>
                    <a:pt x="139771" y="150303"/>
                  </a:lnTo>
                  <a:lnTo>
                    <a:pt x="279543" y="150303"/>
                  </a:lnTo>
                  <a:lnTo>
                    <a:pt x="419315" y="300606"/>
                  </a:lnTo>
                  <a:lnTo>
                    <a:pt x="559086" y="450909"/>
                  </a:lnTo>
                  <a:lnTo>
                    <a:pt x="698858" y="450909"/>
                  </a:lnTo>
                  <a:lnTo>
                    <a:pt x="838630" y="601212"/>
                  </a:lnTo>
                  <a:lnTo>
                    <a:pt x="978401" y="751515"/>
                  </a:lnTo>
                  <a:lnTo>
                    <a:pt x="1118173" y="901818"/>
                  </a:lnTo>
                  <a:lnTo>
                    <a:pt x="1257945" y="1052121"/>
                  </a:lnTo>
                  <a:lnTo>
                    <a:pt x="1397716" y="1202424"/>
                  </a:lnTo>
                  <a:lnTo>
                    <a:pt x="1537488" y="1202424"/>
                  </a:lnTo>
                  <a:lnTo>
                    <a:pt x="1677260" y="1202424"/>
                  </a:lnTo>
                  <a:lnTo>
                    <a:pt x="1817031" y="1202424"/>
                  </a:lnTo>
                  <a:lnTo>
                    <a:pt x="1956803" y="1202424"/>
                  </a:lnTo>
                  <a:lnTo>
                    <a:pt x="2096575" y="1352728"/>
                  </a:lnTo>
                  <a:lnTo>
                    <a:pt x="2236346" y="1202424"/>
                  </a:lnTo>
                  <a:lnTo>
                    <a:pt x="2376118" y="1202424"/>
                  </a:lnTo>
                  <a:lnTo>
                    <a:pt x="2515890" y="1352728"/>
                  </a:lnTo>
                  <a:lnTo>
                    <a:pt x="2655661" y="1352728"/>
                  </a:lnTo>
                  <a:lnTo>
                    <a:pt x="2795433" y="1352728"/>
                  </a:lnTo>
                  <a:lnTo>
                    <a:pt x="2935205" y="1202424"/>
                  </a:lnTo>
                  <a:lnTo>
                    <a:pt x="3074976" y="1052121"/>
                  </a:lnTo>
                  <a:lnTo>
                    <a:pt x="3214748" y="1052121"/>
                  </a:lnTo>
                  <a:lnTo>
                    <a:pt x="3354520" y="1202424"/>
                  </a:lnTo>
                  <a:lnTo>
                    <a:pt x="3494291" y="1202424"/>
                  </a:lnTo>
                </a:path>
              </a:pathLst>
            </a:custGeom>
            <a:ln w="27101" cap="flat">
              <a:solidFill>
                <a:srgbClr val="00377D">
                  <a:alpha val="50196"/>
                </a:srgbClr>
              </a:solidFill>
              <a:prstDash val="solid"/>
              <a:round/>
            </a:ln>
          </p:spPr>
          <p:txBody>
            <a:bodyPr/>
            <a:lstStyle/>
            <a:p/>
          </p:txBody>
        </p:sp>
        <p:sp>
          <p:nvSpPr>
            <p:cNvPr id="84" name="pl84"/>
            <p:cNvSpPr/>
            <p:nvPr/>
          </p:nvSpPr>
          <p:spPr>
            <a:xfrm>
              <a:off x="5335815" y="2338359"/>
              <a:ext cx="3494291" cy="2404849"/>
            </a:xfrm>
            <a:custGeom>
              <a:avLst/>
              <a:pathLst>
                <a:path w="3494291" h="2404849">
                  <a:moveTo>
                    <a:pt x="0" y="0"/>
                  </a:moveTo>
                  <a:lnTo>
                    <a:pt x="139771" y="150303"/>
                  </a:lnTo>
                  <a:lnTo>
                    <a:pt x="279543" y="0"/>
                  </a:lnTo>
                  <a:lnTo>
                    <a:pt x="419315" y="300606"/>
                  </a:lnTo>
                  <a:lnTo>
                    <a:pt x="559086" y="601212"/>
                  </a:lnTo>
                  <a:lnTo>
                    <a:pt x="698858" y="751515"/>
                  </a:lnTo>
                  <a:lnTo>
                    <a:pt x="838630" y="901818"/>
                  </a:lnTo>
                  <a:lnTo>
                    <a:pt x="978401" y="1052121"/>
                  </a:lnTo>
                  <a:lnTo>
                    <a:pt x="1118173" y="1202424"/>
                  </a:lnTo>
                  <a:lnTo>
                    <a:pt x="1257945" y="1503031"/>
                  </a:lnTo>
                  <a:lnTo>
                    <a:pt x="1397716" y="1803637"/>
                  </a:lnTo>
                  <a:lnTo>
                    <a:pt x="1537488" y="1653334"/>
                  </a:lnTo>
                  <a:lnTo>
                    <a:pt x="1677260" y="1503031"/>
                  </a:lnTo>
                  <a:lnTo>
                    <a:pt x="1817031" y="1653334"/>
                  </a:lnTo>
                  <a:lnTo>
                    <a:pt x="1956803" y="1803637"/>
                  </a:lnTo>
                  <a:lnTo>
                    <a:pt x="2096575" y="1953940"/>
                  </a:lnTo>
                  <a:lnTo>
                    <a:pt x="2236346" y="1803637"/>
                  </a:lnTo>
                  <a:lnTo>
                    <a:pt x="2376118" y="1953940"/>
                  </a:lnTo>
                  <a:lnTo>
                    <a:pt x="2515890" y="2104243"/>
                  </a:lnTo>
                  <a:lnTo>
                    <a:pt x="2655661" y="2104243"/>
                  </a:lnTo>
                  <a:lnTo>
                    <a:pt x="2795433" y="2404849"/>
                  </a:lnTo>
                  <a:lnTo>
                    <a:pt x="2935205" y="2104243"/>
                  </a:lnTo>
                  <a:lnTo>
                    <a:pt x="3074976" y="1953940"/>
                  </a:lnTo>
                  <a:lnTo>
                    <a:pt x="3214748" y="1953940"/>
                  </a:lnTo>
                  <a:lnTo>
                    <a:pt x="3354520" y="2104243"/>
                  </a:lnTo>
                  <a:lnTo>
                    <a:pt x="3494291" y="2104243"/>
                  </a:lnTo>
                </a:path>
              </a:pathLst>
            </a:custGeom>
            <a:ln w="27101" cap="flat">
              <a:solidFill>
                <a:srgbClr val="1CABE2">
                  <a:alpha val="50196"/>
                </a:srgbClr>
              </a:solidFill>
              <a:prstDash val="solid"/>
              <a:round/>
            </a:ln>
          </p:spPr>
          <p:txBody>
            <a:bodyPr/>
            <a:lstStyle/>
            <a:p/>
          </p:txBody>
        </p:sp>
        <p:sp>
          <p:nvSpPr>
            <p:cNvPr id="85" name="pl85"/>
            <p:cNvSpPr/>
            <p:nvPr/>
          </p:nvSpPr>
          <p:spPr>
            <a:xfrm>
              <a:off x="5335815" y="2338359"/>
              <a:ext cx="3494291" cy="2404849"/>
            </a:xfrm>
            <a:custGeom>
              <a:avLst/>
              <a:pathLst>
                <a:path w="3494291" h="2404849">
                  <a:moveTo>
                    <a:pt x="0" y="0"/>
                  </a:moveTo>
                  <a:lnTo>
                    <a:pt x="139771" y="150303"/>
                  </a:lnTo>
                  <a:lnTo>
                    <a:pt x="279543" y="0"/>
                  </a:lnTo>
                  <a:lnTo>
                    <a:pt x="419315" y="300606"/>
                  </a:lnTo>
                  <a:lnTo>
                    <a:pt x="559086" y="601212"/>
                  </a:lnTo>
                  <a:lnTo>
                    <a:pt x="698858" y="751515"/>
                  </a:lnTo>
                  <a:lnTo>
                    <a:pt x="838630" y="901818"/>
                  </a:lnTo>
                  <a:lnTo>
                    <a:pt x="978401" y="1052121"/>
                  </a:lnTo>
                  <a:lnTo>
                    <a:pt x="1118173" y="1202424"/>
                  </a:lnTo>
                  <a:lnTo>
                    <a:pt x="1257945" y="1503031"/>
                  </a:lnTo>
                  <a:lnTo>
                    <a:pt x="1397716" y="1803637"/>
                  </a:lnTo>
                  <a:lnTo>
                    <a:pt x="1537488" y="1653334"/>
                  </a:lnTo>
                  <a:lnTo>
                    <a:pt x="1677260" y="1503031"/>
                  </a:lnTo>
                  <a:lnTo>
                    <a:pt x="1817031" y="1653334"/>
                  </a:lnTo>
                  <a:lnTo>
                    <a:pt x="1956803" y="1803637"/>
                  </a:lnTo>
                  <a:lnTo>
                    <a:pt x="2096575" y="1953940"/>
                  </a:lnTo>
                  <a:lnTo>
                    <a:pt x="2236346" y="1803637"/>
                  </a:lnTo>
                  <a:lnTo>
                    <a:pt x="2376118" y="1953940"/>
                  </a:lnTo>
                  <a:lnTo>
                    <a:pt x="2515890" y="2104243"/>
                  </a:lnTo>
                  <a:lnTo>
                    <a:pt x="2655661" y="2104243"/>
                  </a:lnTo>
                  <a:lnTo>
                    <a:pt x="2795433" y="2404849"/>
                  </a:lnTo>
                  <a:lnTo>
                    <a:pt x="2935205" y="2104243"/>
                  </a:lnTo>
                  <a:lnTo>
                    <a:pt x="3074976" y="1953940"/>
                  </a:lnTo>
                  <a:lnTo>
                    <a:pt x="3214748" y="1953940"/>
                  </a:lnTo>
                  <a:lnTo>
                    <a:pt x="3354520" y="2104243"/>
                  </a:lnTo>
                  <a:lnTo>
                    <a:pt x="3494291" y="2104243"/>
                  </a:lnTo>
                </a:path>
              </a:pathLst>
            </a:custGeom>
            <a:ln w="65043" cap="flat">
              <a:solidFill>
                <a:srgbClr val="000000">
                  <a:alpha val="100000"/>
                </a:srgbClr>
              </a:solidFill>
              <a:prstDash val="solid"/>
              <a:round/>
            </a:ln>
          </p:spPr>
          <p:txBody>
            <a:bodyPr/>
            <a:lstStyle/>
            <a:p/>
          </p:txBody>
        </p:sp>
        <p:sp>
          <p:nvSpPr>
            <p:cNvPr id="86" name="pl86"/>
            <p:cNvSpPr/>
            <p:nvPr/>
          </p:nvSpPr>
          <p:spPr>
            <a:xfrm>
              <a:off x="5335815" y="2338359"/>
              <a:ext cx="3494291" cy="2404849"/>
            </a:xfrm>
            <a:custGeom>
              <a:avLst/>
              <a:pathLst>
                <a:path w="3494291" h="2404849">
                  <a:moveTo>
                    <a:pt x="0" y="0"/>
                  </a:moveTo>
                  <a:lnTo>
                    <a:pt x="139771" y="150303"/>
                  </a:lnTo>
                  <a:lnTo>
                    <a:pt x="279543" y="0"/>
                  </a:lnTo>
                  <a:lnTo>
                    <a:pt x="419315" y="300606"/>
                  </a:lnTo>
                  <a:lnTo>
                    <a:pt x="559086" y="601212"/>
                  </a:lnTo>
                  <a:lnTo>
                    <a:pt x="698858" y="751515"/>
                  </a:lnTo>
                  <a:lnTo>
                    <a:pt x="838630" y="901818"/>
                  </a:lnTo>
                  <a:lnTo>
                    <a:pt x="978401" y="1052121"/>
                  </a:lnTo>
                  <a:lnTo>
                    <a:pt x="1118173" y="1202424"/>
                  </a:lnTo>
                  <a:lnTo>
                    <a:pt x="1257945" y="1503031"/>
                  </a:lnTo>
                  <a:lnTo>
                    <a:pt x="1397716" y="1803637"/>
                  </a:lnTo>
                  <a:lnTo>
                    <a:pt x="1537488" y="1653334"/>
                  </a:lnTo>
                  <a:lnTo>
                    <a:pt x="1677260" y="1503031"/>
                  </a:lnTo>
                  <a:lnTo>
                    <a:pt x="1817031" y="1653334"/>
                  </a:lnTo>
                  <a:lnTo>
                    <a:pt x="1956803" y="1803637"/>
                  </a:lnTo>
                  <a:lnTo>
                    <a:pt x="2096575" y="1953940"/>
                  </a:lnTo>
                  <a:lnTo>
                    <a:pt x="2236346" y="1803637"/>
                  </a:lnTo>
                  <a:lnTo>
                    <a:pt x="2376118" y="1953940"/>
                  </a:lnTo>
                  <a:lnTo>
                    <a:pt x="2515890" y="2104243"/>
                  </a:lnTo>
                  <a:lnTo>
                    <a:pt x="2655661" y="2104243"/>
                  </a:lnTo>
                  <a:lnTo>
                    <a:pt x="2795433" y="2404849"/>
                  </a:lnTo>
                  <a:lnTo>
                    <a:pt x="2935205" y="2104243"/>
                  </a:lnTo>
                  <a:lnTo>
                    <a:pt x="3074976" y="1953940"/>
                  </a:lnTo>
                  <a:lnTo>
                    <a:pt x="3214748" y="1953940"/>
                  </a:lnTo>
                  <a:lnTo>
                    <a:pt x="3354520" y="2104243"/>
                  </a:lnTo>
                  <a:lnTo>
                    <a:pt x="3494291" y="2104243"/>
                  </a:lnTo>
                </a:path>
              </a:pathLst>
            </a:custGeom>
            <a:ln w="40651" cap="flat">
              <a:solidFill>
                <a:srgbClr val="1CABE2">
                  <a:alpha val="100000"/>
                </a:srgbClr>
              </a:solidFill>
              <a:prstDash val="solid"/>
              <a:round/>
            </a:ln>
          </p:spPr>
          <p:txBody>
            <a:bodyPr/>
            <a:lstStyle/>
            <a:p/>
          </p:txBody>
        </p:sp>
        <p:sp>
          <p:nvSpPr>
            <p:cNvPr id="87" name="pl87"/>
            <p:cNvSpPr/>
            <p:nvPr/>
          </p:nvSpPr>
          <p:spPr>
            <a:xfrm>
              <a:off x="5161100"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88" name="pl88"/>
            <p:cNvSpPr/>
            <p:nvPr/>
          </p:nvSpPr>
          <p:spPr>
            <a:xfrm>
              <a:off x="6034673" y="2669026"/>
              <a:ext cx="0" cy="420848"/>
            </a:xfrm>
            <a:custGeom>
              <a:avLst/>
              <a:pathLst>
                <a:path w="0" h="420848">
                  <a:moveTo>
                    <a:pt x="0" y="0"/>
                  </a:moveTo>
                  <a:lnTo>
                    <a:pt x="0" y="420848"/>
                  </a:lnTo>
                </a:path>
              </a:pathLst>
            </a:custGeom>
            <a:ln w="13550" cap="flat">
              <a:solidFill>
                <a:srgbClr val="000000">
                  <a:alpha val="100000"/>
                </a:srgbClr>
              </a:solidFill>
              <a:prstDash val="dot"/>
              <a:round/>
            </a:ln>
          </p:spPr>
          <p:txBody>
            <a:bodyPr/>
            <a:lstStyle/>
            <a:p/>
          </p:txBody>
        </p:sp>
        <p:sp>
          <p:nvSpPr>
            <p:cNvPr id="89" name="pl89"/>
            <p:cNvSpPr/>
            <p:nvPr/>
          </p:nvSpPr>
          <p:spPr>
            <a:xfrm>
              <a:off x="6733532" y="3931572"/>
              <a:ext cx="0" cy="210424"/>
            </a:xfrm>
            <a:custGeom>
              <a:avLst/>
              <a:pathLst>
                <a:path w="0" h="210424">
                  <a:moveTo>
                    <a:pt x="0" y="0"/>
                  </a:moveTo>
                  <a:lnTo>
                    <a:pt x="0" y="210424"/>
                  </a:lnTo>
                </a:path>
              </a:pathLst>
            </a:custGeom>
            <a:ln w="13550" cap="flat">
              <a:solidFill>
                <a:srgbClr val="000000">
                  <a:alpha val="100000"/>
                </a:srgbClr>
              </a:solidFill>
              <a:prstDash val="dot"/>
              <a:round/>
            </a:ln>
          </p:spPr>
          <p:txBody>
            <a:bodyPr/>
            <a:lstStyle/>
            <a:p/>
          </p:txBody>
        </p:sp>
        <p:sp>
          <p:nvSpPr>
            <p:cNvPr id="90" name="pl90"/>
            <p:cNvSpPr/>
            <p:nvPr/>
          </p:nvSpPr>
          <p:spPr>
            <a:xfrm>
              <a:off x="7432390" y="4111936"/>
              <a:ext cx="0" cy="180363"/>
            </a:xfrm>
            <a:custGeom>
              <a:avLst/>
              <a:pathLst>
                <a:path w="0" h="180363">
                  <a:moveTo>
                    <a:pt x="0" y="0"/>
                  </a:moveTo>
                  <a:lnTo>
                    <a:pt x="0" y="180363"/>
                  </a:lnTo>
                </a:path>
              </a:pathLst>
            </a:custGeom>
            <a:ln w="13550" cap="flat">
              <a:solidFill>
                <a:srgbClr val="000000">
                  <a:alpha val="100000"/>
                </a:srgbClr>
              </a:solidFill>
              <a:prstDash val="dot"/>
              <a:round/>
            </a:ln>
          </p:spPr>
          <p:txBody>
            <a:bodyPr/>
            <a:lstStyle/>
            <a:p/>
          </p:txBody>
        </p:sp>
        <p:sp>
          <p:nvSpPr>
            <p:cNvPr id="91" name="pl91"/>
            <p:cNvSpPr/>
            <p:nvPr/>
          </p:nvSpPr>
          <p:spPr>
            <a:xfrm>
              <a:off x="7991477" y="4292299"/>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92" name="pl92"/>
            <p:cNvSpPr/>
            <p:nvPr/>
          </p:nvSpPr>
          <p:spPr>
            <a:xfrm>
              <a:off x="8690335" y="4292299"/>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93" name="pl93"/>
            <p:cNvSpPr/>
            <p:nvPr/>
          </p:nvSpPr>
          <p:spPr>
            <a:xfrm>
              <a:off x="8830107" y="4292299"/>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94" name="pg94"/>
            <p:cNvSpPr/>
            <p:nvPr/>
          </p:nvSpPr>
          <p:spPr>
            <a:xfrm>
              <a:off x="5249226" y="2045680"/>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5" name="tx95"/>
            <p:cNvSpPr/>
            <p:nvPr/>
          </p:nvSpPr>
          <p:spPr>
            <a:xfrm>
              <a:off x="5279579" y="2076033"/>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19</a:t>
              </a:r>
            </a:p>
          </p:txBody>
        </p:sp>
        <p:sp>
          <p:nvSpPr>
            <p:cNvPr id="96" name="pg96"/>
            <p:cNvSpPr/>
            <p:nvPr/>
          </p:nvSpPr>
          <p:spPr>
            <a:xfrm>
              <a:off x="5948084" y="2797196"/>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7" name="tx97"/>
            <p:cNvSpPr/>
            <p:nvPr/>
          </p:nvSpPr>
          <p:spPr>
            <a:xfrm>
              <a:off x="5978438" y="2827549"/>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14</a:t>
              </a:r>
            </a:p>
          </p:txBody>
        </p:sp>
        <p:sp>
          <p:nvSpPr>
            <p:cNvPr id="98" name="pg98"/>
            <p:cNvSpPr/>
            <p:nvPr/>
          </p:nvSpPr>
          <p:spPr>
            <a:xfrm>
              <a:off x="6675060" y="384931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9" name="tx99"/>
            <p:cNvSpPr/>
            <p:nvPr/>
          </p:nvSpPr>
          <p:spPr>
            <a:xfrm>
              <a:off x="6705414" y="3879671"/>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100" name="pg100"/>
            <p:cNvSpPr/>
            <p:nvPr/>
          </p:nvSpPr>
          <p:spPr>
            <a:xfrm>
              <a:off x="7373919" y="399962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1" name="tx101"/>
            <p:cNvSpPr/>
            <p:nvPr/>
          </p:nvSpPr>
          <p:spPr>
            <a:xfrm>
              <a:off x="7404272" y="402997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102" name="pg102"/>
            <p:cNvSpPr/>
            <p:nvPr/>
          </p:nvSpPr>
          <p:spPr>
            <a:xfrm>
              <a:off x="7933006"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3" name="tx103"/>
            <p:cNvSpPr/>
            <p:nvPr/>
          </p:nvSpPr>
          <p:spPr>
            <a:xfrm>
              <a:off x="7963359"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104" name="pg104"/>
            <p:cNvSpPr/>
            <p:nvPr/>
          </p:nvSpPr>
          <p:spPr>
            <a:xfrm>
              <a:off x="8631864"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5" name="tx105"/>
            <p:cNvSpPr/>
            <p:nvPr/>
          </p:nvSpPr>
          <p:spPr>
            <a:xfrm>
              <a:off x="8662217"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106" name="pg106"/>
            <p:cNvSpPr/>
            <p:nvPr/>
          </p:nvSpPr>
          <p:spPr>
            <a:xfrm>
              <a:off x="8771636"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7" name="tx107"/>
            <p:cNvSpPr/>
            <p:nvPr/>
          </p:nvSpPr>
          <p:spPr>
            <a:xfrm>
              <a:off x="8801989"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108" name="tx108"/>
            <p:cNvSpPr/>
            <p:nvPr/>
          </p:nvSpPr>
          <p:spPr>
            <a:xfrm>
              <a:off x="8949646" y="4247037"/>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09" name="tx109"/>
            <p:cNvSpPr/>
            <p:nvPr/>
          </p:nvSpPr>
          <p:spPr>
            <a:xfrm>
              <a:off x="5020746"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10" name="tx110"/>
            <p:cNvSpPr/>
            <p:nvPr/>
          </p:nvSpPr>
          <p:spPr>
            <a:xfrm>
              <a:off x="5020746" y="439258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11" name="tx111"/>
            <p:cNvSpPr/>
            <p:nvPr/>
          </p:nvSpPr>
          <p:spPr>
            <a:xfrm>
              <a:off x="4943022" y="364106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12" name="tx112"/>
            <p:cNvSpPr/>
            <p:nvPr/>
          </p:nvSpPr>
          <p:spPr>
            <a:xfrm>
              <a:off x="4943022" y="288955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13" name="tx113"/>
            <p:cNvSpPr/>
            <p:nvPr/>
          </p:nvSpPr>
          <p:spPr>
            <a:xfrm>
              <a:off x="4943022"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14" name="tx114"/>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15" name="tx115"/>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16" name="tx116"/>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17" name="tx117"/>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8" name="tx118"/>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9" name="tx119"/>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0" name="tx120"/>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1" name="tx121"/>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22" name="pl122"/>
            <p:cNvSpPr/>
            <p:nvPr/>
          </p:nvSpPr>
          <p:spPr>
            <a:xfrm>
              <a:off x="6377268"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23" name="pl123"/>
            <p:cNvSpPr/>
            <p:nvPr/>
          </p:nvSpPr>
          <p:spPr>
            <a:xfrm>
              <a:off x="7139792" y="6172552"/>
              <a:ext cx="175564" cy="0"/>
            </a:xfrm>
            <a:custGeom>
              <a:avLst/>
              <a:pathLst>
                <a:path w="175564" h="0">
                  <a:moveTo>
                    <a:pt x="0" y="0"/>
                  </a:moveTo>
                  <a:lnTo>
                    <a:pt x="175564" y="0"/>
                  </a:lnTo>
                </a:path>
              </a:pathLst>
            </a:custGeom>
            <a:ln w="27101" cap="flat">
              <a:solidFill>
                <a:srgbClr val="1CABE2">
                  <a:alpha val="50196"/>
                </a:srgbClr>
              </a:solidFill>
              <a:prstDash val="solid"/>
              <a:round/>
            </a:ln>
          </p:spPr>
          <p:txBody>
            <a:bodyPr/>
            <a:lstStyle/>
            <a:p/>
          </p:txBody>
        </p:sp>
        <p:sp>
          <p:nvSpPr>
            <p:cNvPr id="124" name="pl124"/>
            <p:cNvSpPr/>
            <p:nvPr/>
          </p:nvSpPr>
          <p:spPr>
            <a:xfrm>
              <a:off x="7139792" y="6172552"/>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125" name="tx125"/>
            <p:cNvSpPr/>
            <p:nvPr/>
          </p:nvSpPr>
          <p:spPr>
            <a:xfrm>
              <a:off x="6644367"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26" name="tx126"/>
            <p:cNvSpPr/>
            <p:nvPr/>
          </p:nvSpPr>
          <p:spPr>
            <a:xfrm>
              <a:off x="7406892" y="6122535"/>
              <a:ext cx="40370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LMICs</a:t>
              </a:r>
            </a:p>
          </p:txBody>
        </p:sp>
        <p:sp>
          <p:nvSpPr>
            <p:cNvPr id="127" name="tx127"/>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28" name="tx128"/>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29" name="tx129"/>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0" name="tx130"/>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31" name="tx131"/>
            <p:cNvSpPr/>
            <p:nvPr/>
          </p:nvSpPr>
          <p:spPr>
            <a:xfrm>
              <a:off x="3346429" y="1368037"/>
              <a:ext cx="272546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LMICs, 2000-2025</a:t>
              </a:r>
            </a:p>
          </p:txBody>
        </p:sp>
      </p:grpSp>
      <p:sp>
        <p:nvSpPr>
          <p:cNvPr id="13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5% of children who received DTP1 did not receive DTP3 (left), and 5% of children who received DTP1 did not receive MCV1 (right).
The medium DTP drop-out rates imply moderate ability to provide a complete series of vaccines early in life. The medium DTP-MCV drop-out rates imply moderate retention in immunization programmes and ability to provide a full course of vaccines in infancy (up to one year).
In 2025, LMICs DTP drop-out was the same as and DTP-MCV drop-out was the same as than global drop-out rates, respectively.</a:t>
            </a:r>
          </a:p>
        </p:txBody>
      </p:sp>
      <p:sp>
        <p:nvSpPr>
          <p:cNvPr id="13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and DTP3/MCV1 drop-out was moderate in LMICs</a:t>
            </a:r>
          </a:p>
        </p:txBody>
      </p:sp>
      <p:grpSp xmlns:pic="http://schemas.openxmlformats.org/drawingml/2006/picture">
        <p:nvGrpSpPr>
          <p:cNvPr id="134" name=""/>
          <p:cNvGrpSpPr/>
          <p:nvPr/>
        </p:nvGrpSpPr>
        <p:grpSpPr>
          <a:xfrm>
            <a:off x="292608" y="1005840"/>
            <a:ext cx="8595360" cy="28575"/>
            <a:chOff x="292608" y="1005840"/>
            <a:chExt cx="8595360" cy="28575"/>
          </a:xfrm>
        </p:grpSpPr>
        <p:sp>
          <p:nvSpPr>
            <p:cNvPr id="13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137386" cy="460747"/>
            </a:xfrm>
            <a:prstGeom prst="rect">
              <a:avLst/>
            </a:prstGeom>
            <a:solidFill>
              <a:srgbClr val="EBEBEB">
                <a:alpha val="100000"/>
              </a:srgbClr>
            </a:solidFill>
          </p:spPr>
          <p:txBody>
            <a:bodyPr/>
            <a:lstStyle/>
            <a:p/>
          </p:txBody>
        </p:sp>
        <p:sp>
          <p:nvSpPr>
            <p:cNvPr id="6" name="pl6"/>
            <p:cNvSpPr/>
            <p:nvPr/>
          </p:nvSpPr>
          <p:spPr>
            <a:xfrm>
              <a:off x="695171" y="12377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 name="pl7"/>
            <p:cNvSpPr/>
            <p:nvPr/>
          </p:nvSpPr>
          <p:spPr>
            <a:xfrm>
              <a:off x="695171" y="108377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 name="pl8"/>
            <p:cNvSpPr/>
            <p:nvPr/>
          </p:nvSpPr>
          <p:spPr>
            <a:xfrm>
              <a:off x="695171" y="92978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 name="pl9"/>
            <p:cNvSpPr/>
            <p:nvPr/>
          </p:nvSpPr>
          <p:spPr>
            <a:xfrm>
              <a:off x="695171"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116077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00678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 name="pl12"/>
            <p:cNvSpPr/>
            <p:nvPr/>
          </p:nvSpPr>
          <p:spPr>
            <a:xfrm>
              <a:off x="74687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89458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4229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19000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33772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48543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3314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78085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746870"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21" name="pl21"/>
            <p:cNvSpPr/>
            <p:nvPr/>
          </p:nvSpPr>
          <p:spPr>
            <a:xfrm>
              <a:off x="746870" y="1166935"/>
              <a:ext cx="1033987" cy="67757"/>
            </a:xfrm>
            <a:custGeom>
              <a:avLst/>
              <a:pathLst>
                <a:path w="1033987" h="67757">
                  <a:moveTo>
                    <a:pt x="0" y="55437"/>
                  </a:moveTo>
                  <a:lnTo>
                    <a:pt x="147712" y="67757"/>
                  </a:lnTo>
                  <a:lnTo>
                    <a:pt x="295425" y="36958"/>
                  </a:lnTo>
                  <a:lnTo>
                    <a:pt x="443137" y="6159"/>
                  </a:lnTo>
                  <a:lnTo>
                    <a:pt x="590850" y="0"/>
                  </a:lnTo>
                  <a:lnTo>
                    <a:pt x="738562" y="0"/>
                  </a:lnTo>
                  <a:lnTo>
                    <a:pt x="886275" y="43118"/>
                  </a:lnTo>
                  <a:lnTo>
                    <a:pt x="1033987" y="12319"/>
                  </a:lnTo>
                </a:path>
              </a:pathLst>
            </a:custGeom>
            <a:ln w="40651" cap="flat">
              <a:solidFill>
                <a:srgbClr val="BEBEBE">
                  <a:alpha val="69803"/>
                </a:srgbClr>
              </a:solidFill>
              <a:prstDash val="solid"/>
              <a:round/>
            </a:ln>
          </p:spPr>
          <p:txBody>
            <a:bodyPr/>
            <a:lstStyle/>
            <a:p/>
          </p:txBody>
        </p:sp>
        <p:sp>
          <p:nvSpPr>
            <p:cNvPr id="22" name="pl22"/>
            <p:cNvSpPr/>
            <p:nvPr/>
          </p:nvSpPr>
          <p:spPr>
            <a:xfrm>
              <a:off x="746870" y="1166935"/>
              <a:ext cx="1033987" cy="67757"/>
            </a:xfrm>
            <a:custGeom>
              <a:avLst/>
              <a:pathLst>
                <a:path w="1033987" h="67757">
                  <a:moveTo>
                    <a:pt x="0" y="55437"/>
                  </a:moveTo>
                  <a:lnTo>
                    <a:pt x="147712" y="67757"/>
                  </a:lnTo>
                  <a:lnTo>
                    <a:pt x="295425" y="36958"/>
                  </a:lnTo>
                  <a:lnTo>
                    <a:pt x="443137" y="6159"/>
                  </a:lnTo>
                  <a:lnTo>
                    <a:pt x="590850" y="0"/>
                  </a:lnTo>
                  <a:lnTo>
                    <a:pt x="738562" y="0"/>
                  </a:lnTo>
                  <a:lnTo>
                    <a:pt x="886275" y="43118"/>
                  </a:lnTo>
                  <a:lnTo>
                    <a:pt x="1033987" y="12319"/>
                  </a:lnTo>
                </a:path>
              </a:pathLst>
            </a:custGeom>
            <a:ln w="35231" cap="flat">
              <a:solidFill>
                <a:srgbClr val="BEBEBE">
                  <a:alpha val="69803"/>
                </a:srgbClr>
              </a:solidFill>
              <a:prstDash val="solid"/>
              <a:round/>
            </a:ln>
          </p:spPr>
          <p:txBody>
            <a:bodyPr/>
            <a:lstStyle/>
            <a:p/>
          </p:txBody>
        </p:sp>
        <p:sp>
          <p:nvSpPr>
            <p:cNvPr id="23" name="pl23"/>
            <p:cNvSpPr/>
            <p:nvPr/>
          </p:nvSpPr>
          <p:spPr>
            <a:xfrm>
              <a:off x="746870"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24" name="pl24"/>
            <p:cNvSpPr/>
            <p:nvPr/>
          </p:nvSpPr>
          <p:spPr>
            <a:xfrm>
              <a:off x="746870" y="1166935"/>
              <a:ext cx="1033987" cy="67757"/>
            </a:xfrm>
            <a:custGeom>
              <a:avLst/>
              <a:pathLst>
                <a:path w="1033987" h="67757">
                  <a:moveTo>
                    <a:pt x="0" y="55437"/>
                  </a:moveTo>
                  <a:lnTo>
                    <a:pt x="147712" y="67757"/>
                  </a:lnTo>
                  <a:lnTo>
                    <a:pt x="295425" y="36958"/>
                  </a:lnTo>
                  <a:lnTo>
                    <a:pt x="443137" y="6159"/>
                  </a:lnTo>
                  <a:lnTo>
                    <a:pt x="590850" y="0"/>
                  </a:lnTo>
                  <a:lnTo>
                    <a:pt x="738562" y="0"/>
                  </a:lnTo>
                  <a:lnTo>
                    <a:pt x="886275" y="43118"/>
                  </a:lnTo>
                  <a:lnTo>
                    <a:pt x="1033987" y="12319"/>
                  </a:lnTo>
                </a:path>
              </a:pathLst>
            </a:custGeom>
            <a:ln w="40651" cap="flat">
              <a:solidFill>
                <a:srgbClr val="000000">
                  <a:alpha val="100000"/>
                </a:srgbClr>
              </a:solidFill>
              <a:prstDash val="solid"/>
              <a:round/>
            </a:ln>
          </p:spPr>
          <p:txBody>
            <a:bodyPr/>
            <a:lstStyle/>
            <a:p/>
          </p:txBody>
        </p:sp>
        <p:sp>
          <p:nvSpPr>
            <p:cNvPr id="25" name="pl25"/>
            <p:cNvSpPr/>
            <p:nvPr/>
          </p:nvSpPr>
          <p:spPr>
            <a:xfrm>
              <a:off x="746870" y="1166935"/>
              <a:ext cx="1033987" cy="67757"/>
            </a:xfrm>
            <a:custGeom>
              <a:avLst/>
              <a:pathLst>
                <a:path w="1033987" h="67757">
                  <a:moveTo>
                    <a:pt x="0" y="55437"/>
                  </a:moveTo>
                  <a:lnTo>
                    <a:pt x="147712" y="67757"/>
                  </a:lnTo>
                  <a:lnTo>
                    <a:pt x="295425" y="36958"/>
                  </a:lnTo>
                  <a:lnTo>
                    <a:pt x="443137" y="6159"/>
                  </a:lnTo>
                  <a:lnTo>
                    <a:pt x="590850" y="0"/>
                  </a:lnTo>
                  <a:lnTo>
                    <a:pt x="738562" y="0"/>
                  </a:lnTo>
                  <a:lnTo>
                    <a:pt x="886275" y="43118"/>
                  </a:lnTo>
                  <a:lnTo>
                    <a:pt x="1033987" y="12319"/>
                  </a:lnTo>
                </a:path>
              </a:pathLst>
            </a:custGeom>
            <a:ln w="35231" cap="flat">
              <a:solidFill>
                <a:srgbClr val="F26A21">
                  <a:alpha val="100000"/>
                </a:srgbClr>
              </a:solidFill>
              <a:prstDash val="solid"/>
              <a:round/>
            </a:ln>
          </p:spPr>
          <p:txBody>
            <a:bodyPr/>
            <a:lstStyle/>
            <a:p/>
          </p:txBody>
        </p:sp>
        <p:sp>
          <p:nvSpPr>
            <p:cNvPr id="26" name="pl26"/>
            <p:cNvSpPr/>
            <p:nvPr/>
          </p:nvSpPr>
          <p:spPr>
            <a:xfrm>
              <a:off x="695171"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7" name="tx27"/>
            <p:cNvSpPr/>
            <p:nvPr/>
          </p:nvSpPr>
          <p:spPr>
            <a:xfrm>
              <a:off x="686611" y="10593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28" name="tx28"/>
            <p:cNvSpPr/>
            <p:nvPr/>
          </p:nvSpPr>
          <p:spPr>
            <a:xfrm>
              <a:off x="834324" y="10716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9" name="tx29"/>
            <p:cNvSpPr/>
            <p:nvPr/>
          </p:nvSpPr>
          <p:spPr>
            <a:xfrm>
              <a:off x="982036" y="1040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30" name="tx30"/>
            <p:cNvSpPr/>
            <p:nvPr/>
          </p:nvSpPr>
          <p:spPr>
            <a:xfrm>
              <a:off x="1129749" y="10100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31" name="tx31"/>
            <p:cNvSpPr/>
            <p:nvPr/>
          </p:nvSpPr>
          <p:spPr>
            <a:xfrm>
              <a:off x="1277461" y="10039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32" name="tx32"/>
            <p:cNvSpPr/>
            <p:nvPr/>
          </p:nvSpPr>
          <p:spPr>
            <a:xfrm>
              <a:off x="1425174" y="10039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33" name="tx33"/>
            <p:cNvSpPr/>
            <p:nvPr/>
          </p:nvSpPr>
          <p:spPr>
            <a:xfrm>
              <a:off x="1572886" y="10470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4" name="tx34"/>
            <p:cNvSpPr/>
            <p:nvPr/>
          </p:nvSpPr>
          <p:spPr>
            <a:xfrm>
              <a:off x="1720599" y="10162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35" name="rc35"/>
            <p:cNvSpPr/>
            <p:nvPr/>
          </p:nvSpPr>
          <p:spPr>
            <a:xfrm>
              <a:off x="695171" y="1620153"/>
              <a:ext cx="1137386" cy="460747"/>
            </a:xfrm>
            <a:prstGeom prst="rect">
              <a:avLst/>
            </a:prstGeom>
            <a:solidFill>
              <a:srgbClr val="EBEBEB">
                <a:alpha val="100000"/>
              </a:srgbClr>
            </a:solidFill>
          </p:spPr>
          <p:txBody>
            <a:bodyPr/>
            <a:lstStyle/>
            <a:p/>
          </p:txBody>
        </p:sp>
        <p:sp>
          <p:nvSpPr>
            <p:cNvPr id="36" name="pl36"/>
            <p:cNvSpPr/>
            <p:nvPr/>
          </p:nvSpPr>
          <p:spPr>
            <a:xfrm>
              <a:off x="695171" y="198296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7" name="pl37"/>
            <p:cNvSpPr/>
            <p:nvPr/>
          </p:nvSpPr>
          <p:spPr>
            <a:xfrm>
              <a:off x="695171" y="182896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6749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9" name="pl39"/>
            <p:cNvSpPr/>
            <p:nvPr/>
          </p:nvSpPr>
          <p:spPr>
            <a:xfrm>
              <a:off x="695171"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0" name="pl40"/>
            <p:cNvSpPr/>
            <p:nvPr/>
          </p:nvSpPr>
          <p:spPr>
            <a:xfrm>
              <a:off x="695171" y="190596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 name="pl41"/>
            <p:cNvSpPr/>
            <p:nvPr/>
          </p:nvSpPr>
          <p:spPr>
            <a:xfrm>
              <a:off x="695171" y="175197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2" name="pl42"/>
            <p:cNvSpPr/>
            <p:nvPr/>
          </p:nvSpPr>
          <p:spPr>
            <a:xfrm>
              <a:off x="74687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89458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04229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19000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33772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48543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63314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78085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746870"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51" name="pl51"/>
            <p:cNvSpPr/>
            <p:nvPr/>
          </p:nvSpPr>
          <p:spPr>
            <a:xfrm>
              <a:off x="746870" y="1998361"/>
              <a:ext cx="1033987" cy="36958"/>
            </a:xfrm>
            <a:custGeom>
              <a:avLst/>
              <a:pathLst>
                <a:path w="1033987" h="36958">
                  <a:moveTo>
                    <a:pt x="0" y="36958"/>
                  </a:moveTo>
                  <a:lnTo>
                    <a:pt x="147712" y="36958"/>
                  </a:lnTo>
                  <a:lnTo>
                    <a:pt x="295425" y="30798"/>
                  </a:lnTo>
                  <a:lnTo>
                    <a:pt x="443137" y="0"/>
                  </a:lnTo>
                  <a:lnTo>
                    <a:pt x="590850" y="12319"/>
                  </a:lnTo>
                  <a:lnTo>
                    <a:pt x="738562" y="24638"/>
                  </a:lnTo>
                  <a:lnTo>
                    <a:pt x="886275" y="24638"/>
                  </a:lnTo>
                  <a:lnTo>
                    <a:pt x="1033987" y="24638"/>
                  </a:lnTo>
                </a:path>
              </a:pathLst>
            </a:custGeom>
            <a:ln w="40651" cap="flat">
              <a:solidFill>
                <a:srgbClr val="BEBEBE">
                  <a:alpha val="69803"/>
                </a:srgbClr>
              </a:solidFill>
              <a:prstDash val="solid"/>
              <a:round/>
            </a:ln>
          </p:spPr>
          <p:txBody>
            <a:bodyPr/>
            <a:lstStyle/>
            <a:p/>
          </p:txBody>
        </p:sp>
        <p:sp>
          <p:nvSpPr>
            <p:cNvPr id="52" name="pl52"/>
            <p:cNvSpPr/>
            <p:nvPr/>
          </p:nvSpPr>
          <p:spPr>
            <a:xfrm>
              <a:off x="746870" y="1998361"/>
              <a:ext cx="1033987" cy="36958"/>
            </a:xfrm>
            <a:custGeom>
              <a:avLst/>
              <a:pathLst>
                <a:path w="1033987" h="36958">
                  <a:moveTo>
                    <a:pt x="0" y="36958"/>
                  </a:moveTo>
                  <a:lnTo>
                    <a:pt x="147712" y="36958"/>
                  </a:lnTo>
                  <a:lnTo>
                    <a:pt x="295425" y="30798"/>
                  </a:lnTo>
                  <a:lnTo>
                    <a:pt x="443137" y="0"/>
                  </a:lnTo>
                  <a:lnTo>
                    <a:pt x="590850" y="12319"/>
                  </a:lnTo>
                  <a:lnTo>
                    <a:pt x="738562" y="24638"/>
                  </a:lnTo>
                  <a:lnTo>
                    <a:pt x="886275" y="24638"/>
                  </a:lnTo>
                  <a:lnTo>
                    <a:pt x="1033987" y="24638"/>
                  </a:lnTo>
                </a:path>
              </a:pathLst>
            </a:custGeom>
            <a:ln w="35231" cap="flat">
              <a:solidFill>
                <a:srgbClr val="BEBEBE">
                  <a:alpha val="69803"/>
                </a:srgbClr>
              </a:solidFill>
              <a:prstDash val="solid"/>
              <a:round/>
            </a:ln>
          </p:spPr>
          <p:txBody>
            <a:bodyPr/>
            <a:lstStyle/>
            <a:p/>
          </p:txBody>
        </p:sp>
        <p:sp>
          <p:nvSpPr>
            <p:cNvPr id="53" name="pl53"/>
            <p:cNvSpPr/>
            <p:nvPr/>
          </p:nvSpPr>
          <p:spPr>
            <a:xfrm>
              <a:off x="746870"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54" name="pl54"/>
            <p:cNvSpPr/>
            <p:nvPr/>
          </p:nvSpPr>
          <p:spPr>
            <a:xfrm>
              <a:off x="746870" y="1998361"/>
              <a:ext cx="1033987" cy="36958"/>
            </a:xfrm>
            <a:custGeom>
              <a:avLst/>
              <a:pathLst>
                <a:path w="1033987" h="36958">
                  <a:moveTo>
                    <a:pt x="0" y="36958"/>
                  </a:moveTo>
                  <a:lnTo>
                    <a:pt x="147712" y="36958"/>
                  </a:lnTo>
                  <a:lnTo>
                    <a:pt x="295425" y="30798"/>
                  </a:lnTo>
                  <a:lnTo>
                    <a:pt x="443137" y="0"/>
                  </a:lnTo>
                  <a:lnTo>
                    <a:pt x="590850" y="12319"/>
                  </a:lnTo>
                  <a:lnTo>
                    <a:pt x="738562" y="24638"/>
                  </a:lnTo>
                  <a:lnTo>
                    <a:pt x="886275" y="24638"/>
                  </a:lnTo>
                  <a:lnTo>
                    <a:pt x="1033987" y="24638"/>
                  </a:lnTo>
                </a:path>
              </a:pathLst>
            </a:custGeom>
            <a:ln w="40651" cap="flat">
              <a:solidFill>
                <a:srgbClr val="000000">
                  <a:alpha val="100000"/>
                </a:srgbClr>
              </a:solidFill>
              <a:prstDash val="solid"/>
              <a:round/>
            </a:ln>
          </p:spPr>
          <p:txBody>
            <a:bodyPr/>
            <a:lstStyle/>
            <a:p/>
          </p:txBody>
        </p:sp>
        <p:sp>
          <p:nvSpPr>
            <p:cNvPr id="55" name="pl55"/>
            <p:cNvSpPr/>
            <p:nvPr/>
          </p:nvSpPr>
          <p:spPr>
            <a:xfrm>
              <a:off x="746870" y="1998361"/>
              <a:ext cx="1033987" cy="36958"/>
            </a:xfrm>
            <a:custGeom>
              <a:avLst/>
              <a:pathLst>
                <a:path w="1033987" h="36958">
                  <a:moveTo>
                    <a:pt x="0" y="36958"/>
                  </a:moveTo>
                  <a:lnTo>
                    <a:pt x="147712" y="36958"/>
                  </a:lnTo>
                  <a:lnTo>
                    <a:pt x="295425" y="30798"/>
                  </a:lnTo>
                  <a:lnTo>
                    <a:pt x="443137" y="0"/>
                  </a:lnTo>
                  <a:lnTo>
                    <a:pt x="590850" y="12319"/>
                  </a:lnTo>
                  <a:lnTo>
                    <a:pt x="738562" y="24638"/>
                  </a:lnTo>
                  <a:lnTo>
                    <a:pt x="886275" y="24638"/>
                  </a:lnTo>
                  <a:lnTo>
                    <a:pt x="1033987" y="24638"/>
                  </a:lnTo>
                </a:path>
              </a:pathLst>
            </a:custGeom>
            <a:ln w="35231" cap="flat">
              <a:solidFill>
                <a:srgbClr val="F26A21">
                  <a:alpha val="100000"/>
                </a:srgbClr>
              </a:solidFill>
              <a:prstDash val="solid"/>
              <a:round/>
            </a:ln>
          </p:spPr>
          <p:txBody>
            <a:bodyPr/>
            <a:lstStyle/>
            <a:p/>
          </p:txBody>
        </p:sp>
        <p:sp>
          <p:nvSpPr>
            <p:cNvPr id="56" name="pl56"/>
            <p:cNvSpPr/>
            <p:nvPr/>
          </p:nvSpPr>
          <p:spPr>
            <a:xfrm>
              <a:off x="695171"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7" name="tx57"/>
            <p:cNvSpPr/>
            <p:nvPr/>
          </p:nvSpPr>
          <p:spPr>
            <a:xfrm>
              <a:off x="716741" y="187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8" name="tx58"/>
            <p:cNvSpPr/>
            <p:nvPr/>
          </p:nvSpPr>
          <p:spPr>
            <a:xfrm>
              <a:off x="864453" y="187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 name="tx59"/>
            <p:cNvSpPr/>
            <p:nvPr/>
          </p:nvSpPr>
          <p:spPr>
            <a:xfrm>
              <a:off x="1012166" y="18661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0" name="tx60"/>
            <p:cNvSpPr/>
            <p:nvPr/>
          </p:nvSpPr>
          <p:spPr>
            <a:xfrm>
              <a:off x="1129749" y="18353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1" name="tx61"/>
            <p:cNvSpPr/>
            <p:nvPr/>
          </p:nvSpPr>
          <p:spPr>
            <a:xfrm>
              <a:off x="1307591" y="18476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2" name="tx62"/>
            <p:cNvSpPr/>
            <p:nvPr/>
          </p:nvSpPr>
          <p:spPr>
            <a:xfrm>
              <a:off x="1455303" y="1859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3" name="tx63"/>
            <p:cNvSpPr/>
            <p:nvPr/>
          </p:nvSpPr>
          <p:spPr>
            <a:xfrm>
              <a:off x="1603016" y="1859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4" name="tx64"/>
            <p:cNvSpPr/>
            <p:nvPr/>
          </p:nvSpPr>
          <p:spPr>
            <a:xfrm>
              <a:off x="1750728" y="1859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5" name="rc65"/>
            <p:cNvSpPr/>
            <p:nvPr/>
          </p:nvSpPr>
          <p:spPr>
            <a:xfrm>
              <a:off x="695171" y="2365343"/>
              <a:ext cx="1137386" cy="460747"/>
            </a:xfrm>
            <a:prstGeom prst="rect">
              <a:avLst/>
            </a:prstGeom>
            <a:solidFill>
              <a:srgbClr val="EBEBEB">
                <a:alpha val="100000"/>
              </a:srgbClr>
            </a:solidFill>
          </p:spPr>
          <p:txBody>
            <a:bodyPr/>
            <a:lstStyle/>
            <a:p/>
          </p:txBody>
        </p:sp>
        <p:sp>
          <p:nvSpPr>
            <p:cNvPr id="66" name="pl66"/>
            <p:cNvSpPr/>
            <p:nvPr/>
          </p:nvSpPr>
          <p:spPr>
            <a:xfrm>
              <a:off x="695171" y="27281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7" name="pl67"/>
            <p:cNvSpPr/>
            <p:nvPr/>
          </p:nvSpPr>
          <p:spPr>
            <a:xfrm>
              <a:off x="695171" y="25741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8" name="pl68"/>
            <p:cNvSpPr/>
            <p:nvPr/>
          </p:nvSpPr>
          <p:spPr>
            <a:xfrm>
              <a:off x="695171" y="242016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0" name="pl70"/>
            <p:cNvSpPr/>
            <p:nvPr/>
          </p:nvSpPr>
          <p:spPr>
            <a:xfrm>
              <a:off x="695171" y="265115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1" name="pl71"/>
            <p:cNvSpPr/>
            <p:nvPr/>
          </p:nvSpPr>
          <p:spPr>
            <a:xfrm>
              <a:off x="695171" y="249716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2" name="pl72"/>
            <p:cNvSpPr/>
            <p:nvPr/>
          </p:nvSpPr>
          <p:spPr>
            <a:xfrm>
              <a:off x="74687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89458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04229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19000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33772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48543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63314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78085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746870"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81" name="pl81"/>
            <p:cNvSpPr/>
            <p:nvPr/>
          </p:nvSpPr>
          <p:spPr>
            <a:xfrm>
              <a:off x="746870" y="2669634"/>
              <a:ext cx="1033987" cy="30798"/>
            </a:xfrm>
            <a:custGeom>
              <a:avLst/>
              <a:pathLst>
                <a:path w="1033987" h="30798">
                  <a:moveTo>
                    <a:pt x="0" y="0"/>
                  </a:moveTo>
                  <a:lnTo>
                    <a:pt x="147712" y="6159"/>
                  </a:lnTo>
                  <a:lnTo>
                    <a:pt x="295425" y="6159"/>
                  </a:lnTo>
                  <a:lnTo>
                    <a:pt x="443137" y="12319"/>
                  </a:lnTo>
                  <a:lnTo>
                    <a:pt x="590850" y="24638"/>
                  </a:lnTo>
                  <a:lnTo>
                    <a:pt x="738562" y="24638"/>
                  </a:lnTo>
                  <a:lnTo>
                    <a:pt x="886275" y="24638"/>
                  </a:lnTo>
                  <a:lnTo>
                    <a:pt x="1033987" y="30798"/>
                  </a:lnTo>
                </a:path>
              </a:pathLst>
            </a:custGeom>
            <a:ln w="40651" cap="flat">
              <a:solidFill>
                <a:srgbClr val="BEBEBE">
                  <a:alpha val="69803"/>
                </a:srgbClr>
              </a:solidFill>
              <a:prstDash val="solid"/>
              <a:round/>
            </a:ln>
          </p:spPr>
          <p:txBody>
            <a:bodyPr/>
            <a:lstStyle/>
            <a:p/>
          </p:txBody>
        </p:sp>
        <p:sp>
          <p:nvSpPr>
            <p:cNvPr id="82" name="pl82"/>
            <p:cNvSpPr/>
            <p:nvPr/>
          </p:nvSpPr>
          <p:spPr>
            <a:xfrm>
              <a:off x="746870" y="2669634"/>
              <a:ext cx="1033987" cy="30798"/>
            </a:xfrm>
            <a:custGeom>
              <a:avLst/>
              <a:pathLst>
                <a:path w="1033987" h="30798">
                  <a:moveTo>
                    <a:pt x="0" y="0"/>
                  </a:moveTo>
                  <a:lnTo>
                    <a:pt x="147712" y="6159"/>
                  </a:lnTo>
                  <a:lnTo>
                    <a:pt x="295425" y="6159"/>
                  </a:lnTo>
                  <a:lnTo>
                    <a:pt x="443137" y="12319"/>
                  </a:lnTo>
                  <a:lnTo>
                    <a:pt x="590850" y="24638"/>
                  </a:lnTo>
                  <a:lnTo>
                    <a:pt x="738562" y="24638"/>
                  </a:lnTo>
                  <a:lnTo>
                    <a:pt x="886275" y="24638"/>
                  </a:lnTo>
                  <a:lnTo>
                    <a:pt x="1033987" y="30798"/>
                  </a:lnTo>
                </a:path>
              </a:pathLst>
            </a:custGeom>
            <a:ln w="35231" cap="flat">
              <a:solidFill>
                <a:srgbClr val="BEBEBE">
                  <a:alpha val="69803"/>
                </a:srgbClr>
              </a:solidFill>
              <a:prstDash val="solid"/>
              <a:round/>
            </a:ln>
          </p:spPr>
          <p:txBody>
            <a:bodyPr/>
            <a:lstStyle/>
            <a:p/>
          </p:txBody>
        </p:sp>
        <p:sp>
          <p:nvSpPr>
            <p:cNvPr id="83" name="pl83"/>
            <p:cNvSpPr/>
            <p:nvPr/>
          </p:nvSpPr>
          <p:spPr>
            <a:xfrm>
              <a:off x="746870"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84" name="pl84"/>
            <p:cNvSpPr/>
            <p:nvPr/>
          </p:nvSpPr>
          <p:spPr>
            <a:xfrm>
              <a:off x="746870" y="2669634"/>
              <a:ext cx="1033987" cy="30798"/>
            </a:xfrm>
            <a:custGeom>
              <a:avLst/>
              <a:pathLst>
                <a:path w="1033987" h="30798">
                  <a:moveTo>
                    <a:pt x="0" y="0"/>
                  </a:moveTo>
                  <a:lnTo>
                    <a:pt x="147712" y="6159"/>
                  </a:lnTo>
                  <a:lnTo>
                    <a:pt x="295425" y="6159"/>
                  </a:lnTo>
                  <a:lnTo>
                    <a:pt x="443137" y="12319"/>
                  </a:lnTo>
                  <a:lnTo>
                    <a:pt x="590850" y="24638"/>
                  </a:lnTo>
                  <a:lnTo>
                    <a:pt x="738562" y="24638"/>
                  </a:lnTo>
                  <a:lnTo>
                    <a:pt x="886275" y="24638"/>
                  </a:lnTo>
                  <a:lnTo>
                    <a:pt x="1033987" y="30798"/>
                  </a:lnTo>
                </a:path>
              </a:pathLst>
            </a:custGeom>
            <a:ln w="40651" cap="flat">
              <a:solidFill>
                <a:srgbClr val="000000">
                  <a:alpha val="100000"/>
                </a:srgbClr>
              </a:solidFill>
              <a:prstDash val="solid"/>
              <a:round/>
            </a:ln>
          </p:spPr>
          <p:txBody>
            <a:bodyPr/>
            <a:lstStyle/>
            <a:p/>
          </p:txBody>
        </p:sp>
        <p:sp>
          <p:nvSpPr>
            <p:cNvPr id="85" name="pl85"/>
            <p:cNvSpPr/>
            <p:nvPr/>
          </p:nvSpPr>
          <p:spPr>
            <a:xfrm>
              <a:off x="746870" y="2669634"/>
              <a:ext cx="1033987" cy="30798"/>
            </a:xfrm>
            <a:custGeom>
              <a:avLst/>
              <a:pathLst>
                <a:path w="1033987" h="30798">
                  <a:moveTo>
                    <a:pt x="0" y="0"/>
                  </a:moveTo>
                  <a:lnTo>
                    <a:pt x="147712" y="6159"/>
                  </a:lnTo>
                  <a:lnTo>
                    <a:pt x="295425" y="6159"/>
                  </a:lnTo>
                  <a:lnTo>
                    <a:pt x="443137" y="12319"/>
                  </a:lnTo>
                  <a:lnTo>
                    <a:pt x="590850" y="24638"/>
                  </a:lnTo>
                  <a:lnTo>
                    <a:pt x="738562" y="24638"/>
                  </a:lnTo>
                  <a:lnTo>
                    <a:pt x="886275" y="24638"/>
                  </a:lnTo>
                  <a:lnTo>
                    <a:pt x="1033987" y="30798"/>
                  </a:lnTo>
                </a:path>
              </a:pathLst>
            </a:custGeom>
            <a:ln w="35231" cap="flat">
              <a:solidFill>
                <a:srgbClr val="F26A21">
                  <a:alpha val="100000"/>
                </a:srgbClr>
              </a:solidFill>
              <a:prstDash val="solid"/>
              <a:round/>
            </a:ln>
          </p:spPr>
          <p:txBody>
            <a:bodyPr/>
            <a:lstStyle/>
            <a:p/>
          </p:txBody>
        </p:sp>
        <p:sp>
          <p:nvSpPr>
            <p:cNvPr id="86" name="pl86"/>
            <p:cNvSpPr/>
            <p:nvPr/>
          </p:nvSpPr>
          <p:spPr>
            <a:xfrm>
              <a:off x="695171"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7" name="tx87"/>
            <p:cNvSpPr/>
            <p:nvPr/>
          </p:nvSpPr>
          <p:spPr>
            <a:xfrm>
              <a:off x="686611" y="25066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88" name="tx88"/>
            <p:cNvSpPr/>
            <p:nvPr/>
          </p:nvSpPr>
          <p:spPr>
            <a:xfrm>
              <a:off x="834324" y="25127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89" name="tx89"/>
            <p:cNvSpPr/>
            <p:nvPr/>
          </p:nvSpPr>
          <p:spPr>
            <a:xfrm>
              <a:off x="982036" y="25127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90" name="tx90"/>
            <p:cNvSpPr/>
            <p:nvPr/>
          </p:nvSpPr>
          <p:spPr>
            <a:xfrm>
              <a:off x="1129749" y="25189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91" name="tx91"/>
            <p:cNvSpPr/>
            <p:nvPr/>
          </p:nvSpPr>
          <p:spPr>
            <a:xfrm>
              <a:off x="1277461" y="25312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92" name="tx92"/>
            <p:cNvSpPr/>
            <p:nvPr/>
          </p:nvSpPr>
          <p:spPr>
            <a:xfrm>
              <a:off x="1425174" y="25312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93" name="tx93"/>
            <p:cNvSpPr/>
            <p:nvPr/>
          </p:nvSpPr>
          <p:spPr>
            <a:xfrm>
              <a:off x="1572886" y="25312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94" name="tx94"/>
            <p:cNvSpPr/>
            <p:nvPr/>
          </p:nvSpPr>
          <p:spPr>
            <a:xfrm>
              <a:off x="1720599" y="25374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5" name="rc95"/>
            <p:cNvSpPr/>
            <p:nvPr/>
          </p:nvSpPr>
          <p:spPr>
            <a:xfrm>
              <a:off x="695171" y="3110533"/>
              <a:ext cx="1137386" cy="460747"/>
            </a:xfrm>
            <a:prstGeom prst="rect">
              <a:avLst/>
            </a:prstGeom>
            <a:solidFill>
              <a:srgbClr val="EBEBEB">
                <a:alpha val="100000"/>
              </a:srgbClr>
            </a:solidFill>
          </p:spPr>
          <p:txBody>
            <a:bodyPr/>
            <a:lstStyle/>
            <a:p/>
          </p:txBody>
        </p:sp>
        <p:sp>
          <p:nvSpPr>
            <p:cNvPr id="96" name="pl96"/>
            <p:cNvSpPr/>
            <p:nvPr/>
          </p:nvSpPr>
          <p:spPr>
            <a:xfrm>
              <a:off x="695171" y="347334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7" name="pl97"/>
            <p:cNvSpPr/>
            <p:nvPr/>
          </p:nvSpPr>
          <p:spPr>
            <a:xfrm>
              <a:off x="695171" y="331934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8" name="pl98"/>
            <p:cNvSpPr/>
            <p:nvPr/>
          </p:nvSpPr>
          <p:spPr>
            <a:xfrm>
              <a:off x="695171" y="31653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9" name="pl99"/>
            <p:cNvSpPr/>
            <p:nvPr/>
          </p:nvSpPr>
          <p:spPr>
            <a:xfrm>
              <a:off x="695171"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 name="pl100"/>
            <p:cNvSpPr/>
            <p:nvPr/>
          </p:nvSpPr>
          <p:spPr>
            <a:xfrm>
              <a:off x="695171" y="339634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1" name="pl101"/>
            <p:cNvSpPr/>
            <p:nvPr/>
          </p:nvSpPr>
          <p:spPr>
            <a:xfrm>
              <a:off x="695171" y="324235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2" name="pl102"/>
            <p:cNvSpPr/>
            <p:nvPr/>
          </p:nvSpPr>
          <p:spPr>
            <a:xfrm>
              <a:off x="74687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89458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04229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19000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33772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48543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63314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78085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746870"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11" name="pl111"/>
            <p:cNvSpPr/>
            <p:nvPr/>
          </p:nvSpPr>
          <p:spPr>
            <a:xfrm>
              <a:off x="746870" y="3476421"/>
              <a:ext cx="1033987" cy="55437"/>
            </a:xfrm>
            <a:custGeom>
              <a:avLst/>
              <a:pathLst>
                <a:path w="1033987" h="55437">
                  <a:moveTo>
                    <a:pt x="0" y="43118"/>
                  </a:moveTo>
                  <a:lnTo>
                    <a:pt x="147712" y="36958"/>
                  </a:lnTo>
                  <a:lnTo>
                    <a:pt x="295425" y="18479"/>
                  </a:lnTo>
                  <a:lnTo>
                    <a:pt x="443137" y="24638"/>
                  </a:lnTo>
                  <a:lnTo>
                    <a:pt x="590850" y="49277"/>
                  </a:lnTo>
                  <a:lnTo>
                    <a:pt x="738562" y="55437"/>
                  </a:lnTo>
                  <a:lnTo>
                    <a:pt x="886275" y="0"/>
                  </a:lnTo>
                  <a:lnTo>
                    <a:pt x="1033987" y="18479"/>
                  </a:lnTo>
                </a:path>
              </a:pathLst>
            </a:custGeom>
            <a:ln w="40651" cap="flat">
              <a:solidFill>
                <a:srgbClr val="BEBEBE">
                  <a:alpha val="69803"/>
                </a:srgbClr>
              </a:solidFill>
              <a:prstDash val="solid"/>
              <a:round/>
            </a:ln>
          </p:spPr>
          <p:txBody>
            <a:bodyPr/>
            <a:lstStyle/>
            <a:p/>
          </p:txBody>
        </p:sp>
        <p:sp>
          <p:nvSpPr>
            <p:cNvPr id="112" name="pl112"/>
            <p:cNvSpPr/>
            <p:nvPr/>
          </p:nvSpPr>
          <p:spPr>
            <a:xfrm>
              <a:off x="746870" y="3476421"/>
              <a:ext cx="1033987" cy="55437"/>
            </a:xfrm>
            <a:custGeom>
              <a:avLst/>
              <a:pathLst>
                <a:path w="1033987" h="55437">
                  <a:moveTo>
                    <a:pt x="0" y="43118"/>
                  </a:moveTo>
                  <a:lnTo>
                    <a:pt x="147712" y="36958"/>
                  </a:lnTo>
                  <a:lnTo>
                    <a:pt x="295425" y="18479"/>
                  </a:lnTo>
                  <a:lnTo>
                    <a:pt x="443137" y="24638"/>
                  </a:lnTo>
                  <a:lnTo>
                    <a:pt x="590850" y="49277"/>
                  </a:lnTo>
                  <a:lnTo>
                    <a:pt x="738562" y="55437"/>
                  </a:lnTo>
                  <a:lnTo>
                    <a:pt x="886275" y="0"/>
                  </a:lnTo>
                  <a:lnTo>
                    <a:pt x="1033987" y="18479"/>
                  </a:lnTo>
                </a:path>
              </a:pathLst>
            </a:custGeom>
            <a:ln w="35231" cap="flat">
              <a:solidFill>
                <a:srgbClr val="BEBEBE">
                  <a:alpha val="69803"/>
                </a:srgbClr>
              </a:solidFill>
              <a:prstDash val="solid"/>
              <a:round/>
            </a:ln>
          </p:spPr>
          <p:txBody>
            <a:bodyPr/>
            <a:lstStyle/>
            <a:p/>
          </p:txBody>
        </p:sp>
        <p:sp>
          <p:nvSpPr>
            <p:cNvPr id="113" name="pl113"/>
            <p:cNvSpPr/>
            <p:nvPr/>
          </p:nvSpPr>
          <p:spPr>
            <a:xfrm>
              <a:off x="746870"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14" name="pl114"/>
            <p:cNvSpPr/>
            <p:nvPr/>
          </p:nvSpPr>
          <p:spPr>
            <a:xfrm>
              <a:off x="746870" y="3476421"/>
              <a:ext cx="1033987" cy="55437"/>
            </a:xfrm>
            <a:custGeom>
              <a:avLst/>
              <a:pathLst>
                <a:path w="1033987" h="55437">
                  <a:moveTo>
                    <a:pt x="0" y="43118"/>
                  </a:moveTo>
                  <a:lnTo>
                    <a:pt x="147712" y="36958"/>
                  </a:lnTo>
                  <a:lnTo>
                    <a:pt x="295425" y="18479"/>
                  </a:lnTo>
                  <a:lnTo>
                    <a:pt x="443137" y="24638"/>
                  </a:lnTo>
                  <a:lnTo>
                    <a:pt x="590850" y="49277"/>
                  </a:lnTo>
                  <a:lnTo>
                    <a:pt x="738562" y="55437"/>
                  </a:lnTo>
                  <a:lnTo>
                    <a:pt x="886275" y="0"/>
                  </a:lnTo>
                  <a:lnTo>
                    <a:pt x="1033987" y="18479"/>
                  </a:lnTo>
                </a:path>
              </a:pathLst>
            </a:custGeom>
            <a:ln w="40651" cap="flat">
              <a:solidFill>
                <a:srgbClr val="000000">
                  <a:alpha val="100000"/>
                </a:srgbClr>
              </a:solidFill>
              <a:prstDash val="solid"/>
              <a:round/>
            </a:ln>
          </p:spPr>
          <p:txBody>
            <a:bodyPr/>
            <a:lstStyle/>
            <a:p/>
          </p:txBody>
        </p:sp>
        <p:sp>
          <p:nvSpPr>
            <p:cNvPr id="115" name="pl115"/>
            <p:cNvSpPr/>
            <p:nvPr/>
          </p:nvSpPr>
          <p:spPr>
            <a:xfrm>
              <a:off x="746870" y="3476421"/>
              <a:ext cx="1033987" cy="55437"/>
            </a:xfrm>
            <a:custGeom>
              <a:avLst/>
              <a:pathLst>
                <a:path w="1033987" h="55437">
                  <a:moveTo>
                    <a:pt x="0" y="43118"/>
                  </a:moveTo>
                  <a:lnTo>
                    <a:pt x="147712" y="36958"/>
                  </a:lnTo>
                  <a:lnTo>
                    <a:pt x="295425" y="18479"/>
                  </a:lnTo>
                  <a:lnTo>
                    <a:pt x="443137" y="24638"/>
                  </a:lnTo>
                  <a:lnTo>
                    <a:pt x="590850" y="49277"/>
                  </a:lnTo>
                  <a:lnTo>
                    <a:pt x="738562" y="55437"/>
                  </a:lnTo>
                  <a:lnTo>
                    <a:pt x="886275" y="0"/>
                  </a:lnTo>
                  <a:lnTo>
                    <a:pt x="1033987" y="18479"/>
                  </a:lnTo>
                </a:path>
              </a:pathLst>
            </a:custGeom>
            <a:ln w="35231" cap="flat">
              <a:solidFill>
                <a:srgbClr val="F26A21">
                  <a:alpha val="100000"/>
                </a:srgbClr>
              </a:solidFill>
              <a:prstDash val="solid"/>
              <a:round/>
            </a:ln>
          </p:spPr>
          <p:txBody>
            <a:bodyPr/>
            <a:lstStyle/>
            <a:p/>
          </p:txBody>
        </p:sp>
        <p:sp>
          <p:nvSpPr>
            <p:cNvPr id="116" name="pl116"/>
            <p:cNvSpPr/>
            <p:nvPr/>
          </p:nvSpPr>
          <p:spPr>
            <a:xfrm>
              <a:off x="695171"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7" name="tx117"/>
            <p:cNvSpPr/>
            <p:nvPr/>
          </p:nvSpPr>
          <p:spPr>
            <a:xfrm>
              <a:off x="716741" y="3356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8" name="tx118"/>
            <p:cNvSpPr/>
            <p:nvPr/>
          </p:nvSpPr>
          <p:spPr>
            <a:xfrm>
              <a:off x="864453" y="33503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9" name="tx119"/>
            <p:cNvSpPr/>
            <p:nvPr/>
          </p:nvSpPr>
          <p:spPr>
            <a:xfrm>
              <a:off x="1012166" y="33318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0" name="tx120"/>
            <p:cNvSpPr/>
            <p:nvPr/>
          </p:nvSpPr>
          <p:spPr>
            <a:xfrm>
              <a:off x="1159878" y="33380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1" name="tx121"/>
            <p:cNvSpPr/>
            <p:nvPr/>
          </p:nvSpPr>
          <p:spPr>
            <a:xfrm>
              <a:off x="1307591" y="33626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2" name="tx122"/>
            <p:cNvSpPr/>
            <p:nvPr/>
          </p:nvSpPr>
          <p:spPr>
            <a:xfrm>
              <a:off x="1455303" y="33688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3" name="tx123"/>
            <p:cNvSpPr/>
            <p:nvPr/>
          </p:nvSpPr>
          <p:spPr>
            <a:xfrm>
              <a:off x="1572886" y="33133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4" name="tx124"/>
            <p:cNvSpPr/>
            <p:nvPr/>
          </p:nvSpPr>
          <p:spPr>
            <a:xfrm>
              <a:off x="1750728" y="33318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5" name="rc125"/>
            <p:cNvSpPr/>
            <p:nvPr/>
          </p:nvSpPr>
          <p:spPr>
            <a:xfrm>
              <a:off x="695171" y="3855722"/>
              <a:ext cx="1137386" cy="460747"/>
            </a:xfrm>
            <a:prstGeom prst="rect">
              <a:avLst/>
            </a:prstGeom>
            <a:solidFill>
              <a:srgbClr val="EBEBEB">
                <a:alpha val="100000"/>
              </a:srgbClr>
            </a:solidFill>
          </p:spPr>
          <p:txBody>
            <a:bodyPr/>
            <a:lstStyle/>
            <a:p/>
          </p:txBody>
        </p:sp>
        <p:sp>
          <p:nvSpPr>
            <p:cNvPr id="126" name="pl126"/>
            <p:cNvSpPr/>
            <p:nvPr/>
          </p:nvSpPr>
          <p:spPr>
            <a:xfrm>
              <a:off x="695171" y="421853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7" name="pl127"/>
            <p:cNvSpPr/>
            <p:nvPr/>
          </p:nvSpPr>
          <p:spPr>
            <a:xfrm>
              <a:off x="695171" y="406453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8" name="pl128"/>
            <p:cNvSpPr/>
            <p:nvPr/>
          </p:nvSpPr>
          <p:spPr>
            <a:xfrm>
              <a:off x="695171" y="39105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9" name="pl129"/>
            <p:cNvSpPr/>
            <p:nvPr/>
          </p:nvSpPr>
          <p:spPr>
            <a:xfrm>
              <a:off x="695171"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0" name="pl130"/>
            <p:cNvSpPr/>
            <p:nvPr/>
          </p:nvSpPr>
          <p:spPr>
            <a:xfrm>
              <a:off x="695171" y="414153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 name="pl131"/>
            <p:cNvSpPr/>
            <p:nvPr/>
          </p:nvSpPr>
          <p:spPr>
            <a:xfrm>
              <a:off x="695171" y="398754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2" name="pl132"/>
            <p:cNvSpPr/>
            <p:nvPr/>
          </p:nvSpPr>
          <p:spPr>
            <a:xfrm>
              <a:off x="74687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89458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104229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119000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133772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148543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163314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78085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746870"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41" name="pl141"/>
            <p:cNvSpPr/>
            <p:nvPr/>
          </p:nvSpPr>
          <p:spPr>
            <a:xfrm>
              <a:off x="746870" y="4258569"/>
              <a:ext cx="1033987" cy="30798"/>
            </a:xfrm>
            <a:custGeom>
              <a:avLst/>
              <a:pathLst>
                <a:path w="1033987" h="30798">
                  <a:moveTo>
                    <a:pt x="0" y="6159"/>
                  </a:moveTo>
                  <a:lnTo>
                    <a:pt x="147712" y="18479"/>
                  </a:lnTo>
                  <a:lnTo>
                    <a:pt x="295425" y="0"/>
                  </a:lnTo>
                  <a:lnTo>
                    <a:pt x="443137" y="30798"/>
                  </a:lnTo>
                  <a:lnTo>
                    <a:pt x="590850" y="6159"/>
                  </a:lnTo>
                  <a:lnTo>
                    <a:pt x="738562" y="24638"/>
                  </a:lnTo>
                  <a:lnTo>
                    <a:pt x="886275" y="30798"/>
                  </a:lnTo>
                  <a:lnTo>
                    <a:pt x="1033987" y="24638"/>
                  </a:lnTo>
                </a:path>
              </a:pathLst>
            </a:custGeom>
            <a:ln w="40651" cap="flat">
              <a:solidFill>
                <a:srgbClr val="BEBEBE">
                  <a:alpha val="69803"/>
                </a:srgbClr>
              </a:solidFill>
              <a:prstDash val="solid"/>
              <a:round/>
            </a:ln>
          </p:spPr>
          <p:txBody>
            <a:bodyPr/>
            <a:lstStyle/>
            <a:p/>
          </p:txBody>
        </p:sp>
        <p:sp>
          <p:nvSpPr>
            <p:cNvPr id="142" name="pl142"/>
            <p:cNvSpPr/>
            <p:nvPr/>
          </p:nvSpPr>
          <p:spPr>
            <a:xfrm>
              <a:off x="746870" y="4258569"/>
              <a:ext cx="1033987" cy="30798"/>
            </a:xfrm>
            <a:custGeom>
              <a:avLst/>
              <a:pathLst>
                <a:path w="1033987" h="30798">
                  <a:moveTo>
                    <a:pt x="0" y="6159"/>
                  </a:moveTo>
                  <a:lnTo>
                    <a:pt x="147712" y="18479"/>
                  </a:lnTo>
                  <a:lnTo>
                    <a:pt x="295425" y="0"/>
                  </a:lnTo>
                  <a:lnTo>
                    <a:pt x="443137" y="30798"/>
                  </a:lnTo>
                  <a:lnTo>
                    <a:pt x="590850" y="6159"/>
                  </a:lnTo>
                  <a:lnTo>
                    <a:pt x="738562" y="24638"/>
                  </a:lnTo>
                  <a:lnTo>
                    <a:pt x="886275" y="30798"/>
                  </a:lnTo>
                  <a:lnTo>
                    <a:pt x="1033987" y="24638"/>
                  </a:lnTo>
                </a:path>
              </a:pathLst>
            </a:custGeom>
            <a:ln w="35231" cap="flat">
              <a:solidFill>
                <a:srgbClr val="BEBEBE">
                  <a:alpha val="69803"/>
                </a:srgbClr>
              </a:solidFill>
              <a:prstDash val="solid"/>
              <a:round/>
            </a:ln>
          </p:spPr>
          <p:txBody>
            <a:bodyPr/>
            <a:lstStyle/>
            <a:p/>
          </p:txBody>
        </p:sp>
        <p:sp>
          <p:nvSpPr>
            <p:cNvPr id="143" name="pl143"/>
            <p:cNvSpPr/>
            <p:nvPr/>
          </p:nvSpPr>
          <p:spPr>
            <a:xfrm>
              <a:off x="746870"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44" name="pl144"/>
            <p:cNvSpPr/>
            <p:nvPr/>
          </p:nvSpPr>
          <p:spPr>
            <a:xfrm>
              <a:off x="746870" y="4258569"/>
              <a:ext cx="1033987" cy="30798"/>
            </a:xfrm>
            <a:custGeom>
              <a:avLst/>
              <a:pathLst>
                <a:path w="1033987" h="30798">
                  <a:moveTo>
                    <a:pt x="0" y="6159"/>
                  </a:moveTo>
                  <a:lnTo>
                    <a:pt x="147712" y="18479"/>
                  </a:lnTo>
                  <a:lnTo>
                    <a:pt x="295425" y="0"/>
                  </a:lnTo>
                  <a:lnTo>
                    <a:pt x="443137" y="30798"/>
                  </a:lnTo>
                  <a:lnTo>
                    <a:pt x="590850" y="6159"/>
                  </a:lnTo>
                  <a:lnTo>
                    <a:pt x="738562" y="24638"/>
                  </a:lnTo>
                  <a:lnTo>
                    <a:pt x="886275" y="30798"/>
                  </a:lnTo>
                  <a:lnTo>
                    <a:pt x="1033987" y="24638"/>
                  </a:lnTo>
                </a:path>
              </a:pathLst>
            </a:custGeom>
            <a:ln w="40651" cap="flat">
              <a:solidFill>
                <a:srgbClr val="000000">
                  <a:alpha val="100000"/>
                </a:srgbClr>
              </a:solidFill>
              <a:prstDash val="solid"/>
              <a:round/>
            </a:ln>
          </p:spPr>
          <p:txBody>
            <a:bodyPr/>
            <a:lstStyle/>
            <a:p/>
          </p:txBody>
        </p:sp>
        <p:sp>
          <p:nvSpPr>
            <p:cNvPr id="145" name="pl145"/>
            <p:cNvSpPr/>
            <p:nvPr/>
          </p:nvSpPr>
          <p:spPr>
            <a:xfrm>
              <a:off x="746870" y="4258569"/>
              <a:ext cx="1033987" cy="30798"/>
            </a:xfrm>
            <a:custGeom>
              <a:avLst/>
              <a:pathLst>
                <a:path w="1033987" h="30798">
                  <a:moveTo>
                    <a:pt x="0" y="6159"/>
                  </a:moveTo>
                  <a:lnTo>
                    <a:pt x="147712" y="18479"/>
                  </a:lnTo>
                  <a:lnTo>
                    <a:pt x="295425" y="0"/>
                  </a:lnTo>
                  <a:lnTo>
                    <a:pt x="443137" y="30798"/>
                  </a:lnTo>
                  <a:lnTo>
                    <a:pt x="590850" y="6159"/>
                  </a:lnTo>
                  <a:lnTo>
                    <a:pt x="738562" y="24638"/>
                  </a:lnTo>
                  <a:lnTo>
                    <a:pt x="886275" y="30798"/>
                  </a:lnTo>
                  <a:lnTo>
                    <a:pt x="1033987" y="24638"/>
                  </a:lnTo>
                </a:path>
              </a:pathLst>
            </a:custGeom>
            <a:ln w="35231" cap="flat">
              <a:solidFill>
                <a:srgbClr val="F26A21">
                  <a:alpha val="100000"/>
                </a:srgbClr>
              </a:solidFill>
              <a:prstDash val="solid"/>
              <a:round/>
            </a:ln>
          </p:spPr>
          <p:txBody>
            <a:bodyPr/>
            <a:lstStyle/>
            <a:p/>
          </p:txBody>
        </p:sp>
        <p:sp>
          <p:nvSpPr>
            <p:cNvPr id="146" name="pl146"/>
            <p:cNvSpPr/>
            <p:nvPr/>
          </p:nvSpPr>
          <p:spPr>
            <a:xfrm>
              <a:off x="695171"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47" name="tx147"/>
            <p:cNvSpPr/>
            <p:nvPr/>
          </p:nvSpPr>
          <p:spPr>
            <a:xfrm>
              <a:off x="716741" y="41017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8" name="tx148"/>
            <p:cNvSpPr/>
            <p:nvPr/>
          </p:nvSpPr>
          <p:spPr>
            <a:xfrm>
              <a:off x="864453" y="41140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9" name="tx149"/>
            <p:cNvSpPr/>
            <p:nvPr/>
          </p:nvSpPr>
          <p:spPr>
            <a:xfrm>
              <a:off x="1012166" y="40955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0" name="tx150"/>
            <p:cNvSpPr/>
            <p:nvPr/>
          </p:nvSpPr>
          <p:spPr>
            <a:xfrm>
              <a:off x="1159878" y="4126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1" name="tx151"/>
            <p:cNvSpPr/>
            <p:nvPr/>
          </p:nvSpPr>
          <p:spPr>
            <a:xfrm>
              <a:off x="1307591" y="41017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2" name="tx152"/>
            <p:cNvSpPr/>
            <p:nvPr/>
          </p:nvSpPr>
          <p:spPr>
            <a:xfrm>
              <a:off x="1455303" y="41201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 name="tx153"/>
            <p:cNvSpPr/>
            <p:nvPr/>
          </p:nvSpPr>
          <p:spPr>
            <a:xfrm>
              <a:off x="1603016" y="4126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 name="tx154"/>
            <p:cNvSpPr/>
            <p:nvPr/>
          </p:nvSpPr>
          <p:spPr>
            <a:xfrm>
              <a:off x="1750728" y="41201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5" name="rc155"/>
            <p:cNvSpPr/>
            <p:nvPr/>
          </p:nvSpPr>
          <p:spPr>
            <a:xfrm>
              <a:off x="695171" y="4600912"/>
              <a:ext cx="1137386" cy="460747"/>
            </a:xfrm>
            <a:prstGeom prst="rect">
              <a:avLst/>
            </a:prstGeom>
            <a:solidFill>
              <a:srgbClr val="EBEBEB">
                <a:alpha val="100000"/>
              </a:srgbClr>
            </a:solidFill>
          </p:spPr>
          <p:txBody>
            <a:bodyPr/>
            <a:lstStyle/>
            <a:p/>
          </p:txBody>
        </p:sp>
        <p:sp>
          <p:nvSpPr>
            <p:cNvPr id="156" name="pl156"/>
            <p:cNvSpPr/>
            <p:nvPr/>
          </p:nvSpPr>
          <p:spPr>
            <a:xfrm>
              <a:off x="695171" y="496372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57" name="pl157"/>
            <p:cNvSpPr/>
            <p:nvPr/>
          </p:nvSpPr>
          <p:spPr>
            <a:xfrm>
              <a:off x="695171" y="48097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58" name="pl158"/>
            <p:cNvSpPr/>
            <p:nvPr/>
          </p:nvSpPr>
          <p:spPr>
            <a:xfrm>
              <a:off x="695171" y="46557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59" name="pl159"/>
            <p:cNvSpPr/>
            <p:nvPr/>
          </p:nvSpPr>
          <p:spPr>
            <a:xfrm>
              <a:off x="695171"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60" name="pl160"/>
            <p:cNvSpPr/>
            <p:nvPr/>
          </p:nvSpPr>
          <p:spPr>
            <a:xfrm>
              <a:off x="695171" y="488672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61" name="pl161"/>
            <p:cNvSpPr/>
            <p:nvPr/>
          </p:nvSpPr>
          <p:spPr>
            <a:xfrm>
              <a:off x="695171" y="473273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62" name="pl162"/>
            <p:cNvSpPr/>
            <p:nvPr/>
          </p:nvSpPr>
          <p:spPr>
            <a:xfrm>
              <a:off x="74687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89458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104229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19000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33772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48543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63314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78085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746870"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71" name="pl171"/>
            <p:cNvSpPr/>
            <p:nvPr/>
          </p:nvSpPr>
          <p:spPr>
            <a:xfrm>
              <a:off x="746870" y="4979119"/>
              <a:ext cx="1033987" cy="55437"/>
            </a:xfrm>
            <a:custGeom>
              <a:avLst/>
              <a:pathLst>
                <a:path w="1033987" h="55437">
                  <a:moveTo>
                    <a:pt x="0" y="55437"/>
                  </a:moveTo>
                  <a:lnTo>
                    <a:pt x="147712" y="30798"/>
                  </a:lnTo>
                  <a:lnTo>
                    <a:pt x="295425" y="36958"/>
                  </a:lnTo>
                  <a:lnTo>
                    <a:pt x="443137" y="12319"/>
                  </a:lnTo>
                  <a:lnTo>
                    <a:pt x="590850" y="0"/>
                  </a:lnTo>
                  <a:lnTo>
                    <a:pt x="738562" y="6159"/>
                  </a:lnTo>
                  <a:lnTo>
                    <a:pt x="886275" y="36958"/>
                  </a:lnTo>
                  <a:lnTo>
                    <a:pt x="1033987" y="36958"/>
                  </a:lnTo>
                </a:path>
              </a:pathLst>
            </a:custGeom>
            <a:ln w="40651" cap="flat">
              <a:solidFill>
                <a:srgbClr val="BEBEBE">
                  <a:alpha val="69803"/>
                </a:srgbClr>
              </a:solidFill>
              <a:prstDash val="solid"/>
              <a:round/>
            </a:ln>
          </p:spPr>
          <p:txBody>
            <a:bodyPr/>
            <a:lstStyle/>
            <a:p/>
          </p:txBody>
        </p:sp>
        <p:sp>
          <p:nvSpPr>
            <p:cNvPr id="172" name="pl172"/>
            <p:cNvSpPr/>
            <p:nvPr/>
          </p:nvSpPr>
          <p:spPr>
            <a:xfrm>
              <a:off x="746870" y="4979119"/>
              <a:ext cx="1033987" cy="55437"/>
            </a:xfrm>
            <a:custGeom>
              <a:avLst/>
              <a:pathLst>
                <a:path w="1033987" h="55437">
                  <a:moveTo>
                    <a:pt x="0" y="55437"/>
                  </a:moveTo>
                  <a:lnTo>
                    <a:pt x="147712" y="30798"/>
                  </a:lnTo>
                  <a:lnTo>
                    <a:pt x="295425" y="36958"/>
                  </a:lnTo>
                  <a:lnTo>
                    <a:pt x="443137" y="12319"/>
                  </a:lnTo>
                  <a:lnTo>
                    <a:pt x="590850" y="0"/>
                  </a:lnTo>
                  <a:lnTo>
                    <a:pt x="738562" y="6159"/>
                  </a:lnTo>
                  <a:lnTo>
                    <a:pt x="886275" y="36958"/>
                  </a:lnTo>
                  <a:lnTo>
                    <a:pt x="1033987" y="36958"/>
                  </a:lnTo>
                </a:path>
              </a:pathLst>
            </a:custGeom>
            <a:ln w="35231" cap="flat">
              <a:solidFill>
                <a:srgbClr val="BEBEBE">
                  <a:alpha val="69803"/>
                </a:srgbClr>
              </a:solidFill>
              <a:prstDash val="solid"/>
              <a:round/>
            </a:ln>
          </p:spPr>
          <p:txBody>
            <a:bodyPr/>
            <a:lstStyle/>
            <a:p/>
          </p:txBody>
        </p:sp>
        <p:sp>
          <p:nvSpPr>
            <p:cNvPr id="173" name="pl173"/>
            <p:cNvSpPr/>
            <p:nvPr/>
          </p:nvSpPr>
          <p:spPr>
            <a:xfrm>
              <a:off x="746870"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74" name="pl174"/>
            <p:cNvSpPr/>
            <p:nvPr/>
          </p:nvSpPr>
          <p:spPr>
            <a:xfrm>
              <a:off x="746870" y="4979119"/>
              <a:ext cx="1033987" cy="55437"/>
            </a:xfrm>
            <a:custGeom>
              <a:avLst/>
              <a:pathLst>
                <a:path w="1033987" h="55437">
                  <a:moveTo>
                    <a:pt x="0" y="55437"/>
                  </a:moveTo>
                  <a:lnTo>
                    <a:pt x="147712" y="30798"/>
                  </a:lnTo>
                  <a:lnTo>
                    <a:pt x="295425" y="36958"/>
                  </a:lnTo>
                  <a:lnTo>
                    <a:pt x="443137" y="12319"/>
                  </a:lnTo>
                  <a:lnTo>
                    <a:pt x="590850" y="0"/>
                  </a:lnTo>
                  <a:lnTo>
                    <a:pt x="738562" y="6159"/>
                  </a:lnTo>
                  <a:lnTo>
                    <a:pt x="886275" y="36958"/>
                  </a:lnTo>
                  <a:lnTo>
                    <a:pt x="1033987" y="36958"/>
                  </a:lnTo>
                </a:path>
              </a:pathLst>
            </a:custGeom>
            <a:ln w="40651" cap="flat">
              <a:solidFill>
                <a:srgbClr val="000000">
                  <a:alpha val="100000"/>
                </a:srgbClr>
              </a:solidFill>
              <a:prstDash val="solid"/>
              <a:round/>
            </a:ln>
          </p:spPr>
          <p:txBody>
            <a:bodyPr/>
            <a:lstStyle/>
            <a:p/>
          </p:txBody>
        </p:sp>
        <p:sp>
          <p:nvSpPr>
            <p:cNvPr id="175" name="pl175"/>
            <p:cNvSpPr/>
            <p:nvPr/>
          </p:nvSpPr>
          <p:spPr>
            <a:xfrm>
              <a:off x="746870" y="4979119"/>
              <a:ext cx="1033987" cy="55437"/>
            </a:xfrm>
            <a:custGeom>
              <a:avLst/>
              <a:pathLst>
                <a:path w="1033987" h="55437">
                  <a:moveTo>
                    <a:pt x="0" y="55437"/>
                  </a:moveTo>
                  <a:lnTo>
                    <a:pt x="147712" y="30798"/>
                  </a:lnTo>
                  <a:lnTo>
                    <a:pt x="295425" y="36958"/>
                  </a:lnTo>
                  <a:lnTo>
                    <a:pt x="443137" y="12319"/>
                  </a:lnTo>
                  <a:lnTo>
                    <a:pt x="590850" y="0"/>
                  </a:lnTo>
                  <a:lnTo>
                    <a:pt x="738562" y="6159"/>
                  </a:lnTo>
                  <a:lnTo>
                    <a:pt x="886275" y="36958"/>
                  </a:lnTo>
                  <a:lnTo>
                    <a:pt x="1033987" y="36958"/>
                  </a:lnTo>
                </a:path>
              </a:pathLst>
            </a:custGeom>
            <a:ln w="35231" cap="flat">
              <a:solidFill>
                <a:srgbClr val="F26A21">
                  <a:alpha val="100000"/>
                </a:srgbClr>
              </a:solidFill>
              <a:prstDash val="solid"/>
              <a:round/>
            </a:ln>
          </p:spPr>
          <p:txBody>
            <a:bodyPr/>
            <a:lstStyle/>
            <a:p/>
          </p:txBody>
        </p:sp>
        <p:sp>
          <p:nvSpPr>
            <p:cNvPr id="176" name="pl176"/>
            <p:cNvSpPr/>
            <p:nvPr/>
          </p:nvSpPr>
          <p:spPr>
            <a:xfrm>
              <a:off x="695171"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77" name="tx177"/>
            <p:cNvSpPr/>
            <p:nvPr/>
          </p:nvSpPr>
          <p:spPr>
            <a:xfrm>
              <a:off x="716741" y="48715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8" name="tx178"/>
            <p:cNvSpPr/>
            <p:nvPr/>
          </p:nvSpPr>
          <p:spPr>
            <a:xfrm>
              <a:off x="864453"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9" name="tx179"/>
            <p:cNvSpPr/>
            <p:nvPr/>
          </p:nvSpPr>
          <p:spPr>
            <a:xfrm>
              <a:off x="1012166"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0" name="tx180"/>
            <p:cNvSpPr/>
            <p:nvPr/>
          </p:nvSpPr>
          <p:spPr>
            <a:xfrm>
              <a:off x="1159878" y="48284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81" name="tx181"/>
            <p:cNvSpPr/>
            <p:nvPr/>
          </p:nvSpPr>
          <p:spPr>
            <a:xfrm>
              <a:off x="1277461" y="48160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82" name="tx182"/>
            <p:cNvSpPr/>
            <p:nvPr/>
          </p:nvSpPr>
          <p:spPr>
            <a:xfrm>
              <a:off x="1455303" y="4822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3" name="tx183"/>
            <p:cNvSpPr/>
            <p:nvPr/>
          </p:nvSpPr>
          <p:spPr>
            <a:xfrm>
              <a:off x="1603016"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4" name="tx184"/>
            <p:cNvSpPr/>
            <p:nvPr/>
          </p:nvSpPr>
          <p:spPr>
            <a:xfrm>
              <a:off x="1750728"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5" name="rc185"/>
            <p:cNvSpPr/>
            <p:nvPr/>
          </p:nvSpPr>
          <p:spPr>
            <a:xfrm>
              <a:off x="695171" y="5346101"/>
              <a:ext cx="1137386" cy="460747"/>
            </a:xfrm>
            <a:prstGeom prst="rect">
              <a:avLst/>
            </a:prstGeom>
            <a:solidFill>
              <a:srgbClr val="EBEBEB">
                <a:alpha val="100000"/>
              </a:srgbClr>
            </a:solidFill>
          </p:spPr>
          <p:txBody>
            <a:bodyPr/>
            <a:lstStyle/>
            <a:p/>
          </p:txBody>
        </p:sp>
        <p:sp>
          <p:nvSpPr>
            <p:cNvPr id="186" name="pl186"/>
            <p:cNvSpPr/>
            <p:nvPr/>
          </p:nvSpPr>
          <p:spPr>
            <a:xfrm>
              <a:off x="695171" y="570890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87" name="pl187"/>
            <p:cNvSpPr/>
            <p:nvPr/>
          </p:nvSpPr>
          <p:spPr>
            <a:xfrm>
              <a:off x="695171" y="555491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88" name="pl188"/>
            <p:cNvSpPr/>
            <p:nvPr/>
          </p:nvSpPr>
          <p:spPr>
            <a:xfrm>
              <a:off x="695171" y="54009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89" name="pl189"/>
            <p:cNvSpPr/>
            <p:nvPr/>
          </p:nvSpPr>
          <p:spPr>
            <a:xfrm>
              <a:off x="695171"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90" name="pl190"/>
            <p:cNvSpPr/>
            <p:nvPr/>
          </p:nvSpPr>
          <p:spPr>
            <a:xfrm>
              <a:off x="695171" y="563191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91" name="pl191"/>
            <p:cNvSpPr/>
            <p:nvPr/>
          </p:nvSpPr>
          <p:spPr>
            <a:xfrm>
              <a:off x="695171" y="54779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92" name="pl192"/>
            <p:cNvSpPr/>
            <p:nvPr/>
          </p:nvSpPr>
          <p:spPr>
            <a:xfrm>
              <a:off x="74687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89458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104229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119000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133772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148543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163314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78085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746870"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201" name="pl201"/>
            <p:cNvSpPr/>
            <p:nvPr/>
          </p:nvSpPr>
          <p:spPr>
            <a:xfrm>
              <a:off x="746870" y="5779746"/>
              <a:ext cx="1033987" cy="6159"/>
            </a:xfrm>
            <a:custGeom>
              <a:avLst/>
              <a:pathLst>
                <a:path w="1033987" h="6159">
                  <a:moveTo>
                    <a:pt x="0" y="0"/>
                  </a:moveTo>
                  <a:lnTo>
                    <a:pt x="147712" y="6159"/>
                  </a:lnTo>
                  <a:lnTo>
                    <a:pt x="295425" y="0"/>
                  </a:lnTo>
                  <a:lnTo>
                    <a:pt x="443137" y="6159"/>
                  </a:lnTo>
                  <a:lnTo>
                    <a:pt x="590850" y="6159"/>
                  </a:lnTo>
                  <a:lnTo>
                    <a:pt x="738562" y="6159"/>
                  </a:lnTo>
                  <a:lnTo>
                    <a:pt x="886275" y="6159"/>
                  </a:lnTo>
                  <a:lnTo>
                    <a:pt x="1033987" y="6159"/>
                  </a:lnTo>
                </a:path>
              </a:pathLst>
            </a:custGeom>
            <a:ln w="40651" cap="flat">
              <a:solidFill>
                <a:srgbClr val="BEBEBE">
                  <a:alpha val="69803"/>
                </a:srgbClr>
              </a:solidFill>
              <a:prstDash val="solid"/>
              <a:round/>
            </a:ln>
          </p:spPr>
          <p:txBody>
            <a:bodyPr/>
            <a:lstStyle/>
            <a:p/>
          </p:txBody>
        </p:sp>
        <p:sp>
          <p:nvSpPr>
            <p:cNvPr id="202" name="pl202"/>
            <p:cNvSpPr/>
            <p:nvPr/>
          </p:nvSpPr>
          <p:spPr>
            <a:xfrm>
              <a:off x="746870" y="5779746"/>
              <a:ext cx="1033987" cy="6159"/>
            </a:xfrm>
            <a:custGeom>
              <a:avLst/>
              <a:pathLst>
                <a:path w="1033987" h="6159">
                  <a:moveTo>
                    <a:pt x="0" y="0"/>
                  </a:moveTo>
                  <a:lnTo>
                    <a:pt x="147712" y="6159"/>
                  </a:lnTo>
                  <a:lnTo>
                    <a:pt x="295425" y="0"/>
                  </a:lnTo>
                  <a:lnTo>
                    <a:pt x="443137" y="6159"/>
                  </a:lnTo>
                  <a:lnTo>
                    <a:pt x="590850" y="6159"/>
                  </a:lnTo>
                  <a:lnTo>
                    <a:pt x="738562" y="6159"/>
                  </a:lnTo>
                  <a:lnTo>
                    <a:pt x="886275" y="6159"/>
                  </a:lnTo>
                  <a:lnTo>
                    <a:pt x="1033987" y="6159"/>
                  </a:lnTo>
                </a:path>
              </a:pathLst>
            </a:custGeom>
            <a:ln w="35231" cap="flat">
              <a:solidFill>
                <a:srgbClr val="BEBEBE">
                  <a:alpha val="69803"/>
                </a:srgbClr>
              </a:solidFill>
              <a:prstDash val="solid"/>
              <a:round/>
            </a:ln>
          </p:spPr>
          <p:txBody>
            <a:bodyPr/>
            <a:lstStyle/>
            <a:p/>
          </p:txBody>
        </p:sp>
        <p:sp>
          <p:nvSpPr>
            <p:cNvPr id="203" name="pl203"/>
            <p:cNvSpPr/>
            <p:nvPr/>
          </p:nvSpPr>
          <p:spPr>
            <a:xfrm>
              <a:off x="746870"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204" name="pl204"/>
            <p:cNvSpPr/>
            <p:nvPr/>
          </p:nvSpPr>
          <p:spPr>
            <a:xfrm>
              <a:off x="746870" y="5779746"/>
              <a:ext cx="1033987" cy="6159"/>
            </a:xfrm>
            <a:custGeom>
              <a:avLst/>
              <a:pathLst>
                <a:path w="1033987" h="6159">
                  <a:moveTo>
                    <a:pt x="0" y="0"/>
                  </a:moveTo>
                  <a:lnTo>
                    <a:pt x="147712" y="6159"/>
                  </a:lnTo>
                  <a:lnTo>
                    <a:pt x="295425" y="0"/>
                  </a:lnTo>
                  <a:lnTo>
                    <a:pt x="443137" y="6159"/>
                  </a:lnTo>
                  <a:lnTo>
                    <a:pt x="590850" y="6159"/>
                  </a:lnTo>
                  <a:lnTo>
                    <a:pt x="738562" y="6159"/>
                  </a:lnTo>
                  <a:lnTo>
                    <a:pt x="886275" y="6159"/>
                  </a:lnTo>
                  <a:lnTo>
                    <a:pt x="1033987" y="6159"/>
                  </a:lnTo>
                </a:path>
              </a:pathLst>
            </a:custGeom>
            <a:ln w="40651" cap="flat">
              <a:solidFill>
                <a:srgbClr val="000000">
                  <a:alpha val="100000"/>
                </a:srgbClr>
              </a:solidFill>
              <a:prstDash val="solid"/>
              <a:round/>
            </a:ln>
          </p:spPr>
          <p:txBody>
            <a:bodyPr/>
            <a:lstStyle/>
            <a:p/>
          </p:txBody>
        </p:sp>
        <p:sp>
          <p:nvSpPr>
            <p:cNvPr id="205" name="pl205"/>
            <p:cNvSpPr/>
            <p:nvPr/>
          </p:nvSpPr>
          <p:spPr>
            <a:xfrm>
              <a:off x="746870" y="5779746"/>
              <a:ext cx="1033987" cy="6159"/>
            </a:xfrm>
            <a:custGeom>
              <a:avLst/>
              <a:pathLst>
                <a:path w="1033987" h="6159">
                  <a:moveTo>
                    <a:pt x="0" y="0"/>
                  </a:moveTo>
                  <a:lnTo>
                    <a:pt x="147712" y="6159"/>
                  </a:lnTo>
                  <a:lnTo>
                    <a:pt x="295425" y="0"/>
                  </a:lnTo>
                  <a:lnTo>
                    <a:pt x="443137" y="6159"/>
                  </a:lnTo>
                  <a:lnTo>
                    <a:pt x="590850" y="6159"/>
                  </a:lnTo>
                  <a:lnTo>
                    <a:pt x="738562" y="6159"/>
                  </a:lnTo>
                  <a:lnTo>
                    <a:pt x="886275" y="6159"/>
                  </a:lnTo>
                  <a:lnTo>
                    <a:pt x="1033987" y="6159"/>
                  </a:lnTo>
                </a:path>
              </a:pathLst>
            </a:custGeom>
            <a:ln w="35231" cap="flat">
              <a:solidFill>
                <a:srgbClr val="F26A21">
                  <a:alpha val="100000"/>
                </a:srgbClr>
              </a:solidFill>
              <a:prstDash val="solid"/>
              <a:round/>
            </a:ln>
          </p:spPr>
          <p:txBody>
            <a:bodyPr/>
            <a:lstStyle/>
            <a:p/>
          </p:txBody>
        </p:sp>
        <p:sp>
          <p:nvSpPr>
            <p:cNvPr id="206" name="pl206"/>
            <p:cNvSpPr/>
            <p:nvPr/>
          </p:nvSpPr>
          <p:spPr>
            <a:xfrm>
              <a:off x="695171"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07" name="tx207"/>
            <p:cNvSpPr/>
            <p:nvPr/>
          </p:nvSpPr>
          <p:spPr>
            <a:xfrm>
              <a:off x="716741" y="5616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8" name="tx208"/>
            <p:cNvSpPr/>
            <p:nvPr/>
          </p:nvSpPr>
          <p:spPr>
            <a:xfrm>
              <a:off x="864453"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9" name="tx209"/>
            <p:cNvSpPr/>
            <p:nvPr/>
          </p:nvSpPr>
          <p:spPr>
            <a:xfrm>
              <a:off x="1012166" y="5616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0" name="tx210"/>
            <p:cNvSpPr/>
            <p:nvPr/>
          </p:nvSpPr>
          <p:spPr>
            <a:xfrm>
              <a:off x="1159878"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1" name="tx211"/>
            <p:cNvSpPr/>
            <p:nvPr/>
          </p:nvSpPr>
          <p:spPr>
            <a:xfrm>
              <a:off x="1307591"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2" name="tx212"/>
            <p:cNvSpPr/>
            <p:nvPr/>
          </p:nvSpPr>
          <p:spPr>
            <a:xfrm>
              <a:off x="1455303"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3" name="tx213"/>
            <p:cNvSpPr/>
            <p:nvPr/>
          </p:nvSpPr>
          <p:spPr>
            <a:xfrm>
              <a:off x="1603016"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4" name="tx214"/>
            <p:cNvSpPr/>
            <p:nvPr/>
          </p:nvSpPr>
          <p:spPr>
            <a:xfrm>
              <a:off x="1750728"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5" name="rc215"/>
            <p:cNvSpPr/>
            <p:nvPr/>
          </p:nvSpPr>
          <p:spPr>
            <a:xfrm>
              <a:off x="1902146" y="874964"/>
              <a:ext cx="1137386" cy="460747"/>
            </a:xfrm>
            <a:prstGeom prst="rect">
              <a:avLst/>
            </a:prstGeom>
            <a:solidFill>
              <a:srgbClr val="EBEBEB">
                <a:alpha val="100000"/>
              </a:srgbClr>
            </a:solidFill>
          </p:spPr>
          <p:txBody>
            <a:bodyPr/>
            <a:lstStyle/>
            <a:p/>
          </p:txBody>
        </p:sp>
        <p:sp>
          <p:nvSpPr>
            <p:cNvPr id="216" name="pl216"/>
            <p:cNvSpPr/>
            <p:nvPr/>
          </p:nvSpPr>
          <p:spPr>
            <a:xfrm>
              <a:off x="1902146" y="12377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17" name="pl217"/>
            <p:cNvSpPr/>
            <p:nvPr/>
          </p:nvSpPr>
          <p:spPr>
            <a:xfrm>
              <a:off x="1902146" y="108377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18" name="pl218"/>
            <p:cNvSpPr/>
            <p:nvPr/>
          </p:nvSpPr>
          <p:spPr>
            <a:xfrm>
              <a:off x="1902146" y="92978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19" name="pl219"/>
            <p:cNvSpPr/>
            <p:nvPr/>
          </p:nvSpPr>
          <p:spPr>
            <a:xfrm>
              <a:off x="1902146"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20" name="pl220"/>
            <p:cNvSpPr/>
            <p:nvPr/>
          </p:nvSpPr>
          <p:spPr>
            <a:xfrm>
              <a:off x="1902146" y="116077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21" name="pl221"/>
            <p:cNvSpPr/>
            <p:nvPr/>
          </p:nvSpPr>
          <p:spPr>
            <a:xfrm>
              <a:off x="1902146" y="100678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22" name="pl222"/>
            <p:cNvSpPr/>
            <p:nvPr/>
          </p:nvSpPr>
          <p:spPr>
            <a:xfrm>
              <a:off x="195384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10155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24927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39698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254469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269240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284012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298783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1953846"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231" name="pl231"/>
            <p:cNvSpPr/>
            <p:nvPr/>
          </p:nvSpPr>
          <p:spPr>
            <a:xfrm>
              <a:off x="1953846" y="1302449"/>
              <a:ext cx="1033987" cy="6159"/>
            </a:xfrm>
            <a:custGeom>
              <a:avLst/>
              <a:pathLst>
                <a:path w="1033987" h="6159">
                  <a:moveTo>
                    <a:pt x="0" y="6159"/>
                  </a:moveTo>
                  <a:lnTo>
                    <a:pt x="147712" y="6159"/>
                  </a:lnTo>
                  <a:lnTo>
                    <a:pt x="295425" y="0"/>
                  </a:lnTo>
                  <a:lnTo>
                    <a:pt x="443137" y="0"/>
                  </a:lnTo>
                  <a:lnTo>
                    <a:pt x="590850" y="0"/>
                  </a:lnTo>
                  <a:lnTo>
                    <a:pt x="738562" y="0"/>
                  </a:lnTo>
                  <a:lnTo>
                    <a:pt x="886275" y="0"/>
                  </a:lnTo>
                  <a:lnTo>
                    <a:pt x="1033987" y="6159"/>
                  </a:lnTo>
                </a:path>
              </a:pathLst>
            </a:custGeom>
            <a:ln w="40651" cap="flat">
              <a:solidFill>
                <a:srgbClr val="BEBEBE">
                  <a:alpha val="69803"/>
                </a:srgbClr>
              </a:solidFill>
              <a:prstDash val="solid"/>
              <a:round/>
            </a:ln>
          </p:spPr>
          <p:txBody>
            <a:bodyPr/>
            <a:lstStyle/>
            <a:p/>
          </p:txBody>
        </p:sp>
        <p:sp>
          <p:nvSpPr>
            <p:cNvPr id="232" name="pl232"/>
            <p:cNvSpPr/>
            <p:nvPr/>
          </p:nvSpPr>
          <p:spPr>
            <a:xfrm>
              <a:off x="1953846" y="1302449"/>
              <a:ext cx="1033987" cy="6159"/>
            </a:xfrm>
            <a:custGeom>
              <a:avLst/>
              <a:pathLst>
                <a:path w="1033987" h="6159">
                  <a:moveTo>
                    <a:pt x="0" y="6159"/>
                  </a:moveTo>
                  <a:lnTo>
                    <a:pt x="147712" y="6159"/>
                  </a:lnTo>
                  <a:lnTo>
                    <a:pt x="295425" y="0"/>
                  </a:lnTo>
                  <a:lnTo>
                    <a:pt x="443137" y="0"/>
                  </a:lnTo>
                  <a:lnTo>
                    <a:pt x="590850" y="0"/>
                  </a:lnTo>
                  <a:lnTo>
                    <a:pt x="738562" y="0"/>
                  </a:lnTo>
                  <a:lnTo>
                    <a:pt x="886275" y="0"/>
                  </a:lnTo>
                  <a:lnTo>
                    <a:pt x="1033987" y="6159"/>
                  </a:lnTo>
                </a:path>
              </a:pathLst>
            </a:custGeom>
            <a:ln w="35231" cap="flat">
              <a:solidFill>
                <a:srgbClr val="BEBEBE">
                  <a:alpha val="69803"/>
                </a:srgbClr>
              </a:solidFill>
              <a:prstDash val="solid"/>
              <a:round/>
            </a:ln>
          </p:spPr>
          <p:txBody>
            <a:bodyPr/>
            <a:lstStyle/>
            <a:p/>
          </p:txBody>
        </p:sp>
        <p:sp>
          <p:nvSpPr>
            <p:cNvPr id="233" name="pl233"/>
            <p:cNvSpPr/>
            <p:nvPr/>
          </p:nvSpPr>
          <p:spPr>
            <a:xfrm>
              <a:off x="1953846"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234" name="pl234"/>
            <p:cNvSpPr/>
            <p:nvPr/>
          </p:nvSpPr>
          <p:spPr>
            <a:xfrm>
              <a:off x="1953846" y="1302449"/>
              <a:ext cx="1033987" cy="6159"/>
            </a:xfrm>
            <a:custGeom>
              <a:avLst/>
              <a:pathLst>
                <a:path w="1033987" h="6159">
                  <a:moveTo>
                    <a:pt x="0" y="6159"/>
                  </a:moveTo>
                  <a:lnTo>
                    <a:pt x="147712" y="6159"/>
                  </a:lnTo>
                  <a:lnTo>
                    <a:pt x="295425" y="0"/>
                  </a:lnTo>
                  <a:lnTo>
                    <a:pt x="443137" y="0"/>
                  </a:lnTo>
                  <a:lnTo>
                    <a:pt x="590850" y="0"/>
                  </a:lnTo>
                  <a:lnTo>
                    <a:pt x="738562" y="0"/>
                  </a:lnTo>
                  <a:lnTo>
                    <a:pt x="886275" y="0"/>
                  </a:lnTo>
                  <a:lnTo>
                    <a:pt x="1033987" y="6159"/>
                  </a:lnTo>
                </a:path>
              </a:pathLst>
            </a:custGeom>
            <a:ln w="40651" cap="flat">
              <a:solidFill>
                <a:srgbClr val="000000">
                  <a:alpha val="100000"/>
                </a:srgbClr>
              </a:solidFill>
              <a:prstDash val="solid"/>
              <a:round/>
            </a:ln>
          </p:spPr>
          <p:txBody>
            <a:bodyPr/>
            <a:lstStyle/>
            <a:p/>
          </p:txBody>
        </p:sp>
        <p:sp>
          <p:nvSpPr>
            <p:cNvPr id="235" name="pl235"/>
            <p:cNvSpPr/>
            <p:nvPr/>
          </p:nvSpPr>
          <p:spPr>
            <a:xfrm>
              <a:off x="1953846" y="1302449"/>
              <a:ext cx="1033987" cy="6159"/>
            </a:xfrm>
            <a:custGeom>
              <a:avLst/>
              <a:pathLst>
                <a:path w="1033987" h="6159">
                  <a:moveTo>
                    <a:pt x="0" y="6159"/>
                  </a:moveTo>
                  <a:lnTo>
                    <a:pt x="147712" y="6159"/>
                  </a:lnTo>
                  <a:lnTo>
                    <a:pt x="295425" y="0"/>
                  </a:lnTo>
                  <a:lnTo>
                    <a:pt x="443137" y="0"/>
                  </a:lnTo>
                  <a:lnTo>
                    <a:pt x="590850" y="0"/>
                  </a:lnTo>
                  <a:lnTo>
                    <a:pt x="738562" y="0"/>
                  </a:lnTo>
                  <a:lnTo>
                    <a:pt x="886275" y="0"/>
                  </a:lnTo>
                  <a:lnTo>
                    <a:pt x="1033987" y="6159"/>
                  </a:lnTo>
                </a:path>
              </a:pathLst>
            </a:custGeom>
            <a:ln w="35231" cap="flat">
              <a:solidFill>
                <a:srgbClr val="F26A21">
                  <a:alpha val="100000"/>
                </a:srgbClr>
              </a:solidFill>
              <a:prstDash val="solid"/>
              <a:round/>
            </a:ln>
          </p:spPr>
          <p:txBody>
            <a:bodyPr/>
            <a:lstStyle/>
            <a:p/>
          </p:txBody>
        </p:sp>
        <p:sp>
          <p:nvSpPr>
            <p:cNvPr id="236" name="pl236"/>
            <p:cNvSpPr/>
            <p:nvPr/>
          </p:nvSpPr>
          <p:spPr>
            <a:xfrm>
              <a:off x="1902146"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37" name="tx237"/>
            <p:cNvSpPr/>
            <p:nvPr/>
          </p:nvSpPr>
          <p:spPr>
            <a:xfrm>
              <a:off x="1923716" y="11455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8" name="tx238"/>
            <p:cNvSpPr/>
            <p:nvPr/>
          </p:nvSpPr>
          <p:spPr>
            <a:xfrm>
              <a:off x="2071429" y="11455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9" name="tx239"/>
            <p:cNvSpPr/>
            <p:nvPr/>
          </p:nvSpPr>
          <p:spPr>
            <a:xfrm>
              <a:off x="2219141" y="1139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0" name="tx240"/>
            <p:cNvSpPr/>
            <p:nvPr/>
          </p:nvSpPr>
          <p:spPr>
            <a:xfrm>
              <a:off x="2366854" y="1139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1" name="tx241"/>
            <p:cNvSpPr/>
            <p:nvPr/>
          </p:nvSpPr>
          <p:spPr>
            <a:xfrm>
              <a:off x="2514566" y="1139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2" name="tx242"/>
            <p:cNvSpPr/>
            <p:nvPr/>
          </p:nvSpPr>
          <p:spPr>
            <a:xfrm>
              <a:off x="2662279" y="1139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3" name="tx243"/>
            <p:cNvSpPr/>
            <p:nvPr/>
          </p:nvSpPr>
          <p:spPr>
            <a:xfrm>
              <a:off x="2809991" y="1139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4" name="tx244"/>
            <p:cNvSpPr/>
            <p:nvPr/>
          </p:nvSpPr>
          <p:spPr>
            <a:xfrm>
              <a:off x="2957704" y="11455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5" name="rc245"/>
            <p:cNvSpPr/>
            <p:nvPr/>
          </p:nvSpPr>
          <p:spPr>
            <a:xfrm>
              <a:off x="1902146" y="1620153"/>
              <a:ext cx="1137386" cy="460747"/>
            </a:xfrm>
            <a:prstGeom prst="rect">
              <a:avLst/>
            </a:prstGeom>
            <a:solidFill>
              <a:srgbClr val="EBEBEB">
                <a:alpha val="100000"/>
              </a:srgbClr>
            </a:solidFill>
          </p:spPr>
          <p:txBody>
            <a:bodyPr/>
            <a:lstStyle/>
            <a:p/>
          </p:txBody>
        </p:sp>
        <p:sp>
          <p:nvSpPr>
            <p:cNvPr id="246" name="pl246"/>
            <p:cNvSpPr/>
            <p:nvPr/>
          </p:nvSpPr>
          <p:spPr>
            <a:xfrm>
              <a:off x="1902146" y="198296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47" name="pl247"/>
            <p:cNvSpPr/>
            <p:nvPr/>
          </p:nvSpPr>
          <p:spPr>
            <a:xfrm>
              <a:off x="1902146" y="182896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48" name="pl248"/>
            <p:cNvSpPr/>
            <p:nvPr/>
          </p:nvSpPr>
          <p:spPr>
            <a:xfrm>
              <a:off x="1902146" y="16749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49" name="pl249"/>
            <p:cNvSpPr/>
            <p:nvPr/>
          </p:nvSpPr>
          <p:spPr>
            <a:xfrm>
              <a:off x="1902146"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50" name="pl250"/>
            <p:cNvSpPr/>
            <p:nvPr/>
          </p:nvSpPr>
          <p:spPr>
            <a:xfrm>
              <a:off x="1902146" y="190596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51" name="pl251"/>
            <p:cNvSpPr/>
            <p:nvPr/>
          </p:nvSpPr>
          <p:spPr>
            <a:xfrm>
              <a:off x="1902146" y="175197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52" name="pl252"/>
            <p:cNvSpPr/>
            <p:nvPr/>
          </p:nvSpPr>
          <p:spPr>
            <a:xfrm>
              <a:off x="195384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210155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224927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239698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254469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269240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284012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298783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1953846"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261" name="pl261"/>
            <p:cNvSpPr/>
            <p:nvPr/>
          </p:nvSpPr>
          <p:spPr>
            <a:xfrm>
              <a:off x="1953846" y="2004521"/>
              <a:ext cx="1033987" cy="30798"/>
            </a:xfrm>
            <a:custGeom>
              <a:avLst/>
              <a:pathLst>
                <a:path w="1033987" h="30798">
                  <a:moveTo>
                    <a:pt x="0" y="24638"/>
                  </a:moveTo>
                  <a:lnTo>
                    <a:pt x="147712" y="30798"/>
                  </a:lnTo>
                  <a:lnTo>
                    <a:pt x="295425" y="24638"/>
                  </a:lnTo>
                  <a:lnTo>
                    <a:pt x="443137" y="24638"/>
                  </a:lnTo>
                  <a:lnTo>
                    <a:pt x="590850" y="24638"/>
                  </a:lnTo>
                  <a:lnTo>
                    <a:pt x="738562" y="24638"/>
                  </a:lnTo>
                  <a:lnTo>
                    <a:pt x="886275" y="6159"/>
                  </a:lnTo>
                  <a:lnTo>
                    <a:pt x="1033987" y="0"/>
                  </a:lnTo>
                </a:path>
              </a:pathLst>
            </a:custGeom>
            <a:ln w="40651" cap="flat">
              <a:solidFill>
                <a:srgbClr val="BEBEBE">
                  <a:alpha val="69803"/>
                </a:srgbClr>
              </a:solidFill>
              <a:prstDash val="solid"/>
              <a:round/>
            </a:ln>
          </p:spPr>
          <p:txBody>
            <a:bodyPr/>
            <a:lstStyle/>
            <a:p/>
          </p:txBody>
        </p:sp>
        <p:sp>
          <p:nvSpPr>
            <p:cNvPr id="262" name="pl262"/>
            <p:cNvSpPr/>
            <p:nvPr/>
          </p:nvSpPr>
          <p:spPr>
            <a:xfrm>
              <a:off x="1953846" y="2004521"/>
              <a:ext cx="1033987" cy="30798"/>
            </a:xfrm>
            <a:custGeom>
              <a:avLst/>
              <a:pathLst>
                <a:path w="1033987" h="30798">
                  <a:moveTo>
                    <a:pt x="0" y="24638"/>
                  </a:moveTo>
                  <a:lnTo>
                    <a:pt x="147712" y="30798"/>
                  </a:lnTo>
                  <a:lnTo>
                    <a:pt x="295425" y="24638"/>
                  </a:lnTo>
                  <a:lnTo>
                    <a:pt x="443137" y="24638"/>
                  </a:lnTo>
                  <a:lnTo>
                    <a:pt x="590850" y="24638"/>
                  </a:lnTo>
                  <a:lnTo>
                    <a:pt x="738562" y="24638"/>
                  </a:lnTo>
                  <a:lnTo>
                    <a:pt x="886275" y="6159"/>
                  </a:lnTo>
                  <a:lnTo>
                    <a:pt x="1033987" y="0"/>
                  </a:lnTo>
                </a:path>
              </a:pathLst>
            </a:custGeom>
            <a:ln w="35231" cap="flat">
              <a:solidFill>
                <a:srgbClr val="BEBEBE">
                  <a:alpha val="69803"/>
                </a:srgbClr>
              </a:solidFill>
              <a:prstDash val="solid"/>
              <a:round/>
            </a:ln>
          </p:spPr>
          <p:txBody>
            <a:bodyPr/>
            <a:lstStyle/>
            <a:p/>
          </p:txBody>
        </p:sp>
        <p:sp>
          <p:nvSpPr>
            <p:cNvPr id="263" name="pl263"/>
            <p:cNvSpPr/>
            <p:nvPr/>
          </p:nvSpPr>
          <p:spPr>
            <a:xfrm>
              <a:off x="1953846"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264" name="pl264"/>
            <p:cNvSpPr/>
            <p:nvPr/>
          </p:nvSpPr>
          <p:spPr>
            <a:xfrm>
              <a:off x="1953846" y="2004521"/>
              <a:ext cx="1033987" cy="30798"/>
            </a:xfrm>
            <a:custGeom>
              <a:avLst/>
              <a:pathLst>
                <a:path w="1033987" h="30798">
                  <a:moveTo>
                    <a:pt x="0" y="24638"/>
                  </a:moveTo>
                  <a:lnTo>
                    <a:pt x="147712" y="30798"/>
                  </a:lnTo>
                  <a:lnTo>
                    <a:pt x="295425" y="24638"/>
                  </a:lnTo>
                  <a:lnTo>
                    <a:pt x="443137" y="24638"/>
                  </a:lnTo>
                  <a:lnTo>
                    <a:pt x="590850" y="24638"/>
                  </a:lnTo>
                  <a:lnTo>
                    <a:pt x="738562" y="24638"/>
                  </a:lnTo>
                  <a:lnTo>
                    <a:pt x="886275" y="6159"/>
                  </a:lnTo>
                  <a:lnTo>
                    <a:pt x="1033987" y="0"/>
                  </a:lnTo>
                </a:path>
              </a:pathLst>
            </a:custGeom>
            <a:ln w="40651" cap="flat">
              <a:solidFill>
                <a:srgbClr val="000000">
                  <a:alpha val="100000"/>
                </a:srgbClr>
              </a:solidFill>
              <a:prstDash val="solid"/>
              <a:round/>
            </a:ln>
          </p:spPr>
          <p:txBody>
            <a:bodyPr/>
            <a:lstStyle/>
            <a:p/>
          </p:txBody>
        </p:sp>
        <p:sp>
          <p:nvSpPr>
            <p:cNvPr id="265" name="pl265"/>
            <p:cNvSpPr/>
            <p:nvPr/>
          </p:nvSpPr>
          <p:spPr>
            <a:xfrm>
              <a:off x="1953846" y="2004521"/>
              <a:ext cx="1033987" cy="30798"/>
            </a:xfrm>
            <a:custGeom>
              <a:avLst/>
              <a:pathLst>
                <a:path w="1033987" h="30798">
                  <a:moveTo>
                    <a:pt x="0" y="24638"/>
                  </a:moveTo>
                  <a:lnTo>
                    <a:pt x="147712" y="30798"/>
                  </a:lnTo>
                  <a:lnTo>
                    <a:pt x="295425" y="24638"/>
                  </a:lnTo>
                  <a:lnTo>
                    <a:pt x="443137" y="24638"/>
                  </a:lnTo>
                  <a:lnTo>
                    <a:pt x="590850" y="24638"/>
                  </a:lnTo>
                  <a:lnTo>
                    <a:pt x="738562" y="24638"/>
                  </a:lnTo>
                  <a:lnTo>
                    <a:pt x="886275" y="6159"/>
                  </a:lnTo>
                  <a:lnTo>
                    <a:pt x="1033987" y="0"/>
                  </a:lnTo>
                </a:path>
              </a:pathLst>
            </a:custGeom>
            <a:ln w="35231" cap="flat">
              <a:solidFill>
                <a:srgbClr val="F26A21">
                  <a:alpha val="100000"/>
                </a:srgbClr>
              </a:solidFill>
              <a:prstDash val="solid"/>
              <a:round/>
            </a:ln>
          </p:spPr>
          <p:txBody>
            <a:bodyPr/>
            <a:lstStyle/>
            <a:p/>
          </p:txBody>
        </p:sp>
        <p:sp>
          <p:nvSpPr>
            <p:cNvPr id="266" name="pl266"/>
            <p:cNvSpPr/>
            <p:nvPr/>
          </p:nvSpPr>
          <p:spPr>
            <a:xfrm>
              <a:off x="1902146"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67" name="tx267"/>
            <p:cNvSpPr/>
            <p:nvPr/>
          </p:nvSpPr>
          <p:spPr>
            <a:xfrm>
              <a:off x="1923716" y="18661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8" name="tx268"/>
            <p:cNvSpPr/>
            <p:nvPr/>
          </p:nvSpPr>
          <p:spPr>
            <a:xfrm>
              <a:off x="2071429" y="187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9" name="tx269"/>
            <p:cNvSpPr/>
            <p:nvPr/>
          </p:nvSpPr>
          <p:spPr>
            <a:xfrm>
              <a:off x="2219141" y="18661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0" name="tx270"/>
            <p:cNvSpPr/>
            <p:nvPr/>
          </p:nvSpPr>
          <p:spPr>
            <a:xfrm>
              <a:off x="2366854" y="18661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1" name="tx271"/>
            <p:cNvSpPr/>
            <p:nvPr/>
          </p:nvSpPr>
          <p:spPr>
            <a:xfrm>
              <a:off x="2514566" y="18661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2" name="tx272"/>
            <p:cNvSpPr/>
            <p:nvPr/>
          </p:nvSpPr>
          <p:spPr>
            <a:xfrm>
              <a:off x="2662279" y="18661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3" name="tx273"/>
            <p:cNvSpPr/>
            <p:nvPr/>
          </p:nvSpPr>
          <p:spPr>
            <a:xfrm>
              <a:off x="2809991" y="18476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74" name="tx274"/>
            <p:cNvSpPr/>
            <p:nvPr/>
          </p:nvSpPr>
          <p:spPr>
            <a:xfrm>
              <a:off x="2957704" y="18414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75" name="rc275"/>
            <p:cNvSpPr/>
            <p:nvPr/>
          </p:nvSpPr>
          <p:spPr>
            <a:xfrm>
              <a:off x="1902146" y="2365343"/>
              <a:ext cx="1137386" cy="460747"/>
            </a:xfrm>
            <a:prstGeom prst="rect">
              <a:avLst/>
            </a:prstGeom>
            <a:solidFill>
              <a:srgbClr val="EBEBEB">
                <a:alpha val="100000"/>
              </a:srgbClr>
            </a:solidFill>
          </p:spPr>
          <p:txBody>
            <a:bodyPr/>
            <a:lstStyle/>
            <a:p/>
          </p:txBody>
        </p:sp>
        <p:sp>
          <p:nvSpPr>
            <p:cNvPr id="276" name="pl276"/>
            <p:cNvSpPr/>
            <p:nvPr/>
          </p:nvSpPr>
          <p:spPr>
            <a:xfrm>
              <a:off x="1902146" y="27281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77" name="pl277"/>
            <p:cNvSpPr/>
            <p:nvPr/>
          </p:nvSpPr>
          <p:spPr>
            <a:xfrm>
              <a:off x="1902146" y="25741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78" name="pl278"/>
            <p:cNvSpPr/>
            <p:nvPr/>
          </p:nvSpPr>
          <p:spPr>
            <a:xfrm>
              <a:off x="1902146" y="242016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79" name="pl279"/>
            <p:cNvSpPr/>
            <p:nvPr/>
          </p:nvSpPr>
          <p:spPr>
            <a:xfrm>
              <a:off x="1902146"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80" name="pl280"/>
            <p:cNvSpPr/>
            <p:nvPr/>
          </p:nvSpPr>
          <p:spPr>
            <a:xfrm>
              <a:off x="1902146" y="265115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81" name="pl281"/>
            <p:cNvSpPr/>
            <p:nvPr/>
          </p:nvSpPr>
          <p:spPr>
            <a:xfrm>
              <a:off x="1902146" y="249716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82" name="pl282"/>
            <p:cNvSpPr/>
            <p:nvPr/>
          </p:nvSpPr>
          <p:spPr>
            <a:xfrm>
              <a:off x="195384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210155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224927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239698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254469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269240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284012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298783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1953846"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291" name="pl291"/>
            <p:cNvSpPr/>
            <p:nvPr/>
          </p:nvSpPr>
          <p:spPr>
            <a:xfrm>
              <a:off x="1953846" y="2571078"/>
              <a:ext cx="1033987" cy="104715"/>
            </a:xfrm>
            <a:custGeom>
              <a:avLst/>
              <a:pathLst>
                <a:path w="1033987" h="104715">
                  <a:moveTo>
                    <a:pt x="0" y="49277"/>
                  </a:moveTo>
                  <a:lnTo>
                    <a:pt x="147712" y="12319"/>
                  </a:lnTo>
                  <a:lnTo>
                    <a:pt x="295425" y="61597"/>
                  </a:lnTo>
                  <a:lnTo>
                    <a:pt x="443137" y="0"/>
                  </a:lnTo>
                  <a:lnTo>
                    <a:pt x="590850" y="43118"/>
                  </a:lnTo>
                  <a:lnTo>
                    <a:pt x="738562" y="73916"/>
                  </a:lnTo>
                  <a:lnTo>
                    <a:pt x="886275" y="104715"/>
                  </a:lnTo>
                  <a:lnTo>
                    <a:pt x="1033987" y="73916"/>
                  </a:lnTo>
                </a:path>
              </a:pathLst>
            </a:custGeom>
            <a:ln w="40651" cap="flat">
              <a:solidFill>
                <a:srgbClr val="BEBEBE">
                  <a:alpha val="69803"/>
                </a:srgbClr>
              </a:solidFill>
              <a:prstDash val="solid"/>
              <a:round/>
            </a:ln>
          </p:spPr>
          <p:txBody>
            <a:bodyPr/>
            <a:lstStyle/>
            <a:p/>
          </p:txBody>
        </p:sp>
        <p:sp>
          <p:nvSpPr>
            <p:cNvPr id="292" name="pl292"/>
            <p:cNvSpPr/>
            <p:nvPr/>
          </p:nvSpPr>
          <p:spPr>
            <a:xfrm>
              <a:off x="1953846" y="2571078"/>
              <a:ext cx="1033987" cy="104715"/>
            </a:xfrm>
            <a:custGeom>
              <a:avLst/>
              <a:pathLst>
                <a:path w="1033987" h="104715">
                  <a:moveTo>
                    <a:pt x="0" y="49277"/>
                  </a:moveTo>
                  <a:lnTo>
                    <a:pt x="147712" y="12319"/>
                  </a:lnTo>
                  <a:lnTo>
                    <a:pt x="295425" y="61597"/>
                  </a:lnTo>
                  <a:lnTo>
                    <a:pt x="443137" y="0"/>
                  </a:lnTo>
                  <a:lnTo>
                    <a:pt x="590850" y="43118"/>
                  </a:lnTo>
                  <a:lnTo>
                    <a:pt x="738562" y="73916"/>
                  </a:lnTo>
                  <a:lnTo>
                    <a:pt x="886275" y="104715"/>
                  </a:lnTo>
                  <a:lnTo>
                    <a:pt x="1033987" y="73916"/>
                  </a:lnTo>
                </a:path>
              </a:pathLst>
            </a:custGeom>
            <a:ln w="35231" cap="flat">
              <a:solidFill>
                <a:srgbClr val="BEBEBE">
                  <a:alpha val="69803"/>
                </a:srgbClr>
              </a:solidFill>
              <a:prstDash val="solid"/>
              <a:round/>
            </a:ln>
          </p:spPr>
          <p:txBody>
            <a:bodyPr/>
            <a:lstStyle/>
            <a:p/>
          </p:txBody>
        </p:sp>
        <p:sp>
          <p:nvSpPr>
            <p:cNvPr id="293" name="pl293"/>
            <p:cNvSpPr/>
            <p:nvPr/>
          </p:nvSpPr>
          <p:spPr>
            <a:xfrm>
              <a:off x="1953846"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294" name="pl294"/>
            <p:cNvSpPr/>
            <p:nvPr/>
          </p:nvSpPr>
          <p:spPr>
            <a:xfrm>
              <a:off x="1953846" y="2571078"/>
              <a:ext cx="1033987" cy="104715"/>
            </a:xfrm>
            <a:custGeom>
              <a:avLst/>
              <a:pathLst>
                <a:path w="1033987" h="104715">
                  <a:moveTo>
                    <a:pt x="0" y="49277"/>
                  </a:moveTo>
                  <a:lnTo>
                    <a:pt x="147712" y="12319"/>
                  </a:lnTo>
                  <a:lnTo>
                    <a:pt x="295425" y="61597"/>
                  </a:lnTo>
                  <a:lnTo>
                    <a:pt x="443137" y="0"/>
                  </a:lnTo>
                  <a:lnTo>
                    <a:pt x="590850" y="43118"/>
                  </a:lnTo>
                  <a:lnTo>
                    <a:pt x="738562" y="73916"/>
                  </a:lnTo>
                  <a:lnTo>
                    <a:pt x="886275" y="104715"/>
                  </a:lnTo>
                  <a:lnTo>
                    <a:pt x="1033987" y="73916"/>
                  </a:lnTo>
                </a:path>
              </a:pathLst>
            </a:custGeom>
            <a:ln w="40651" cap="flat">
              <a:solidFill>
                <a:srgbClr val="000000">
                  <a:alpha val="100000"/>
                </a:srgbClr>
              </a:solidFill>
              <a:prstDash val="solid"/>
              <a:round/>
            </a:ln>
          </p:spPr>
          <p:txBody>
            <a:bodyPr/>
            <a:lstStyle/>
            <a:p/>
          </p:txBody>
        </p:sp>
        <p:sp>
          <p:nvSpPr>
            <p:cNvPr id="295" name="pl295"/>
            <p:cNvSpPr/>
            <p:nvPr/>
          </p:nvSpPr>
          <p:spPr>
            <a:xfrm>
              <a:off x="1953846" y="2571078"/>
              <a:ext cx="1033987" cy="104715"/>
            </a:xfrm>
            <a:custGeom>
              <a:avLst/>
              <a:pathLst>
                <a:path w="1033987" h="104715">
                  <a:moveTo>
                    <a:pt x="0" y="49277"/>
                  </a:moveTo>
                  <a:lnTo>
                    <a:pt x="147712" y="12319"/>
                  </a:lnTo>
                  <a:lnTo>
                    <a:pt x="295425" y="61597"/>
                  </a:lnTo>
                  <a:lnTo>
                    <a:pt x="443137" y="0"/>
                  </a:lnTo>
                  <a:lnTo>
                    <a:pt x="590850" y="43118"/>
                  </a:lnTo>
                  <a:lnTo>
                    <a:pt x="738562" y="73916"/>
                  </a:lnTo>
                  <a:lnTo>
                    <a:pt x="886275" y="104715"/>
                  </a:lnTo>
                  <a:lnTo>
                    <a:pt x="1033987" y="73916"/>
                  </a:lnTo>
                </a:path>
              </a:pathLst>
            </a:custGeom>
            <a:ln w="35231" cap="flat">
              <a:solidFill>
                <a:srgbClr val="F26A21">
                  <a:alpha val="100000"/>
                </a:srgbClr>
              </a:solidFill>
              <a:prstDash val="solid"/>
              <a:round/>
            </a:ln>
          </p:spPr>
          <p:txBody>
            <a:bodyPr/>
            <a:lstStyle/>
            <a:p/>
          </p:txBody>
        </p:sp>
        <p:sp>
          <p:nvSpPr>
            <p:cNvPr id="296" name="pl296"/>
            <p:cNvSpPr/>
            <p:nvPr/>
          </p:nvSpPr>
          <p:spPr>
            <a:xfrm>
              <a:off x="1902146"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97" name="tx297"/>
            <p:cNvSpPr/>
            <p:nvPr/>
          </p:nvSpPr>
          <p:spPr>
            <a:xfrm>
              <a:off x="1893587" y="2457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298" name="tx298"/>
            <p:cNvSpPr/>
            <p:nvPr/>
          </p:nvSpPr>
          <p:spPr>
            <a:xfrm>
              <a:off x="2041299" y="24203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a:t>
              </a:r>
            </a:p>
          </p:txBody>
        </p:sp>
        <p:sp>
          <p:nvSpPr>
            <p:cNvPr id="299" name="tx299"/>
            <p:cNvSpPr/>
            <p:nvPr/>
          </p:nvSpPr>
          <p:spPr>
            <a:xfrm>
              <a:off x="2189012" y="24696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300" name="tx300"/>
            <p:cNvSpPr/>
            <p:nvPr/>
          </p:nvSpPr>
          <p:spPr>
            <a:xfrm>
              <a:off x="2336724" y="24080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301" name="tx301"/>
            <p:cNvSpPr/>
            <p:nvPr/>
          </p:nvSpPr>
          <p:spPr>
            <a:xfrm>
              <a:off x="2484437" y="24511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302" name="tx302"/>
            <p:cNvSpPr/>
            <p:nvPr/>
          </p:nvSpPr>
          <p:spPr>
            <a:xfrm>
              <a:off x="2632149" y="2481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303" name="tx303"/>
            <p:cNvSpPr/>
            <p:nvPr/>
          </p:nvSpPr>
          <p:spPr>
            <a:xfrm>
              <a:off x="2779862" y="25127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304" name="tx304"/>
            <p:cNvSpPr/>
            <p:nvPr/>
          </p:nvSpPr>
          <p:spPr>
            <a:xfrm>
              <a:off x="2927574" y="2481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305" name="rc305"/>
            <p:cNvSpPr/>
            <p:nvPr/>
          </p:nvSpPr>
          <p:spPr>
            <a:xfrm>
              <a:off x="1902146" y="3110533"/>
              <a:ext cx="1137386" cy="460747"/>
            </a:xfrm>
            <a:prstGeom prst="rect">
              <a:avLst/>
            </a:prstGeom>
            <a:solidFill>
              <a:srgbClr val="EBEBEB">
                <a:alpha val="100000"/>
              </a:srgbClr>
            </a:solidFill>
          </p:spPr>
          <p:txBody>
            <a:bodyPr/>
            <a:lstStyle/>
            <a:p/>
          </p:txBody>
        </p:sp>
        <p:sp>
          <p:nvSpPr>
            <p:cNvPr id="306" name="pl306"/>
            <p:cNvSpPr/>
            <p:nvPr/>
          </p:nvSpPr>
          <p:spPr>
            <a:xfrm>
              <a:off x="1902146" y="347334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07" name="pl307"/>
            <p:cNvSpPr/>
            <p:nvPr/>
          </p:nvSpPr>
          <p:spPr>
            <a:xfrm>
              <a:off x="1902146" y="331934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08" name="pl308"/>
            <p:cNvSpPr/>
            <p:nvPr/>
          </p:nvSpPr>
          <p:spPr>
            <a:xfrm>
              <a:off x="1902146" y="31653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09" name="pl309"/>
            <p:cNvSpPr/>
            <p:nvPr/>
          </p:nvSpPr>
          <p:spPr>
            <a:xfrm>
              <a:off x="1902146"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10" name="pl310"/>
            <p:cNvSpPr/>
            <p:nvPr/>
          </p:nvSpPr>
          <p:spPr>
            <a:xfrm>
              <a:off x="1902146" y="339634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11" name="pl311"/>
            <p:cNvSpPr/>
            <p:nvPr/>
          </p:nvSpPr>
          <p:spPr>
            <a:xfrm>
              <a:off x="1902146" y="324235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12" name="pl312"/>
            <p:cNvSpPr/>
            <p:nvPr/>
          </p:nvSpPr>
          <p:spPr>
            <a:xfrm>
              <a:off x="195384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210155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224927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239698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254469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269240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284012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298783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1953846"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321" name="pl321"/>
            <p:cNvSpPr/>
            <p:nvPr/>
          </p:nvSpPr>
          <p:spPr>
            <a:xfrm>
              <a:off x="1953846" y="3285469"/>
              <a:ext cx="1033987" cy="178632"/>
            </a:xfrm>
            <a:custGeom>
              <a:avLst/>
              <a:pathLst>
                <a:path w="1033987" h="178632">
                  <a:moveTo>
                    <a:pt x="0" y="178632"/>
                  </a:moveTo>
                  <a:lnTo>
                    <a:pt x="147712" y="178632"/>
                  </a:lnTo>
                  <a:lnTo>
                    <a:pt x="295425" y="153993"/>
                  </a:lnTo>
                  <a:lnTo>
                    <a:pt x="443137" y="117034"/>
                  </a:lnTo>
                  <a:lnTo>
                    <a:pt x="590850" y="123194"/>
                  </a:lnTo>
                  <a:lnTo>
                    <a:pt x="738562" y="30798"/>
                  </a:lnTo>
                  <a:lnTo>
                    <a:pt x="886275" y="0"/>
                  </a:lnTo>
                  <a:lnTo>
                    <a:pt x="1033987" y="12319"/>
                  </a:lnTo>
                </a:path>
              </a:pathLst>
            </a:custGeom>
            <a:ln w="40651" cap="flat">
              <a:solidFill>
                <a:srgbClr val="BEBEBE">
                  <a:alpha val="69803"/>
                </a:srgbClr>
              </a:solidFill>
              <a:prstDash val="solid"/>
              <a:round/>
            </a:ln>
          </p:spPr>
          <p:txBody>
            <a:bodyPr/>
            <a:lstStyle/>
            <a:p/>
          </p:txBody>
        </p:sp>
        <p:sp>
          <p:nvSpPr>
            <p:cNvPr id="322" name="pl322"/>
            <p:cNvSpPr/>
            <p:nvPr/>
          </p:nvSpPr>
          <p:spPr>
            <a:xfrm>
              <a:off x="1953846" y="3285469"/>
              <a:ext cx="1033987" cy="178632"/>
            </a:xfrm>
            <a:custGeom>
              <a:avLst/>
              <a:pathLst>
                <a:path w="1033987" h="178632">
                  <a:moveTo>
                    <a:pt x="0" y="178632"/>
                  </a:moveTo>
                  <a:lnTo>
                    <a:pt x="147712" y="178632"/>
                  </a:lnTo>
                  <a:lnTo>
                    <a:pt x="295425" y="153993"/>
                  </a:lnTo>
                  <a:lnTo>
                    <a:pt x="443137" y="117034"/>
                  </a:lnTo>
                  <a:lnTo>
                    <a:pt x="590850" y="123194"/>
                  </a:lnTo>
                  <a:lnTo>
                    <a:pt x="738562" y="30798"/>
                  </a:lnTo>
                  <a:lnTo>
                    <a:pt x="886275" y="0"/>
                  </a:lnTo>
                  <a:lnTo>
                    <a:pt x="1033987" y="12319"/>
                  </a:lnTo>
                </a:path>
              </a:pathLst>
            </a:custGeom>
            <a:ln w="35231" cap="flat">
              <a:solidFill>
                <a:srgbClr val="BEBEBE">
                  <a:alpha val="69803"/>
                </a:srgbClr>
              </a:solidFill>
              <a:prstDash val="solid"/>
              <a:round/>
            </a:ln>
          </p:spPr>
          <p:txBody>
            <a:bodyPr/>
            <a:lstStyle/>
            <a:p/>
          </p:txBody>
        </p:sp>
        <p:sp>
          <p:nvSpPr>
            <p:cNvPr id="323" name="pl323"/>
            <p:cNvSpPr/>
            <p:nvPr/>
          </p:nvSpPr>
          <p:spPr>
            <a:xfrm>
              <a:off x="1953846"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324" name="pl324"/>
            <p:cNvSpPr/>
            <p:nvPr/>
          </p:nvSpPr>
          <p:spPr>
            <a:xfrm>
              <a:off x="1953846" y="3285469"/>
              <a:ext cx="1033987" cy="178632"/>
            </a:xfrm>
            <a:custGeom>
              <a:avLst/>
              <a:pathLst>
                <a:path w="1033987" h="178632">
                  <a:moveTo>
                    <a:pt x="0" y="178632"/>
                  </a:moveTo>
                  <a:lnTo>
                    <a:pt x="147712" y="178632"/>
                  </a:lnTo>
                  <a:lnTo>
                    <a:pt x="295425" y="153993"/>
                  </a:lnTo>
                  <a:lnTo>
                    <a:pt x="443137" y="117034"/>
                  </a:lnTo>
                  <a:lnTo>
                    <a:pt x="590850" y="123194"/>
                  </a:lnTo>
                  <a:lnTo>
                    <a:pt x="738562" y="30798"/>
                  </a:lnTo>
                  <a:lnTo>
                    <a:pt x="886275" y="0"/>
                  </a:lnTo>
                  <a:lnTo>
                    <a:pt x="1033987" y="12319"/>
                  </a:lnTo>
                </a:path>
              </a:pathLst>
            </a:custGeom>
            <a:ln w="40651" cap="flat">
              <a:solidFill>
                <a:srgbClr val="000000">
                  <a:alpha val="100000"/>
                </a:srgbClr>
              </a:solidFill>
              <a:prstDash val="solid"/>
              <a:round/>
            </a:ln>
          </p:spPr>
          <p:txBody>
            <a:bodyPr/>
            <a:lstStyle/>
            <a:p/>
          </p:txBody>
        </p:sp>
        <p:sp>
          <p:nvSpPr>
            <p:cNvPr id="325" name="pl325"/>
            <p:cNvSpPr/>
            <p:nvPr/>
          </p:nvSpPr>
          <p:spPr>
            <a:xfrm>
              <a:off x="1953846" y="3285469"/>
              <a:ext cx="1033987" cy="178632"/>
            </a:xfrm>
            <a:custGeom>
              <a:avLst/>
              <a:pathLst>
                <a:path w="1033987" h="178632">
                  <a:moveTo>
                    <a:pt x="0" y="178632"/>
                  </a:moveTo>
                  <a:lnTo>
                    <a:pt x="147712" y="178632"/>
                  </a:lnTo>
                  <a:lnTo>
                    <a:pt x="295425" y="153993"/>
                  </a:lnTo>
                  <a:lnTo>
                    <a:pt x="443137" y="117034"/>
                  </a:lnTo>
                  <a:lnTo>
                    <a:pt x="590850" y="123194"/>
                  </a:lnTo>
                  <a:lnTo>
                    <a:pt x="738562" y="30798"/>
                  </a:lnTo>
                  <a:lnTo>
                    <a:pt x="886275" y="0"/>
                  </a:lnTo>
                  <a:lnTo>
                    <a:pt x="1033987" y="12319"/>
                  </a:lnTo>
                </a:path>
              </a:pathLst>
            </a:custGeom>
            <a:ln w="35231" cap="flat">
              <a:solidFill>
                <a:srgbClr val="F26A21">
                  <a:alpha val="100000"/>
                </a:srgbClr>
              </a:solidFill>
              <a:prstDash val="solid"/>
              <a:round/>
            </a:ln>
          </p:spPr>
          <p:txBody>
            <a:bodyPr/>
            <a:lstStyle/>
            <a:p/>
          </p:txBody>
        </p:sp>
        <p:sp>
          <p:nvSpPr>
            <p:cNvPr id="326" name="pl326"/>
            <p:cNvSpPr/>
            <p:nvPr/>
          </p:nvSpPr>
          <p:spPr>
            <a:xfrm>
              <a:off x="1902146"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27" name="tx327"/>
            <p:cNvSpPr/>
            <p:nvPr/>
          </p:nvSpPr>
          <p:spPr>
            <a:xfrm>
              <a:off x="1893587" y="33010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28" name="tx328"/>
            <p:cNvSpPr/>
            <p:nvPr/>
          </p:nvSpPr>
          <p:spPr>
            <a:xfrm>
              <a:off x="2041299" y="33010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29" name="tx329"/>
            <p:cNvSpPr/>
            <p:nvPr/>
          </p:nvSpPr>
          <p:spPr>
            <a:xfrm>
              <a:off x="2189012" y="32764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330" name="tx330"/>
            <p:cNvSpPr/>
            <p:nvPr/>
          </p:nvSpPr>
          <p:spPr>
            <a:xfrm>
              <a:off x="2336724" y="32394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331" name="tx331"/>
            <p:cNvSpPr/>
            <p:nvPr/>
          </p:nvSpPr>
          <p:spPr>
            <a:xfrm>
              <a:off x="2484437" y="32456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332" name="tx332"/>
            <p:cNvSpPr/>
            <p:nvPr/>
          </p:nvSpPr>
          <p:spPr>
            <a:xfrm>
              <a:off x="2632149" y="31532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333" name="tx333"/>
            <p:cNvSpPr/>
            <p:nvPr/>
          </p:nvSpPr>
          <p:spPr>
            <a:xfrm>
              <a:off x="2779862" y="3122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334" name="tx334"/>
            <p:cNvSpPr/>
            <p:nvPr/>
          </p:nvSpPr>
          <p:spPr>
            <a:xfrm>
              <a:off x="2927574" y="31347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a:t>
              </a:r>
            </a:p>
          </p:txBody>
        </p:sp>
        <p:sp>
          <p:nvSpPr>
            <p:cNvPr id="335" name="rc335"/>
            <p:cNvSpPr/>
            <p:nvPr/>
          </p:nvSpPr>
          <p:spPr>
            <a:xfrm>
              <a:off x="1902146" y="3855722"/>
              <a:ext cx="1137386" cy="460747"/>
            </a:xfrm>
            <a:prstGeom prst="rect">
              <a:avLst/>
            </a:prstGeom>
            <a:solidFill>
              <a:srgbClr val="EBEBEB">
                <a:alpha val="100000"/>
              </a:srgbClr>
            </a:solidFill>
          </p:spPr>
          <p:txBody>
            <a:bodyPr/>
            <a:lstStyle/>
            <a:p/>
          </p:txBody>
        </p:sp>
        <p:sp>
          <p:nvSpPr>
            <p:cNvPr id="336" name="pl336"/>
            <p:cNvSpPr/>
            <p:nvPr/>
          </p:nvSpPr>
          <p:spPr>
            <a:xfrm>
              <a:off x="1902146" y="421853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37" name="pl337"/>
            <p:cNvSpPr/>
            <p:nvPr/>
          </p:nvSpPr>
          <p:spPr>
            <a:xfrm>
              <a:off x="1902146" y="406453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38" name="pl338"/>
            <p:cNvSpPr/>
            <p:nvPr/>
          </p:nvSpPr>
          <p:spPr>
            <a:xfrm>
              <a:off x="1902146" y="39105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39" name="pl339"/>
            <p:cNvSpPr/>
            <p:nvPr/>
          </p:nvSpPr>
          <p:spPr>
            <a:xfrm>
              <a:off x="1902146"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40" name="pl340"/>
            <p:cNvSpPr/>
            <p:nvPr/>
          </p:nvSpPr>
          <p:spPr>
            <a:xfrm>
              <a:off x="1902146" y="414153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41" name="pl341"/>
            <p:cNvSpPr/>
            <p:nvPr/>
          </p:nvSpPr>
          <p:spPr>
            <a:xfrm>
              <a:off x="1902146" y="398754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42" name="pl342"/>
            <p:cNvSpPr/>
            <p:nvPr/>
          </p:nvSpPr>
          <p:spPr>
            <a:xfrm>
              <a:off x="195384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210155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24927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39698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54469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269240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284012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298783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1953846"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351" name="pl351"/>
            <p:cNvSpPr/>
            <p:nvPr/>
          </p:nvSpPr>
          <p:spPr>
            <a:xfrm>
              <a:off x="1953846" y="4295527"/>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352" name="pl352"/>
            <p:cNvSpPr/>
            <p:nvPr/>
          </p:nvSpPr>
          <p:spPr>
            <a:xfrm>
              <a:off x="1953846" y="4295527"/>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353" name="pl353"/>
            <p:cNvSpPr/>
            <p:nvPr/>
          </p:nvSpPr>
          <p:spPr>
            <a:xfrm>
              <a:off x="1953846"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354" name="pl354"/>
            <p:cNvSpPr/>
            <p:nvPr/>
          </p:nvSpPr>
          <p:spPr>
            <a:xfrm>
              <a:off x="1953846" y="4295527"/>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355" name="pl355"/>
            <p:cNvSpPr/>
            <p:nvPr/>
          </p:nvSpPr>
          <p:spPr>
            <a:xfrm>
              <a:off x="1953846" y="4295527"/>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356" name="pl356"/>
            <p:cNvSpPr/>
            <p:nvPr/>
          </p:nvSpPr>
          <p:spPr>
            <a:xfrm>
              <a:off x="1902146"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57" name="tx357"/>
            <p:cNvSpPr/>
            <p:nvPr/>
          </p:nvSpPr>
          <p:spPr>
            <a:xfrm>
              <a:off x="1923716"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8" name="tx358"/>
            <p:cNvSpPr/>
            <p:nvPr/>
          </p:nvSpPr>
          <p:spPr>
            <a:xfrm>
              <a:off x="2071429"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9" name="tx359"/>
            <p:cNvSpPr/>
            <p:nvPr/>
          </p:nvSpPr>
          <p:spPr>
            <a:xfrm>
              <a:off x="2219141"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0" name="tx360"/>
            <p:cNvSpPr/>
            <p:nvPr/>
          </p:nvSpPr>
          <p:spPr>
            <a:xfrm>
              <a:off x="2366854"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1" name="tx361"/>
            <p:cNvSpPr/>
            <p:nvPr/>
          </p:nvSpPr>
          <p:spPr>
            <a:xfrm>
              <a:off x="2514566"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2" name="tx362"/>
            <p:cNvSpPr/>
            <p:nvPr/>
          </p:nvSpPr>
          <p:spPr>
            <a:xfrm>
              <a:off x="2662279"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3" name="tx363"/>
            <p:cNvSpPr/>
            <p:nvPr/>
          </p:nvSpPr>
          <p:spPr>
            <a:xfrm>
              <a:off x="2809991"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4" name="tx364"/>
            <p:cNvSpPr/>
            <p:nvPr/>
          </p:nvSpPr>
          <p:spPr>
            <a:xfrm>
              <a:off x="2957704"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5" name="rc365"/>
            <p:cNvSpPr/>
            <p:nvPr/>
          </p:nvSpPr>
          <p:spPr>
            <a:xfrm>
              <a:off x="1902146" y="4600912"/>
              <a:ext cx="1137386" cy="460747"/>
            </a:xfrm>
            <a:prstGeom prst="rect">
              <a:avLst/>
            </a:prstGeom>
            <a:solidFill>
              <a:srgbClr val="EBEBEB">
                <a:alpha val="100000"/>
              </a:srgbClr>
            </a:solidFill>
          </p:spPr>
          <p:txBody>
            <a:bodyPr/>
            <a:lstStyle/>
            <a:p/>
          </p:txBody>
        </p:sp>
        <p:sp>
          <p:nvSpPr>
            <p:cNvPr id="366" name="pl366"/>
            <p:cNvSpPr/>
            <p:nvPr/>
          </p:nvSpPr>
          <p:spPr>
            <a:xfrm>
              <a:off x="1902146" y="496372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67" name="pl367"/>
            <p:cNvSpPr/>
            <p:nvPr/>
          </p:nvSpPr>
          <p:spPr>
            <a:xfrm>
              <a:off x="1902146" y="48097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68" name="pl368"/>
            <p:cNvSpPr/>
            <p:nvPr/>
          </p:nvSpPr>
          <p:spPr>
            <a:xfrm>
              <a:off x="1902146" y="46557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69" name="pl369"/>
            <p:cNvSpPr/>
            <p:nvPr/>
          </p:nvSpPr>
          <p:spPr>
            <a:xfrm>
              <a:off x="1902146"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70" name="pl370"/>
            <p:cNvSpPr/>
            <p:nvPr/>
          </p:nvSpPr>
          <p:spPr>
            <a:xfrm>
              <a:off x="1902146" y="488672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71" name="pl371"/>
            <p:cNvSpPr/>
            <p:nvPr/>
          </p:nvSpPr>
          <p:spPr>
            <a:xfrm>
              <a:off x="1902146" y="473273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72" name="pl372"/>
            <p:cNvSpPr/>
            <p:nvPr/>
          </p:nvSpPr>
          <p:spPr>
            <a:xfrm>
              <a:off x="195384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210155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224927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239698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254469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269240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284012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298783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1953846"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381" name="pl381"/>
            <p:cNvSpPr/>
            <p:nvPr/>
          </p:nvSpPr>
          <p:spPr>
            <a:xfrm>
              <a:off x="1953846" y="5016078"/>
              <a:ext cx="1033987" cy="24638"/>
            </a:xfrm>
            <a:custGeom>
              <a:avLst/>
              <a:pathLst>
                <a:path w="1033987" h="24638">
                  <a:moveTo>
                    <a:pt x="0" y="24638"/>
                  </a:moveTo>
                  <a:lnTo>
                    <a:pt x="147712" y="24638"/>
                  </a:lnTo>
                  <a:lnTo>
                    <a:pt x="295425" y="18479"/>
                  </a:lnTo>
                  <a:lnTo>
                    <a:pt x="443137" y="0"/>
                  </a:lnTo>
                  <a:lnTo>
                    <a:pt x="590850" y="18479"/>
                  </a:lnTo>
                  <a:lnTo>
                    <a:pt x="738562" y="24638"/>
                  </a:lnTo>
                  <a:lnTo>
                    <a:pt x="886275" y="24638"/>
                  </a:lnTo>
                  <a:lnTo>
                    <a:pt x="1033987" y="24638"/>
                  </a:lnTo>
                </a:path>
              </a:pathLst>
            </a:custGeom>
            <a:ln w="40651" cap="flat">
              <a:solidFill>
                <a:srgbClr val="BEBEBE">
                  <a:alpha val="69803"/>
                </a:srgbClr>
              </a:solidFill>
              <a:prstDash val="solid"/>
              <a:round/>
            </a:ln>
          </p:spPr>
          <p:txBody>
            <a:bodyPr/>
            <a:lstStyle/>
            <a:p/>
          </p:txBody>
        </p:sp>
        <p:sp>
          <p:nvSpPr>
            <p:cNvPr id="382" name="pl382"/>
            <p:cNvSpPr/>
            <p:nvPr/>
          </p:nvSpPr>
          <p:spPr>
            <a:xfrm>
              <a:off x="1953846" y="5016078"/>
              <a:ext cx="1033987" cy="24638"/>
            </a:xfrm>
            <a:custGeom>
              <a:avLst/>
              <a:pathLst>
                <a:path w="1033987" h="24638">
                  <a:moveTo>
                    <a:pt x="0" y="24638"/>
                  </a:moveTo>
                  <a:lnTo>
                    <a:pt x="147712" y="24638"/>
                  </a:lnTo>
                  <a:lnTo>
                    <a:pt x="295425" y="18479"/>
                  </a:lnTo>
                  <a:lnTo>
                    <a:pt x="443137" y="0"/>
                  </a:lnTo>
                  <a:lnTo>
                    <a:pt x="590850" y="18479"/>
                  </a:lnTo>
                  <a:lnTo>
                    <a:pt x="738562" y="24638"/>
                  </a:lnTo>
                  <a:lnTo>
                    <a:pt x="886275" y="24638"/>
                  </a:lnTo>
                  <a:lnTo>
                    <a:pt x="1033987" y="24638"/>
                  </a:lnTo>
                </a:path>
              </a:pathLst>
            </a:custGeom>
            <a:ln w="35231" cap="flat">
              <a:solidFill>
                <a:srgbClr val="BEBEBE">
                  <a:alpha val="69803"/>
                </a:srgbClr>
              </a:solidFill>
              <a:prstDash val="solid"/>
              <a:round/>
            </a:ln>
          </p:spPr>
          <p:txBody>
            <a:bodyPr/>
            <a:lstStyle/>
            <a:p/>
          </p:txBody>
        </p:sp>
        <p:sp>
          <p:nvSpPr>
            <p:cNvPr id="383" name="pl383"/>
            <p:cNvSpPr/>
            <p:nvPr/>
          </p:nvSpPr>
          <p:spPr>
            <a:xfrm>
              <a:off x="1953846"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384" name="pl384"/>
            <p:cNvSpPr/>
            <p:nvPr/>
          </p:nvSpPr>
          <p:spPr>
            <a:xfrm>
              <a:off x="1953846" y="5016078"/>
              <a:ext cx="1033987" cy="24638"/>
            </a:xfrm>
            <a:custGeom>
              <a:avLst/>
              <a:pathLst>
                <a:path w="1033987" h="24638">
                  <a:moveTo>
                    <a:pt x="0" y="24638"/>
                  </a:moveTo>
                  <a:lnTo>
                    <a:pt x="147712" y="24638"/>
                  </a:lnTo>
                  <a:lnTo>
                    <a:pt x="295425" y="18479"/>
                  </a:lnTo>
                  <a:lnTo>
                    <a:pt x="443137" y="0"/>
                  </a:lnTo>
                  <a:lnTo>
                    <a:pt x="590850" y="18479"/>
                  </a:lnTo>
                  <a:lnTo>
                    <a:pt x="738562" y="24638"/>
                  </a:lnTo>
                  <a:lnTo>
                    <a:pt x="886275" y="24638"/>
                  </a:lnTo>
                  <a:lnTo>
                    <a:pt x="1033987" y="24638"/>
                  </a:lnTo>
                </a:path>
              </a:pathLst>
            </a:custGeom>
            <a:ln w="40651" cap="flat">
              <a:solidFill>
                <a:srgbClr val="000000">
                  <a:alpha val="100000"/>
                </a:srgbClr>
              </a:solidFill>
              <a:prstDash val="solid"/>
              <a:round/>
            </a:ln>
          </p:spPr>
          <p:txBody>
            <a:bodyPr/>
            <a:lstStyle/>
            <a:p/>
          </p:txBody>
        </p:sp>
        <p:sp>
          <p:nvSpPr>
            <p:cNvPr id="385" name="pl385"/>
            <p:cNvSpPr/>
            <p:nvPr/>
          </p:nvSpPr>
          <p:spPr>
            <a:xfrm>
              <a:off x="1953846" y="5016078"/>
              <a:ext cx="1033987" cy="24638"/>
            </a:xfrm>
            <a:custGeom>
              <a:avLst/>
              <a:pathLst>
                <a:path w="1033987" h="24638">
                  <a:moveTo>
                    <a:pt x="0" y="24638"/>
                  </a:moveTo>
                  <a:lnTo>
                    <a:pt x="147712" y="24638"/>
                  </a:lnTo>
                  <a:lnTo>
                    <a:pt x="295425" y="18479"/>
                  </a:lnTo>
                  <a:lnTo>
                    <a:pt x="443137" y="0"/>
                  </a:lnTo>
                  <a:lnTo>
                    <a:pt x="590850" y="18479"/>
                  </a:lnTo>
                  <a:lnTo>
                    <a:pt x="738562" y="24638"/>
                  </a:lnTo>
                  <a:lnTo>
                    <a:pt x="886275" y="24638"/>
                  </a:lnTo>
                  <a:lnTo>
                    <a:pt x="1033987" y="24638"/>
                  </a:lnTo>
                </a:path>
              </a:pathLst>
            </a:custGeom>
            <a:ln w="35231" cap="flat">
              <a:solidFill>
                <a:srgbClr val="F26A21">
                  <a:alpha val="100000"/>
                </a:srgbClr>
              </a:solidFill>
              <a:prstDash val="solid"/>
              <a:round/>
            </a:ln>
          </p:spPr>
          <p:txBody>
            <a:bodyPr/>
            <a:lstStyle/>
            <a:p/>
          </p:txBody>
        </p:sp>
        <p:sp>
          <p:nvSpPr>
            <p:cNvPr id="386" name="pl386"/>
            <p:cNvSpPr/>
            <p:nvPr/>
          </p:nvSpPr>
          <p:spPr>
            <a:xfrm>
              <a:off x="1902146"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87" name="tx387"/>
            <p:cNvSpPr/>
            <p:nvPr/>
          </p:nvSpPr>
          <p:spPr>
            <a:xfrm>
              <a:off x="1923716"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8" name="tx388"/>
            <p:cNvSpPr/>
            <p:nvPr/>
          </p:nvSpPr>
          <p:spPr>
            <a:xfrm>
              <a:off x="2071429"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9" name="tx389"/>
            <p:cNvSpPr/>
            <p:nvPr/>
          </p:nvSpPr>
          <p:spPr>
            <a:xfrm>
              <a:off x="2219141" y="48715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0" name="tx390"/>
            <p:cNvSpPr/>
            <p:nvPr/>
          </p:nvSpPr>
          <p:spPr>
            <a:xfrm>
              <a:off x="2366854"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91" name="tx391"/>
            <p:cNvSpPr/>
            <p:nvPr/>
          </p:nvSpPr>
          <p:spPr>
            <a:xfrm>
              <a:off x="2514566" y="48715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2" name="tx392"/>
            <p:cNvSpPr/>
            <p:nvPr/>
          </p:nvSpPr>
          <p:spPr>
            <a:xfrm>
              <a:off x="2662279"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3" name="tx393"/>
            <p:cNvSpPr/>
            <p:nvPr/>
          </p:nvSpPr>
          <p:spPr>
            <a:xfrm>
              <a:off x="2809991"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4" name="tx394"/>
            <p:cNvSpPr/>
            <p:nvPr/>
          </p:nvSpPr>
          <p:spPr>
            <a:xfrm>
              <a:off x="2957704"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5" name="rc395"/>
            <p:cNvSpPr/>
            <p:nvPr/>
          </p:nvSpPr>
          <p:spPr>
            <a:xfrm>
              <a:off x="1902146" y="5346101"/>
              <a:ext cx="1137386" cy="460747"/>
            </a:xfrm>
            <a:prstGeom prst="rect">
              <a:avLst/>
            </a:prstGeom>
            <a:solidFill>
              <a:srgbClr val="EBEBEB">
                <a:alpha val="100000"/>
              </a:srgbClr>
            </a:solidFill>
          </p:spPr>
          <p:txBody>
            <a:bodyPr/>
            <a:lstStyle/>
            <a:p/>
          </p:txBody>
        </p:sp>
        <p:sp>
          <p:nvSpPr>
            <p:cNvPr id="396" name="pl396"/>
            <p:cNvSpPr/>
            <p:nvPr/>
          </p:nvSpPr>
          <p:spPr>
            <a:xfrm>
              <a:off x="1902146" y="570890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97" name="pl397"/>
            <p:cNvSpPr/>
            <p:nvPr/>
          </p:nvSpPr>
          <p:spPr>
            <a:xfrm>
              <a:off x="1902146" y="555491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98" name="pl398"/>
            <p:cNvSpPr/>
            <p:nvPr/>
          </p:nvSpPr>
          <p:spPr>
            <a:xfrm>
              <a:off x="1902146" y="54009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99" name="pl399"/>
            <p:cNvSpPr/>
            <p:nvPr/>
          </p:nvSpPr>
          <p:spPr>
            <a:xfrm>
              <a:off x="1902146"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00" name="pl400"/>
            <p:cNvSpPr/>
            <p:nvPr/>
          </p:nvSpPr>
          <p:spPr>
            <a:xfrm>
              <a:off x="1902146" y="563191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01" name="pl401"/>
            <p:cNvSpPr/>
            <p:nvPr/>
          </p:nvSpPr>
          <p:spPr>
            <a:xfrm>
              <a:off x="1902146" y="54779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02" name="pl402"/>
            <p:cNvSpPr/>
            <p:nvPr/>
          </p:nvSpPr>
          <p:spPr>
            <a:xfrm>
              <a:off x="195384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210155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224927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239698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254469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269240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284012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298783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1953846"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411" name="pl411"/>
            <p:cNvSpPr/>
            <p:nvPr/>
          </p:nvSpPr>
          <p:spPr>
            <a:xfrm>
              <a:off x="1953846" y="5656552"/>
              <a:ext cx="1033987" cy="92395"/>
            </a:xfrm>
            <a:custGeom>
              <a:avLst/>
              <a:pathLst>
                <a:path w="1033987" h="92395">
                  <a:moveTo>
                    <a:pt x="0" y="67757"/>
                  </a:moveTo>
                  <a:lnTo>
                    <a:pt x="147712" y="92395"/>
                  </a:lnTo>
                  <a:lnTo>
                    <a:pt x="295425" y="86236"/>
                  </a:lnTo>
                  <a:lnTo>
                    <a:pt x="443137" y="49277"/>
                  </a:lnTo>
                  <a:lnTo>
                    <a:pt x="590850" y="18479"/>
                  </a:lnTo>
                  <a:lnTo>
                    <a:pt x="738562" y="6159"/>
                  </a:lnTo>
                  <a:lnTo>
                    <a:pt x="886275" y="12319"/>
                  </a:lnTo>
                  <a:lnTo>
                    <a:pt x="1033987" y="0"/>
                  </a:lnTo>
                </a:path>
              </a:pathLst>
            </a:custGeom>
            <a:ln w="40651" cap="flat">
              <a:solidFill>
                <a:srgbClr val="BEBEBE">
                  <a:alpha val="69803"/>
                </a:srgbClr>
              </a:solidFill>
              <a:prstDash val="solid"/>
              <a:round/>
            </a:ln>
          </p:spPr>
          <p:txBody>
            <a:bodyPr/>
            <a:lstStyle/>
            <a:p/>
          </p:txBody>
        </p:sp>
        <p:sp>
          <p:nvSpPr>
            <p:cNvPr id="412" name="pl412"/>
            <p:cNvSpPr/>
            <p:nvPr/>
          </p:nvSpPr>
          <p:spPr>
            <a:xfrm>
              <a:off x="1953846" y="5656552"/>
              <a:ext cx="1033987" cy="92395"/>
            </a:xfrm>
            <a:custGeom>
              <a:avLst/>
              <a:pathLst>
                <a:path w="1033987" h="92395">
                  <a:moveTo>
                    <a:pt x="0" y="67757"/>
                  </a:moveTo>
                  <a:lnTo>
                    <a:pt x="147712" y="92395"/>
                  </a:lnTo>
                  <a:lnTo>
                    <a:pt x="295425" y="86236"/>
                  </a:lnTo>
                  <a:lnTo>
                    <a:pt x="443137" y="49277"/>
                  </a:lnTo>
                  <a:lnTo>
                    <a:pt x="590850" y="18479"/>
                  </a:lnTo>
                  <a:lnTo>
                    <a:pt x="738562" y="6159"/>
                  </a:lnTo>
                  <a:lnTo>
                    <a:pt x="886275" y="12319"/>
                  </a:lnTo>
                  <a:lnTo>
                    <a:pt x="1033987" y="0"/>
                  </a:lnTo>
                </a:path>
              </a:pathLst>
            </a:custGeom>
            <a:ln w="35231" cap="flat">
              <a:solidFill>
                <a:srgbClr val="BEBEBE">
                  <a:alpha val="69803"/>
                </a:srgbClr>
              </a:solidFill>
              <a:prstDash val="solid"/>
              <a:round/>
            </a:ln>
          </p:spPr>
          <p:txBody>
            <a:bodyPr/>
            <a:lstStyle/>
            <a:p/>
          </p:txBody>
        </p:sp>
        <p:sp>
          <p:nvSpPr>
            <p:cNvPr id="413" name="pl413"/>
            <p:cNvSpPr/>
            <p:nvPr/>
          </p:nvSpPr>
          <p:spPr>
            <a:xfrm>
              <a:off x="1953846"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414" name="pl414"/>
            <p:cNvSpPr/>
            <p:nvPr/>
          </p:nvSpPr>
          <p:spPr>
            <a:xfrm>
              <a:off x="1953846" y="5656552"/>
              <a:ext cx="1033987" cy="92395"/>
            </a:xfrm>
            <a:custGeom>
              <a:avLst/>
              <a:pathLst>
                <a:path w="1033987" h="92395">
                  <a:moveTo>
                    <a:pt x="0" y="67757"/>
                  </a:moveTo>
                  <a:lnTo>
                    <a:pt x="147712" y="92395"/>
                  </a:lnTo>
                  <a:lnTo>
                    <a:pt x="295425" y="86236"/>
                  </a:lnTo>
                  <a:lnTo>
                    <a:pt x="443137" y="49277"/>
                  </a:lnTo>
                  <a:lnTo>
                    <a:pt x="590850" y="18479"/>
                  </a:lnTo>
                  <a:lnTo>
                    <a:pt x="738562" y="6159"/>
                  </a:lnTo>
                  <a:lnTo>
                    <a:pt x="886275" y="12319"/>
                  </a:lnTo>
                  <a:lnTo>
                    <a:pt x="1033987" y="0"/>
                  </a:lnTo>
                </a:path>
              </a:pathLst>
            </a:custGeom>
            <a:ln w="40651" cap="flat">
              <a:solidFill>
                <a:srgbClr val="000000">
                  <a:alpha val="100000"/>
                </a:srgbClr>
              </a:solidFill>
              <a:prstDash val="solid"/>
              <a:round/>
            </a:ln>
          </p:spPr>
          <p:txBody>
            <a:bodyPr/>
            <a:lstStyle/>
            <a:p/>
          </p:txBody>
        </p:sp>
        <p:sp>
          <p:nvSpPr>
            <p:cNvPr id="415" name="pl415"/>
            <p:cNvSpPr/>
            <p:nvPr/>
          </p:nvSpPr>
          <p:spPr>
            <a:xfrm>
              <a:off x="1953846" y="5656552"/>
              <a:ext cx="1033987" cy="92395"/>
            </a:xfrm>
            <a:custGeom>
              <a:avLst/>
              <a:pathLst>
                <a:path w="1033987" h="92395">
                  <a:moveTo>
                    <a:pt x="0" y="67757"/>
                  </a:moveTo>
                  <a:lnTo>
                    <a:pt x="147712" y="92395"/>
                  </a:lnTo>
                  <a:lnTo>
                    <a:pt x="295425" y="86236"/>
                  </a:lnTo>
                  <a:lnTo>
                    <a:pt x="443137" y="49277"/>
                  </a:lnTo>
                  <a:lnTo>
                    <a:pt x="590850" y="18479"/>
                  </a:lnTo>
                  <a:lnTo>
                    <a:pt x="738562" y="6159"/>
                  </a:lnTo>
                  <a:lnTo>
                    <a:pt x="886275" y="12319"/>
                  </a:lnTo>
                  <a:lnTo>
                    <a:pt x="1033987" y="0"/>
                  </a:lnTo>
                </a:path>
              </a:pathLst>
            </a:custGeom>
            <a:ln w="35231" cap="flat">
              <a:solidFill>
                <a:srgbClr val="F26A21">
                  <a:alpha val="100000"/>
                </a:srgbClr>
              </a:solidFill>
              <a:prstDash val="solid"/>
              <a:round/>
            </a:ln>
          </p:spPr>
          <p:txBody>
            <a:bodyPr/>
            <a:lstStyle/>
            <a:p/>
          </p:txBody>
        </p:sp>
        <p:sp>
          <p:nvSpPr>
            <p:cNvPr id="416" name="pl416"/>
            <p:cNvSpPr/>
            <p:nvPr/>
          </p:nvSpPr>
          <p:spPr>
            <a:xfrm>
              <a:off x="1902146"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17" name="tx417"/>
            <p:cNvSpPr/>
            <p:nvPr/>
          </p:nvSpPr>
          <p:spPr>
            <a:xfrm>
              <a:off x="1893587" y="55612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18" name="tx418"/>
            <p:cNvSpPr/>
            <p:nvPr/>
          </p:nvSpPr>
          <p:spPr>
            <a:xfrm>
              <a:off x="2071429" y="55859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19" name="tx419"/>
            <p:cNvSpPr/>
            <p:nvPr/>
          </p:nvSpPr>
          <p:spPr>
            <a:xfrm>
              <a:off x="2219141" y="557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0" name="tx420"/>
            <p:cNvSpPr/>
            <p:nvPr/>
          </p:nvSpPr>
          <p:spPr>
            <a:xfrm>
              <a:off x="2336724" y="55428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21" name="tx421"/>
            <p:cNvSpPr/>
            <p:nvPr/>
          </p:nvSpPr>
          <p:spPr>
            <a:xfrm>
              <a:off x="2484437" y="5512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22" name="tx422"/>
            <p:cNvSpPr/>
            <p:nvPr/>
          </p:nvSpPr>
          <p:spPr>
            <a:xfrm>
              <a:off x="2632149" y="549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423" name="tx423"/>
            <p:cNvSpPr/>
            <p:nvPr/>
          </p:nvSpPr>
          <p:spPr>
            <a:xfrm>
              <a:off x="2779862" y="55058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24" name="tx424"/>
            <p:cNvSpPr/>
            <p:nvPr/>
          </p:nvSpPr>
          <p:spPr>
            <a:xfrm>
              <a:off x="2927574" y="54935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425" name="rc425"/>
            <p:cNvSpPr/>
            <p:nvPr/>
          </p:nvSpPr>
          <p:spPr>
            <a:xfrm>
              <a:off x="3109122" y="874964"/>
              <a:ext cx="1137386" cy="460747"/>
            </a:xfrm>
            <a:prstGeom prst="rect">
              <a:avLst/>
            </a:prstGeom>
            <a:solidFill>
              <a:srgbClr val="EBEBEB">
                <a:alpha val="100000"/>
              </a:srgbClr>
            </a:solidFill>
          </p:spPr>
          <p:txBody>
            <a:bodyPr/>
            <a:lstStyle/>
            <a:p/>
          </p:txBody>
        </p:sp>
        <p:sp>
          <p:nvSpPr>
            <p:cNvPr id="426" name="pl426"/>
            <p:cNvSpPr/>
            <p:nvPr/>
          </p:nvSpPr>
          <p:spPr>
            <a:xfrm>
              <a:off x="3109122" y="12377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27" name="pl427"/>
            <p:cNvSpPr/>
            <p:nvPr/>
          </p:nvSpPr>
          <p:spPr>
            <a:xfrm>
              <a:off x="3109122" y="108377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28" name="pl428"/>
            <p:cNvSpPr/>
            <p:nvPr/>
          </p:nvSpPr>
          <p:spPr>
            <a:xfrm>
              <a:off x="3109122" y="92978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29" name="pl429"/>
            <p:cNvSpPr/>
            <p:nvPr/>
          </p:nvSpPr>
          <p:spPr>
            <a:xfrm>
              <a:off x="3109122"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30" name="pl430"/>
            <p:cNvSpPr/>
            <p:nvPr/>
          </p:nvSpPr>
          <p:spPr>
            <a:xfrm>
              <a:off x="3109122" y="116077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31" name="pl431"/>
            <p:cNvSpPr/>
            <p:nvPr/>
          </p:nvSpPr>
          <p:spPr>
            <a:xfrm>
              <a:off x="3109122" y="100678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32" name="pl432"/>
            <p:cNvSpPr/>
            <p:nvPr/>
          </p:nvSpPr>
          <p:spPr>
            <a:xfrm>
              <a:off x="316082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330853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345624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360395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375167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389938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404709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419480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3160821"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441" name="pl441"/>
            <p:cNvSpPr/>
            <p:nvPr/>
          </p:nvSpPr>
          <p:spPr>
            <a:xfrm>
              <a:off x="3160821" y="1216213"/>
              <a:ext cx="1033987" cy="36958"/>
            </a:xfrm>
            <a:custGeom>
              <a:avLst/>
              <a:pathLst>
                <a:path w="1033987" h="36958">
                  <a:moveTo>
                    <a:pt x="0" y="36958"/>
                  </a:moveTo>
                  <a:lnTo>
                    <a:pt x="147712" y="30798"/>
                  </a:lnTo>
                  <a:lnTo>
                    <a:pt x="295425" y="24638"/>
                  </a:lnTo>
                  <a:lnTo>
                    <a:pt x="443137" y="24638"/>
                  </a:lnTo>
                  <a:lnTo>
                    <a:pt x="590850" y="18479"/>
                  </a:lnTo>
                  <a:lnTo>
                    <a:pt x="738562" y="18479"/>
                  </a:lnTo>
                  <a:lnTo>
                    <a:pt x="886275" y="6159"/>
                  </a:lnTo>
                  <a:lnTo>
                    <a:pt x="1033987" y="0"/>
                  </a:lnTo>
                </a:path>
              </a:pathLst>
            </a:custGeom>
            <a:ln w="40651" cap="flat">
              <a:solidFill>
                <a:srgbClr val="BEBEBE">
                  <a:alpha val="69803"/>
                </a:srgbClr>
              </a:solidFill>
              <a:prstDash val="solid"/>
              <a:round/>
            </a:ln>
          </p:spPr>
          <p:txBody>
            <a:bodyPr/>
            <a:lstStyle/>
            <a:p/>
          </p:txBody>
        </p:sp>
        <p:sp>
          <p:nvSpPr>
            <p:cNvPr id="442" name="pl442"/>
            <p:cNvSpPr/>
            <p:nvPr/>
          </p:nvSpPr>
          <p:spPr>
            <a:xfrm>
              <a:off x="3160821" y="1216213"/>
              <a:ext cx="1033987" cy="36958"/>
            </a:xfrm>
            <a:custGeom>
              <a:avLst/>
              <a:pathLst>
                <a:path w="1033987" h="36958">
                  <a:moveTo>
                    <a:pt x="0" y="36958"/>
                  </a:moveTo>
                  <a:lnTo>
                    <a:pt x="147712" y="30798"/>
                  </a:lnTo>
                  <a:lnTo>
                    <a:pt x="295425" y="24638"/>
                  </a:lnTo>
                  <a:lnTo>
                    <a:pt x="443137" y="24638"/>
                  </a:lnTo>
                  <a:lnTo>
                    <a:pt x="590850" y="18479"/>
                  </a:lnTo>
                  <a:lnTo>
                    <a:pt x="738562" y="18479"/>
                  </a:lnTo>
                  <a:lnTo>
                    <a:pt x="886275" y="6159"/>
                  </a:lnTo>
                  <a:lnTo>
                    <a:pt x="1033987" y="0"/>
                  </a:lnTo>
                </a:path>
              </a:pathLst>
            </a:custGeom>
            <a:ln w="35231" cap="flat">
              <a:solidFill>
                <a:srgbClr val="BEBEBE">
                  <a:alpha val="69803"/>
                </a:srgbClr>
              </a:solidFill>
              <a:prstDash val="solid"/>
              <a:round/>
            </a:ln>
          </p:spPr>
          <p:txBody>
            <a:bodyPr/>
            <a:lstStyle/>
            <a:p/>
          </p:txBody>
        </p:sp>
        <p:sp>
          <p:nvSpPr>
            <p:cNvPr id="443" name="pl443"/>
            <p:cNvSpPr/>
            <p:nvPr/>
          </p:nvSpPr>
          <p:spPr>
            <a:xfrm>
              <a:off x="3160821"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444" name="pl444"/>
            <p:cNvSpPr/>
            <p:nvPr/>
          </p:nvSpPr>
          <p:spPr>
            <a:xfrm>
              <a:off x="3160821" y="1216213"/>
              <a:ext cx="1033987" cy="36958"/>
            </a:xfrm>
            <a:custGeom>
              <a:avLst/>
              <a:pathLst>
                <a:path w="1033987" h="36958">
                  <a:moveTo>
                    <a:pt x="0" y="36958"/>
                  </a:moveTo>
                  <a:lnTo>
                    <a:pt x="147712" y="30798"/>
                  </a:lnTo>
                  <a:lnTo>
                    <a:pt x="295425" y="24638"/>
                  </a:lnTo>
                  <a:lnTo>
                    <a:pt x="443137" y="24638"/>
                  </a:lnTo>
                  <a:lnTo>
                    <a:pt x="590850" y="18479"/>
                  </a:lnTo>
                  <a:lnTo>
                    <a:pt x="738562" y="18479"/>
                  </a:lnTo>
                  <a:lnTo>
                    <a:pt x="886275" y="6159"/>
                  </a:lnTo>
                  <a:lnTo>
                    <a:pt x="1033987" y="0"/>
                  </a:lnTo>
                </a:path>
              </a:pathLst>
            </a:custGeom>
            <a:ln w="40651" cap="flat">
              <a:solidFill>
                <a:srgbClr val="000000">
                  <a:alpha val="100000"/>
                </a:srgbClr>
              </a:solidFill>
              <a:prstDash val="solid"/>
              <a:round/>
            </a:ln>
          </p:spPr>
          <p:txBody>
            <a:bodyPr/>
            <a:lstStyle/>
            <a:p/>
          </p:txBody>
        </p:sp>
        <p:sp>
          <p:nvSpPr>
            <p:cNvPr id="445" name="pl445"/>
            <p:cNvSpPr/>
            <p:nvPr/>
          </p:nvSpPr>
          <p:spPr>
            <a:xfrm>
              <a:off x="3160821" y="1216213"/>
              <a:ext cx="1033987" cy="36958"/>
            </a:xfrm>
            <a:custGeom>
              <a:avLst/>
              <a:pathLst>
                <a:path w="1033987" h="36958">
                  <a:moveTo>
                    <a:pt x="0" y="36958"/>
                  </a:moveTo>
                  <a:lnTo>
                    <a:pt x="147712" y="30798"/>
                  </a:lnTo>
                  <a:lnTo>
                    <a:pt x="295425" y="24638"/>
                  </a:lnTo>
                  <a:lnTo>
                    <a:pt x="443137" y="24638"/>
                  </a:lnTo>
                  <a:lnTo>
                    <a:pt x="590850" y="18479"/>
                  </a:lnTo>
                  <a:lnTo>
                    <a:pt x="738562" y="18479"/>
                  </a:lnTo>
                  <a:lnTo>
                    <a:pt x="886275" y="6159"/>
                  </a:lnTo>
                  <a:lnTo>
                    <a:pt x="1033987" y="0"/>
                  </a:lnTo>
                </a:path>
              </a:pathLst>
            </a:custGeom>
            <a:ln w="35231" cap="flat">
              <a:solidFill>
                <a:srgbClr val="F26A21">
                  <a:alpha val="100000"/>
                </a:srgbClr>
              </a:solidFill>
              <a:prstDash val="solid"/>
              <a:round/>
            </a:ln>
          </p:spPr>
          <p:txBody>
            <a:bodyPr/>
            <a:lstStyle/>
            <a:p/>
          </p:txBody>
        </p:sp>
        <p:sp>
          <p:nvSpPr>
            <p:cNvPr id="446" name="pl446"/>
            <p:cNvSpPr/>
            <p:nvPr/>
          </p:nvSpPr>
          <p:spPr>
            <a:xfrm>
              <a:off x="3109122"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47" name="tx447"/>
            <p:cNvSpPr/>
            <p:nvPr/>
          </p:nvSpPr>
          <p:spPr>
            <a:xfrm>
              <a:off x="3100562" y="10901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48" name="tx448"/>
            <p:cNvSpPr/>
            <p:nvPr/>
          </p:nvSpPr>
          <p:spPr>
            <a:xfrm>
              <a:off x="3252298" y="108398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49" name="tx449"/>
            <p:cNvSpPr/>
            <p:nvPr/>
          </p:nvSpPr>
          <p:spPr>
            <a:xfrm>
              <a:off x="3395987" y="10778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50" name="tx450"/>
            <p:cNvSpPr/>
            <p:nvPr/>
          </p:nvSpPr>
          <p:spPr>
            <a:xfrm>
              <a:off x="3543700" y="10778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51" name="tx451"/>
            <p:cNvSpPr/>
            <p:nvPr/>
          </p:nvSpPr>
          <p:spPr>
            <a:xfrm>
              <a:off x="3691412" y="10716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52" name="tx452"/>
            <p:cNvSpPr/>
            <p:nvPr/>
          </p:nvSpPr>
          <p:spPr>
            <a:xfrm>
              <a:off x="3839125" y="10716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53" name="tx453"/>
            <p:cNvSpPr/>
            <p:nvPr/>
          </p:nvSpPr>
          <p:spPr>
            <a:xfrm>
              <a:off x="3986837" y="10593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54" name="tx454"/>
            <p:cNvSpPr/>
            <p:nvPr/>
          </p:nvSpPr>
          <p:spPr>
            <a:xfrm>
              <a:off x="4134550" y="10531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55" name="rc455"/>
            <p:cNvSpPr/>
            <p:nvPr/>
          </p:nvSpPr>
          <p:spPr>
            <a:xfrm>
              <a:off x="3109122" y="1620153"/>
              <a:ext cx="1137386" cy="460747"/>
            </a:xfrm>
            <a:prstGeom prst="rect">
              <a:avLst/>
            </a:prstGeom>
            <a:solidFill>
              <a:srgbClr val="EBEBEB">
                <a:alpha val="100000"/>
              </a:srgbClr>
            </a:solidFill>
          </p:spPr>
          <p:txBody>
            <a:bodyPr/>
            <a:lstStyle/>
            <a:p/>
          </p:txBody>
        </p:sp>
        <p:sp>
          <p:nvSpPr>
            <p:cNvPr id="456" name="pl456"/>
            <p:cNvSpPr/>
            <p:nvPr/>
          </p:nvSpPr>
          <p:spPr>
            <a:xfrm>
              <a:off x="3109122" y="198296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57" name="pl457"/>
            <p:cNvSpPr/>
            <p:nvPr/>
          </p:nvSpPr>
          <p:spPr>
            <a:xfrm>
              <a:off x="3109122" y="182896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58" name="pl458"/>
            <p:cNvSpPr/>
            <p:nvPr/>
          </p:nvSpPr>
          <p:spPr>
            <a:xfrm>
              <a:off x="3109122" y="16749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59" name="pl459"/>
            <p:cNvSpPr/>
            <p:nvPr/>
          </p:nvSpPr>
          <p:spPr>
            <a:xfrm>
              <a:off x="3109122"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60" name="pl460"/>
            <p:cNvSpPr/>
            <p:nvPr/>
          </p:nvSpPr>
          <p:spPr>
            <a:xfrm>
              <a:off x="3109122" y="190596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61" name="pl461"/>
            <p:cNvSpPr/>
            <p:nvPr/>
          </p:nvSpPr>
          <p:spPr>
            <a:xfrm>
              <a:off x="3109122" y="175197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62" name="pl462"/>
            <p:cNvSpPr/>
            <p:nvPr/>
          </p:nvSpPr>
          <p:spPr>
            <a:xfrm>
              <a:off x="316082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330853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345624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360395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375167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389938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404709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419480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3160821"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471" name="pl471"/>
            <p:cNvSpPr/>
            <p:nvPr/>
          </p:nvSpPr>
          <p:spPr>
            <a:xfrm>
              <a:off x="3160821" y="1955243"/>
              <a:ext cx="1033987" cy="30798"/>
            </a:xfrm>
            <a:custGeom>
              <a:avLst/>
              <a:pathLst>
                <a:path w="1033987" h="30798">
                  <a:moveTo>
                    <a:pt x="0" y="30798"/>
                  </a:moveTo>
                  <a:lnTo>
                    <a:pt x="147712" y="6159"/>
                  </a:lnTo>
                  <a:lnTo>
                    <a:pt x="295425" y="6159"/>
                  </a:lnTo>
                  <a:lnTo>
                    <a:pt x="443137" y="6159"/>
                  </a:lnTo>
                  <a:lnTo>
                    <a:pt x="590850" y="0"/>
                  </a:lnTo>
                  <a:lnTo>
                    <a:pt x="738562" y="30798"/>
                  </a:lnTo>
                  <a:lnTo>
                    <a:pt x="886275" y="6159"/>
                  </a:lnTo>
                  <a:lnTo>
                    <a:pt x="1033987" y="0"/>
                  </a:lnTo>
                </a:path>
              </a:pathLst>
            </a:custGeom>
            <a:ln w="40651" cap="flat">
              <a:solidFill>
                <a:srgbClr val="BEBEBE">
                  <a:alpha val="69803"/>
                </a:srgbClr>
              </a:solidFill>
              <a:prstDash val="solid"/>
              <a:round/>
            </a:ln>
          </p:spPr>
          <p:txBody>
            <a:bodyPr/>
            <a:lstStyle/>
            <a:p/>
          </p:txBody>
        </p:sp>
        <p:sp>
          <p:nvSpPr>
            <p:cNvPr id="472" name="pl472"/>
            <p:cNvSpPr/>
            <p:nvPr/>
          </p:nvSpPr>
          <p:spPr>
            <a:xfrm>
              <a:off x="3160821" y="1955243"/>
              <a:ext cx="1033987" cy="30798"/>
            </a:xfrm>
            <a:custGeom>
              <a:avLst/>
              <a:pathLst>
                <a:path w="1033987" h="30798">
                  <a:moveTo>
                    <a:pt x="0" y="30798"/>
                  </a:moveTo>
                  <a:lnTo>
                    <a:pt x="147712" y="6159"/>
                  </a:lnTo>
                  <a:lnTo>
                    <a:pt x="295425" y="6159"/>
                  </a:lnTo>
                  <a:lnTo>
                    <a:pt x="443137" y="6159"/>
                  </a:lnTo>
                  <a:lnTo>
                    <a:pt x="590850" y="0"/>
                  </a:lnTo>
                  <a:lnTo>
                    <a:pt x="738562" y="30798"/>
                  </a:lnTo>
                  <a:lnTo>
                    <a:pt x="886275" y="6159"/>
                  </a:lnTo>
                  <a:lnTo>
                    <a:pt x="1033987" y="0"/>
                  </a:lnTo>
                </a:path>
              </a:pathLst>
            </a:custGeom>
            <a:ln w="35231" cap="flat">
              <a:solidFill>
                <a:srgbClr val="BEBEBE">
                  <a:alpha val="69803"/>
                </a:srgbClr>
              </a:solidFill>
              <a:prstDash val="solid"/>
              <a:round/>
            </a:ln>
          </p:spPr>
          <p:txBody>
            <a:bodyPr/>
            <a:lstStyle/>
            <a:p/>
          </p:txBody>
        </p:sp>
        <p:sp>
          <p:nvSpPr>
            <p:cNvPr id="473" name="pl473"/>
            <p:cNvSpPr/>
            <p:nvPr/>
          </p:nvSpPr>
          <p:spPr>
            <a:xfrm>
              <a:off x="3160821"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474" name="pl474"/>
            <p:cNvSpPr/>
            <p:nvPr/>
          </p:nvSpPr>
          <p:spPr>
            <a:xfrm>
              <a:off x="3160821" y="1955243"/>
              <a:ext cx="1033987" cy="30798"/>
            </a:xfrm>
            <a:custGeom>
              <a:avLst/>
              <a:pathLst>
                <a:path w="1033987" h="30798">
                  <a:moveTo>
                    <a:pt x="0" y="30798"/>
                  </a:moveTo>
                  <a:lnTo>
                    <a:pt x="147712" y="6159"/>
                  </a:lnTo>
                  <a:lnTo>
                    <a:pt x="295425" y="6159"/>
                  </a:lnTo>
                  <a:lnTo>
                    <a:pt x="443137" y="6159"/>
                  </a:lnTo>
                  <a:lnTo>
                    <a:pt x="590850" y="0"/>
                  </a:lnTo>
                  <a:lnTo>
                    <a:pt x="738562" y="30798"/>
                  </a:lnTo>
                  <a:lnTo>
                    <a:pt x="886275" y="6159"/>
                  </a:lnTo>
                  <a:lnTo>
                    <a:pt x="1033987" y="0"/>
                  </a:lnTo>
                </a:path>
              </a:pathLst>
            </a:custGeom>
            <a:ln w="40651" cap="flat">
              <a:solidFill>
                <a:srgbClr val="000000">
                  <a:alpha val="100000"/>
                </a:srgbClr>
              </a:solidFill>
              <a:prstDash val="solid"/>
              <a:round/>
            </a:ln>
          </p:spPr>
          <p:txBody>
            <a:bodyPr/>
            <a:lstStyle/>
            <a:p/>
          </p:txBody>
        </p:sp>
        <p:sp>
          <p:nvSpPr>
            <p:cNvPr id="475" name="pl475"/>
            <p:cNvSpPr/>
            <p:nvPr/>
          </p:nvSpPr>
          <p:spPr>
            <a:xfrm>
              <a:off x="3160821" y="1955243"/>
              <a:ext cx="1033987" cy="30798"/>
            </a:xfrm>
            <a:custGeom>
              <a:avLst/>
              <a:pathLst>
                <a:path w="1033987" h="30798">
                  <a:moveTo>
                    <a:pt x="0" y="30798"/>
                  </a:moveTo>
                  <a:lnTo>
                    <a:pt x="147712" y="6159"/>
                  </a:lnTo>
                  <a:lnTo>
                    <a:pt x="295425" y="6159"/>
                  </a:lnTo>
                  <a:lnTo>
                    <a:pt x="443137" y="6159"/>
                  </a:lnTo>
                  <a:lnTo>
                    <a:pt x="590850" y="0"/>
                  </a:lnTo>
                  <a:lnTo>
                    <a:pt x="738562" y="30798"/>
                  </a:lnTo>
                  <a:lnTo>
                    <a:pt x="886275" y="6159"/>
                  </a:lnTo>
                  <a:lnTo>
                    <a:pt x="1033987" y="0"/>
                  </a:lnTo>
                </a:path>
              </a:pathLst>
            </a:custGeom>
            <a:ln w="35231" cap="flat">
              <a:solidFill>
                <a:srgbClr val="F26A21">
                  <a:alpha val="100000"/>
                </a:srgbClr>
              </a:solidFill>
              <a:prstDash val="solid"/>
              <a:round/>
            </a:ln>
          </p:spPr>
          <p:txBody>
            <a:bodyPr/>
            <a:lstStyle/>
            <a:p/>
          </p:txBody>
        </p:sp>
        <p:sp>
          <p:nvSpPr>
            <p:cNvPr id="476" name="pl476"/>
            <p:cNvSpPr/>
            <p:nvPr/>
          </p:nvSpPr>
          <p:spPr>
            <a:xfrm>
              <a:off x="3109122"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77" name="tx477"/>
            <p:cNvSpPr/>
            <p:nvPr/>
          </p:nvSpPr>
          <p:spPr>
            <a:xfrm>
              <a:off x="3100562" y="18230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78" name="tx478"/>
            <p:cNvSpPr/>
            <p:nvPr/>
          </p:nvSpPr>
          <p:spPr>
            <a:xfrm>
              <a:off x="3248275" y="1798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79" name="tx479"/>
            <p:cNvSpPr/>
            <p:nvPr/>
          </p:nvSpPr>
          <p:spPr>
            <a:xfrm>
              <a:off x="3395987" y="1798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80" name="tx480"/>
            <p:cNvSpPr/>
            <p:nvPr/>
          </p:nvSpPr>
          <p:spPr>
            <a:xfrm>
              <a:off x="3543700" y="1798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81" name="tx481"/>
            <p:cNvSpPr/>
            <p:nvPr/>
          </p:nvSpPr>
          <p:spPr>
            <a:xfrm>
              <a:off x="3691412" y="1792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82" name="tx482"/>
            <p:cNvSpPr/>
            <p:nvPr/>
          </p:nvSpPr>
          <p:spPr>
            <a:xfrm>
              <a:off x="3839125" y="18230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83" name="tx483"/>
            <p:cNvSpPr/>
            <p:nvPr/>
          </p:nvSpPr>
          <p:spPr>
            <a:xfrm>
              <a:off x="3986837" y="1798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84" name="tx484"/>
            <p:cNvSpPr/>
            <p:nvPr/>
          </p:nvSpPr>
          <p:spPr>
            <a:xfrm>
              <a:off x="4134550" y="1792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85" name="rc485"/>
            <p:cNvSpPr/>
            <p:nvPr/>
          </p:nvSpPr>
          <p:spPr>
            <a:xfrm>
              <a:off x="3109122" y="2365343"/>
              <a:ext cx="1137386" cy="460747"/>
            </a:xfrm>
            <a:prstGeom prst="rect">
              <a:avLst/>
            </a:prstGeom>
            <a:solidFill>
              <a:srgbClr val="EBEBEB">
                <a:alpha val="100000"/>
              </a:srgbClr>
            </a:solidFill>
          </p:spPr>
          <p:txBody>
            <a:bodyPr/>
            <a:lstStyle/>
            <a:p/>
          </p:txBody>
        </p:sp>
        <p:sp>
          <p:nvSpPr>
            <p:cNvPr id="486" name="pl486"/>
            <p:cNvSpPr/>
            <p:nvPr/>
          </p:nvSpPr>
          <p:spPr>
            <a:xfrm>
              <a:off x="3109122" y="27281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87" name="pl487"/>
            <p:cNvSpPr/>
            <p:nvPr/>
          </p:nvSpPr>
          <p:spPr>
            <a:xfrm>
              <a:off x="3109122" y="25741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88" name="pl488"/>
            <p:cNvSpPr/>
            <p:nvPr/>
          </p:nvSpPr>
          <p:spPr>
            <a:xfrm>
              <a:off x="3109122" y="242016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89" name="pl489"/>
            <p:cNvSpPr/>
            <p:nvPr/>
          </p:nvSpPr>
          <p:spPr>
            <a:xfrm>
              <a:off x="3109122"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90" name="pl490"/>
            <p:cNvSpPr/>
            <p:nvPr/>
          </p:nvSpPr>
          <p:spPr>
            <a:xfrm>
              <a:off x="3109122" y="265115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91" name="pl491"/>
            <p:cNvSpPr/>
            <p:nvPr/>
          </p:nvSpPr>
          <p:spPr>
            <a:xfrm>
              <a:off x="3109122" y="249716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92" name="pl492"/>
            <p:cNvSpPr/>
            <p:nvPr/>
          </p:nvSpPr>
          <p:spPr>
            <a:xfrm>
              <a:off x="316082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330853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345624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360395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375167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389938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404709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419480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3160821"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501" name="pl501"/>
            <p:cNvSpPr/>
            <p:nvPr/>
          </p:nvSpPr>
          <p:spPr>
            <a:xfrm>
              <a:off x="3160821" y="2792828"/>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502" name="pl502"/>
            <p:cNvSpPr/>
            <p:nvPr/>
          </p:nvSpPr>
          <p:spPr>
            <a:xfrm>
              <a:off x="3160821" y="2792828"/>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503" name="pl503"/>
            <p:cNvSpPr/>
            <p:nvPr/>
          </p:nvSpPr>
          <p:spPr>
            <a:xfrm>
              <a:off x="3160821"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504" name="pl504"/>
            <p:cNvSpPr/>
            <p:nvPr/>
          </p:nvSpPr>
          <p:spPr>
            <a:xfrm>
              <a:off x="3160821" y="2792828"/>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505" name="pl505"/>
            <p:cNvSpPr/>
            <p:nvPr/>
          </p:nvSpPr>
          <p:spPr>
            <a:xfrm>
              <a:off x="3160821" y="2792828"/>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506" name="pl506"/>
            <p:cNvSpPr/>
            <p:nvPr/>
          </p:nvSpPr>
          <p:spPr>
            <a:xfrm>
              <a:off x="3109122"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07" name="tx507"/>
            <p:cNvSpPr/>
            <p:nvPr/>
          </p:nvSpPr>
          <p:spPr>
            <a:xfrm>
              <a:off x="3130692"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8" name="tx508"/>
            <p:cNvSpPr/>
            <p:nvPr/>
          </p:nvSpPr>
          <p:spPr>
            <a:xfrm>
              <a:off x="3278404"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9" name="tx509"/>
            <p:cNvSpPr/>
            <p:nvPr/>
          </p:nvSpPr>
          <p:spPr>
            <a:xfrm>
              <a:off x="3426117"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0" name="tx510"/>
            <p:cNvSpPr/>
            <p:nvPr/>
          </p:nvSpPr>
          <p:spPr>
            <a:xfrm>
              <a:off x="3573829"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1" name="tx511"/>
            <p:cNvSpPr/>
            <p:nvPr/>
          </p:nvSpPr>
          <p:spPr>
            <a:xfrm>
              <a:off x="3721542"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2" name="tx512"/>
            <p:cNvSpPr/>
            <p:nvPr/>
          </p:nvSpPr>
          <p:spPr>
            <a:xfrm>
              <a:off x="3869254"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3" name="tx513"/>
            <p:cNvSpPr/>
            <p:nvPr/>
          </p:nvSpPr>
          <p:spPr>
            <a:xfrm>
              <a:off x="4016967"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4" name="tx514"/>
            <p:cNvSpPr/>
            <p:nvPr/>
          </p:nvSpPr>
          <p:spPr>
            <a:xfrm>
              <a:off x="4164679"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5" name="rc515"/>
            <p:cNvSpPr/>
            <p:nvPr/>
          </p:nvSpPr>
          <p:spPr>
            <a:xfrm>
              <a:off x="3109122" y="3110533"/>
              <a:ext cx="1137386" cy="460747"/>
            </a:xfrm>
            <a:prstGeom prst="rect">
              <a:avLst/>
            </a:prstGeom>
            <a:solidFill>
              <a:srgbClr val="EBEBEB">
                <a:alpha val="100000"/>
              </a:srgbClr>
            </a:solidFill>
          </p:spPr>
          <p:txBody>
            <a:bodyPr/>
            <a:lstStyle/>
            <a:p/>
          </p:txBody>
        </p:sp>
        <p:sp>
          <p:nvSpPr>
            <p:cNvPr id="516" name="pl516"/>
            <p:cNvSpPr/>
            <p:nvPr/>
          </p:nvSpPr>
          <p:spPr>
            <a:xfrm>
              <a:off x="3109122" y="347334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17" name="pl517"/>
            <p:cNvSpPr/>
            <p:nvPr/>
          </p:nvSpPr>
          <p:spPr>
            <a:xfrm>
              <a:off x="3109122" y="331934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18" name="pl518"/>
            <p:cNvSpPr/>
            <p:nvPr/>
          </p:nvSpPr>
          <p:spPr>
            <a:xfrm>
              <a:off x="3109122" y="31653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19" name="pl519"/>
            <p:cNvSpPr/>
            <p:nvPr/>
          </p:nvSpPr>
          <p:spPr>
            <a:xfrm>
              <a:off x="3109122"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20" name="pl520"/>
            <p:cNvSpPr/>
            <p:nvPr/>
          </p:nvSpPr>
          <p:spPr>
            <a:xfrm>
              <a:off x="3109122" y="339634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21" name="pl521"/>
            <p:cNvSpPr/>
            <p:nvPr/>
          </p:nvSpPr>
          <p:spPr>
            <a:xfrm>
              <a:off x="3109122" y="324235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22" name="pl522"/>
            <p:cNvSpPr/>
            <p:nvPr/>
          </p:nvSpPr>
          <p:spPr>
            <a:xfrm>
              <a:off x="316082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330853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345624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360395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375167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389938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404709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419480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3160821"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531" name="pl531"/>
            <p:cNvSpPr/>
            <p:nvPr/>
          </p:nvSpPr>
          <p:spPr>
            <a:xfrm>
              <a:off x="3160821" y="3531858"/>
              <a:ext cx="1033987" cy="18479"/>
            </a:xfrm>
            <a:custGeom>
              <a:avLst/>
              <a:pathLst>
                <a:path w="1033987" h="18479">
                  <a:moveTo>
                    <a:pt x="0" y="0"/>
                  </a:moveTo>
                  <a:lnTo>
                    <a:pt x="147712" y="18479"/>
                  </a:lnTo>
                  <a:lnTo>
                    <a:pt x="295425" y="18479"/>
                  </a:lnTo>
                  <a:lnTo>
                    <a:pt x="443137" y="18479"/>
                  </a:lnTo>
                  <a:lnTo>
                    <a:pt x="590850" y="6159"/>
                  </a:lnTo>
                  <a:lnTo>
                    <a:pt x="738562" y="18479"/>
                  </a:lnTo>
                  <a:lnTo>
                    <a:pt x="886275" y="18479"/>
                  </a:lnTo>
                  <a:lnTo>
                    <a:pt x="1033987" y="18479"/>
                  </a:lnTo>
                </a:path>
              </a:pathLst>
            </a:custGeom>
            <a:ln w="40651" cap="flat">
              <a:solidFill>
                <a:srgbClr val="BEBEBE">
                  <a:alpha val="69803"/>
                </a:srgbClr>
              </a:solidFill>
              <a:prstDash val="solid"/>
              <a:round/>
            </a:ln>
          </p:spPr>
          <p:txBody>
            <a:bodyPr/>
            <a:lstStyle/>
            <a:p/>
          </p:txBody>
        </p:sp>
        <p:sp>
          <p:nvSpPr>
            <p:cNvPr id="532" name="pl532"/>
            <p:cNvSpPr/>
            <p:nvPr/>
          </p:nvSpPr>
          <p:spPr>
            <a:xfrm>
              <a:off x="3160821" y="3531858"/>
              <a:ext cx="1033987" cy="18479"/>
            </a:xfrm>
            <a:custGeom>
              <a:avLst/>
              <a:pathLst>
                <a:path w="1033987" h="18479">
                  <a:moveTo>
                    <a:pt x="0" y="0"/>
                  </a:moveTo>
                  <a:lnTo>
                    <a:pt x="147712" y="18479"/>
                  </a:lnTo>
                  <a:lnTo>
                    <a:pt x="295425" y="18479"/>
                  </a:lnTo>
                  <a:lnTo>
                    <a:pt x="443137" y="18479"/>
                  </a:lnTo>
                  <a:lnTo>
                    <a:pt x="590850" y="6159"/>
                  </a:lnTo>
                  <a:lnTo>
                    <a:pt x="738562" y="18479"/>
                  </a:lnTo>
                  <a:lnTo>
                    <a:pt x="886275" y="18479"/>
                  </a:lnTo>
                  <a:lnTo>
                    <a:pt x="1033987" y="18479"/>
                  </a:lnTo>
                </a:path>
              </a:pathLst>
            </a:custGeom>
            <a:ln w="35231" cap="flat">
              <a:solidFill>
                <a:srgbClr val="BEBEBE">
                  <a:alpha val="69803"/>
                </a:srgbClr>
              </a:solidFill>
              <a:prstDash val="solid"/>
              <a:round/>
            </a:ln>
          </p:spPr>
          <p:txBody>
            <a:bodyPr/>
            <a:lstStyle/>
            <a:p/>
          </p:txBody>
        </p:sp>
        <p:sp>
          <p:nvSpPr>
            <p:cNvPr id="533" name="pl533"/>
            <p:cNvSpPr/>
            <p:nvPr/>
          </p:nvSpPr>
          <p:spPr>
            <a:xfrm>
              <a:off x="3160821"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534" name="pl534"/>
            <p:cNvSpPr/>
            <p:nvPr/>
          </p:nvSpPr>
          <p:spPr>
            <a:xfrm>
              <a:off x="3160821" y="3531858"/>
              <a:ext cx="1033987" cy="18479"/>
            </a:xfrm>
            <a:custGeom>
              <a:avLst/>
              <a:pathLst>
                <a:path w="1033987" h="18479">
                  <a:moveTo>
                    <a:pt x="0" y="0"/>
                  </a:moveTo>
                  <a:lnTo>
                    <a:pt x="147712" y="18479"/>
                  </a:lnTo>
                  <a:lnTo>
                    <a:pt x="295425" y="18479"/>
                  </a:lnTo>
                  <a:lnTo>
                    <a:pt x="443137" y="18479"/>
                  </a:lnTo>
                  <a:lnTo>
                    <a:pt x="590850" y="6159"/>
                  </a:lnTo>
                  <a:lnTo>
                    <a:pt x="738562" y="18479"/>
                  </a:lnTo>
                  <a:lnTo>
                    <a:pt x="886275" y="18479"/>
                  </a:lnTo>
                  <a:lnTo>
                    <a:pt x="1033987" y="18479"/>
                  </a:lnTo>
                </a:path>
              </a:pathLst>
            </a:custGeom>
            <a:ln w="40651" cap="flat">
              <a:solidFill>
                <a:srgbClr val="000000">
                  <a:alpha val="100000"/>
                </a:srgbClr>
              </a:solidFill>
              <a:prstDash val="solid"/>
              <a:round/>
            </a:ln>
          </p:spPr>
          <p:txBody>
            <a:bodyPr/>
            <a:lstStyle/>
            <a:p/>
          </p:txBody>
        </p:sp>
        <p:sp>
          <p:nvSpPr>
            <p:cNvPr id="535" name="pl535"/>
            <p:cNvSpPr/>
            <p:nvPr/>
          </p:nvSpPr>
          <p:spPr>
            <a:xfrm>
              <a:off x="3160821" y="3531858"/>
              <a:ext cx="1033987" cy="18479"/>
            </a:xfrm>
            <a:custGeom>
              <a:avLst/>
              <a:pathLst>
                <a:path w="1033987" h="18479">
                  <a:moveTo>
                    <a:pt x="0" y="0"/>
                  </a:moveTo>
                  <a:lnTo>
                    <a:pt x="147712" y="18479"/>
                  </a:lnTo>
                  <a:lnTo>
                    <a:pt x="295425" y="18479"/>
                  </a:lnTo>
                  <a:lnTo>
                    <a:pt x="443137" y="18479"/>
                  </a:lnTo>
                  <a:lnTo>
                    <a:pt x="590850" y="6159"/>
                  </a:lnTo>
                  <a:lnTo>
                    <a:pt x="738562" y="18479"/>
                  </a:lnTo>
                  <a:lnTo>
                    <a:pt x="886275" y="18479"/>
                  </a:lnTo>
                  <a:lnTo>
                    <a:pt x="1033987" y="18479"/>
                  </a:lnTo>
                </a:path>
              </a:pathLst>
            </a:custGeom>
            <a:ln w="35231" cap="flat">
              <a:solidFill>
                <a:srgbClr val="F26A21">
                  <a:alpha val="100000"/>
                </a:srgbClr>
              </a:solidFill>
              <a:prstDash val="solid"/>
              <a:round/>
            </a:ln>
          </p:spPr>
          <p:txBody>
            <a:bodyPr/>
            <a:lstStyle/>
            <a:p/>
          </p:txBody>
        </p:sp>
        <p:sp>
          <p:nvSpPr>
            <p:cNvPr id="536" name="pl536"/>
            <p:cNvSpPr/>
            <p:nvPr/>
          </p:nvSpPr>
          <p:spPr>
            <a:xfrm>
              <a:off x="3109122"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37" name="tx537"/>
            <p:cNvSpPr/>
            <p:nvPr/>
          </p:nvSpPr>
          <p:spPr>
            <a:xfrm>
              <a:off x="3130692" y="33688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8" name="tx538"/>
            <p:cNvSpPr/>
            <p:nvPr/>
          </p:nvSpPr>
          <p:spPr>
            <a:xfrm>
              <a:off x="3278404"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3426117"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0" name="tx540"/>
            <p:cNvSpPr/>
            <p:nvPr/>
          </p:nvSpPr>
          <p:spPr>
            <a:xfrm>
              <a:off x="3573829"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1" name="tx541"/>
            <p:cNvSpPr/>
            <p:nvPr/>
          </p:nvSpPr>
          <p:spPr>
            <a:xfrm>
              <a:off x="3721542" y="33749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2" name="tx542"/>
            <p:cNvSpPr/>
            <p:nvPr/>
          </p:nvSpPr>
          <p:spPr>
            <a:xfrm>
              <a:off x="3869254"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3" name="tx543"/>
            <p:cNvSpPr/>
            <p:nvPr/>
          </p:nvSpPr>
          <p:spPr>
            <a:xfrm>
              <a:off x="4016967"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4" name="tx544"/>
            <p:cNvSpPr/>
            <p:nvPr/>
          </p:nvSpPr>
          <p:spPr>
            <a:xfrm>
              <a:off x="4164679"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5" name="rc545"/>
            <p:cNvSpPr/>
            <p:nvPr/>
          </p:nvSpPr>
          <p:spPr>
            <a:xfrm>
              <a:off x="3109122" y="3855722"/>
              <a:ext cx="1137386" cy="460747"/>
            </a:xfrm>
            <a:prstGeom prst="rect">
              <a:avLst/>
            </a:prstGeom>
            <a:solidFill>
              <a:srgbClr val="EBEBEB">
                <a:alpha val="100000"/>
              </a:srgbClr>
            </a:solidFill>
          </p:spPr>
          <p:txBody>
            <a:bodyPr/>
            <a:lstStyle/>
            <a:p/>
          </p:txBody>
        </p:sp>
        <p:sp>
          <p:nvSpPr>
            <p:cNvPr id="546" name="pl546"/>
            <p:cNvSpPr/>
            <p:nvPr/>
          </p:nvSpPr>
          <p:spPr>
            <a:xfrm>
              <a:off x="3109122" y="421853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47" name="pl547"/>
            <p:cNvSpPr/>
            <p:nvPr/>
          </p:nvSpPr>
          <p:spPr>
            <a:xfrm>
              <a:off x="3109122" y="406453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48" name="pl548"/>
            <p:cNvSpPr/>
            <p:nvPr/>
          </p:nvSpPr>
          <p:spPr>
            <a:xfrm>
              <a:off x="3109122" y="39105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49" name="pl549"/>
            <p:cNvSpPr/>
            <p:nvPr/>
          </p:nvSpPr>
          <p:spPr>
            <a:xfrm>
              <a:off x="3109122"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50" name="pl550"/>
            <p:cNvSpPr/>
            <p:nvPr/>
          </p:nvSpPr>
          <p:spPr>
            <a:xfrm>
              <a:off x="3109122" y="414153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51" name="pl551"/>
            <p:cNvSpPr/>
            <p:nvPr/>
          </p:nvSpPr>
          <p:spPr>
            <a:xfrm>
              <a:off x="3109122" y="398754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52" name="pl552"/>
            <p:cNvSpPr/>
            <p:nvPr/>
          </p:nvSpPr>
          <p:spPr>
            <a:xfrm>
              <a:off x="316082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330853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345624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360395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375167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389938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404709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419480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3160821"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561" name="pl561"/>
            <p:cNvSpPr/>
            <p:nvPr/>
          </p:nvSpPr>
          <p:spPr>
            <a:xfrm>
              <a:off x="3160821" y="4215450"/>
              <a:ext cx="1033987" cy="30798"/>
            </a:xfrm>
            <a:custGeom>
              <a:avLst/>
              <a:pathLst>
                <a:path w="1033987" h="30798">
                  <a:moveTo>
                    <a:pt x="0" y="6159"/>
                  </a:moveTo>
                  <a:lnTo>
                    <a:pt x="147712" y="30798"/>
                  </a:lnTo>
                  <a:lnTo>
                    <a:pt x="295425" y="12319"/>
                  </a:lnTo>
                  <a:lnTo>
                    <a:pt x="443137" y="6159"/>
                  </a:lnTo>
                  <a:lnTo>
                    <a:pt x="590850" y="0"/>
                  </a:lnTo>
                  <a:lnTo>
                    <a:pt x="738562" y="12319"/>
                  </a:lnTo>
                  <a:lnTo>
                    <a:pt x="886275" y="12319"/>
                  </a:lnTo>
                  <a:lnTo>
                    <a:pt x="1033987" y="12319"/>
                  </a:lnTo>
                </a:path>
              </a:pathLst>
            </a:custGeom>
            <a:ln w="40651" cap="flat">
              <a:solidFill>
                <a:srgbClr val="BEBEBE">
                  <a:alpha val="69803"/>
                </a:srgbClr>
              </a:solidFill>
              <a:prstDash val="solid"/>
              <a:round/>
            </a:ln>
          </p:spPr>
          <p:txBody>
            <a:bodyPr/>
            <a:lstStyle/>
            <a:p/>
          </p:txBody>
        </p:sp>
        <p:sp>
          <p:nvSpPr>
            <p:cNvPr id="562" name="pl562"/>
            <p:cNvSpPr/>
            <p:nvPr/>
          </p:nvSpPr>
          <p:spPr>
            <a:xfrm>
              <a:off x="3160821" y="4215450"/>
              <a:ext cx="1033987" cy="30798"/>
            </a:xfrm>
            <a:custGeom>
              <a:avLst/>
              <a:pathLst>
                <a:path w="1033987" h="30798">
                  <a:moveTo>
                    <a:pt x="0" y="6159"/>
                  </a:moveTo>
                  <a:lnTo>
                    <a:pt x="147712" y="30798"/>
                  </a:lnTo>
                  <a:lnTo>
                    <a:pt x="295425" y="12319"/>
                  </a:lnTo>
                  <a:lnTo>
                    <a:pt x="443137" y="6159"/>
                  </a:lnTo>
                  <a:lnTo>
                    <a:pt x="590850" y="0"/>
                  </a:lnTo>
                  <a:lnTo>
                    <a:pt x="738562" y="12319"/>
                  </a:lnTo>
                  <a:lnTo>
                    <a:pt x="886275" y="12319"/>
                  </a:lnTo>
                  <a:lnTo>
                    <a:pt x="1033987" y="12319"/>
                  </a:lnTo>
                </a:path>
              </a:pathLst>
            </a:custGeom>
            <a:ln w="35231" cap="flat">
              <a:solidFill>
                <a:srgbClr val="BEBEBE">
                  <a:alpha val="69803"/>
                </a:srgbClr>
              </a:solidFill>
              <a:prstDash val="solid"/>
              <a:round/>
            </a:ln>
          </p:spPr>
          <p:txBody>
            <a:bodyPr/>
            <a:lstStyle/>
            <a:p/>
          </p:txBody>
        </p:sp>
        <p:sp>
          <p:nvSpPr>
            <p:cNvPr id="563" name="pl563"/>
            <p:cNvSpPr/>
            <p:nvPr/>
          </p:nvSpPr>
          <p:spPr>
            <a:xfrm>
              <a:off x="3160821"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564" name="pl564"/>
            <p:cNvSpPr/>
            <p:nvPr/>
          </p:nvSpPr>
          <p:spPr>
            <a:xfrm>
              <a:off x="3160821" y="4215450"/>
              <a:ext cx="1033987" cy="30798"/>
            </a:xfrm>
            <a:custGeom>
              <a:avLst/>
              <a:pathLst>
                <a:path w="1033987" h="30798">
                  <a:moveTo>
                    <a:pt x="0" y="6159"/>
                  </a:moveTo>
                  <a:lnTo>
                    <a:pt x="147712" y="30798"/>
                  </a:lnTo>
                  <a:lnTo>
                    <a:pt x="295425" y="12319"/>
                  </a:lnTo>
                  <a:lnTo>
                    <a:pt x="443137" y="6159"/>
                  </a:lnTo>
                  <a:lnTo>
                    <a:pt x="590850" y="0"/>
                  </a:lnTo>
                  <a:lnTo>
                    <a:pt x="738562" y="12319"/>
                  </a:lnTo>
                  <a:lnTo>
                    <a:pt x="886275" y="12319"/>
                  </a:lnTo>
                  <a:lnTo>
                    <a:pt x="1033987" y="12319"/>
                  </a:lnTo>
                </a:path>
              </a:pathLst>
            </a:custGeom>
            <a:ln w="40651" cap="flat">
              <a:solidFill>
                <a:srgbClr val="000000">
                  <a:alpha val="100000"/>
                </a:srgbClr>
              </a:solidFill>
              <a:prstDash val="solid"/>
              <a:round/>
            </a:ln>
          </p:spPr>
          <p:txBody>
            <a:bodyPr/>
            <a:lstStyle/>
            <a:p/>
          </p:txBody>
        </p:sp>
        <p:sp>
          <p:nvSpPr>
            <p:cNvPr id="565" name="pl565"/>
            <p:cNvSpPr/>
            <p:nvPr/>
          </p:nvSpPr>
          <p:spPr>
            <a:xfrm>
              <a:off x="3160821" y="4215450"/>
              <a:ext cx="1033987" cy="30798"/>
            </a:xfrm>
            <a:custGeom>
              <a:avLst/>
              <a:pathLst>
                <a:path w="1033987" h="30798">
                  <a:moveTo>
                    <a:pt x="0" y="6159"/>
                  </a:moveTo>
                  <a:lnTo>
                    <a:pt x="147712" y="30798"/>
                  </a:lnTo>
                  <a:lnTo>
                    <a:pt x="295425" y="12319"/>
                  </a:lnTo>
                  <a:lnTo>
                    <a:pt x="443137" y="6159"/>
                  </a:lnTo>
                  <a:lnTo>
                    <a:pt x="590850" y="0"/>
                  </a:lnTo>
                  <a:lnTo>
                    <a:pt x="738562" y="12319"/>
                  </a:lnTo>
                  <a:lnTo>
                    <a:pt x="886275" y="12319"/>
                  </a:lnTo>
                  <a:lnTo>
                    <a:pt x="1033987" y="12319"/>
                  </a:lnTo>
                </a:path>
              </a:pathLst>
            </a:custGeom>
            <a:ln w="35231" cap="flat">
              <a:solidFill>
                <a:srgbClr val="F26A21">
                  <a:alpha val="100000"/>
                </a:srgbClr>
              </a:solidFill>
              <a:prstDash val="solid"/>
              <a:round/>
            </a:ln>
          </p:spPr>
          <p:txBody>
            <a:bodyPr/>
            <a:lstStyle/>
            <a:p/>
          </p:txBody>
        </p:sp>
        <p:sp>
          <p:nvSpPr>
            <p:cNvPr id="566" name="pl566"/>
            <p:cNvSpPr/>
            <p:nvPr/>
          </p:nvSpPr>
          <p:spPr>
            <a:xfrm>
              <a:off x="3109122"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67" name="tx567"/>
            <p:cNvSpPr/>
            <p:nvPr/>
          </p:nvSpPr>
          <p:spPr>
            <a:xfrm>
              <a:off x="3100562" y="40585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68" name="tx568"/>
            <p:cNvSpPr/>
            <p:nvPr/>
          </p:nvSpPr>
          <p:spPr>
            <a:xfrm>
              <a:off x="3278404" y="4083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69" name="tx569"/>
            <p:cNvSpPr/>
            <p:nvPr/>
          </p:nvSpPr>
          <p:spPr>
            <a:xfrm>
              <a:off x="3400011" y="40647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70" name="tx570"/>
            <p:cNvSpPr/>
            <p:nvPr/>
          </p:nvSpPr>
          <p:spPr>
            <a:xfrm>
              <a:off x="3543700" y="40585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71" name="tx571"/>
            <p:cNvSpPr/>
            <p:nvPr/>
          </p:nvSpPr>
          <p:spPr>
            <a:xfrm>
              <a:off x="3691412" y="40524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72" name="tx572"/>
            <p:cNvSpPr/>
            <p:nvPr/>
          </p:nvSpPr>
          <p:spPr>
            <a:xfrm>
              <a:off x="3843148" y="40647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73" name="tx573"/>
            <p:cNvSpPr/>
            <p:nvPr/>
          </p:nvSpPr>
          <p:spPr>
            <a:xfrm>
              <a:off x="3990861" y="40647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74" name="tx574"/>
            <p:cNvSpPr/>
            <p:nvPr/>
          </p:nvSpPr>
          <p:spPr>
            <a:xfrm>
              <a:off x="4138573" y="40647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75" name="rc575"/>
            <p:cNvSpPr/>
            <p:nvPr/>
          </p:nvSpPr>
          <p:spPr>
            <a:xfrm>
              <a:off x="3109122" y="4600912"/>
              <a:ext cx="1137386" cy="460747"/>
            </a:xfrm>
            <a:prstGeom prst="rect">
              <a:avLst/>
            </a:prstGeom>
            <a:solidFill>
              <a:srgbClr val="EBEBEB">
                <a:alpha val="100000"/>
              </a:srgbClr>
            </a:solidFill>
          </p:spPr>
          <p:txBody>
            <a:bodyPr/>
            <a:lstStyle/>
            <a:p/>
          </p:txBody>
        </p:sp>
        <p:sp>
          <p:nvSpPr>
            <p:cNvPr id="576" name="pl576"/>
            <p:cNvSpPr/>
            <p:nvPr/>
          </p:nvSpPr>
          <p:spPr>
            <a:xfrm>
              <a:off x="3109122" y="496372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77" name="pl577"/>
            <p:cNvSpPr/>
            <p:nvPr/>
          </p:nvSpPr>
          <p:spPr>
            <a:xfrm>
              <a:off x="3109122" y="48097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78" name="pl578"/>
            <p:cNvSpPr/>
            <p:nvPr/>
          </p:nvSpPr>
          <p:spPr>
            <a:xfrm>
              <a:off x="3109122" y="46557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79" name="pl579"/>
            <p:cNvSpPr/>
            <p:nvPr/>
          </p:nvSpPr>
          <p:spPr>
            <a:xfrm>
              <a:off x="3109122"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80" name="pl580"/>
            <p:cNvSpPr/>
            <p:nvPr/>
          </p:nvSpPr>
          <p:spPr>
            <a:xfrm>
              <a:off x="3109122" y="488672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81" name="pl581"/>
            <p:cNvSpPr/>
            <p:nvPr/>
          </p:nvSpPr>
          <p:spPr>
            <a:xfrm>
              <a:off x="3109122" y="473273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82" name="pl582"/>
            <p:cNvSpPr/>
            <p:nvPr/>
          </p:nvSpPr>
          <p:spPr>
            <a:xfrm>
              <a:off x="316082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330853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345624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360395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375167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389938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404709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419480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3160821"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591" name="pl591"/>
            <p:cNvSpPr/>
            <p:nvPr/>
          </p:nvSpPr>
          <p:spPr>
            <a:xfrm>
              <a:off x="3160821" y="5016078"/>
              <a:ext cx="1033987" cy="12319"/>
            </a:xfrm>
            <a:custGeom>
              <a:avLst/>
              <a:pathLst>
                <a:path w="1033987" h="12319">
                  <a:moveTo>
                    <a:pt x="0" y="12319"/>
                  </a:moveTo>
                  <a:lnTo>
                    <a:pt x="147712" y="6159"/>
                  </a:lnTo>
                  <a:lnTo>
                    <a:pt x="295425" y="6159"/>
                  </a:lnTo>
                  <a:lnTo>
                    <a:pt x="443137" y="12319"/>
                  </a:lnTo>
                  <a:lnTo>
                    <a:pt x="590850" y="6159"/>
                  </a:lnTo>
                  <a:lnTo>
                    <a:pt x="738562" y="0"/>
                  </a:lnTo>
                  <a:lnTo>
                    <a:pt x="886275" y="6159"/>
                  </a:lnTo>
                  <a:lnTo>
                    <a:pt x="1033987" y="0"/>
                  </a:lnTo>
                </a:path>
              </a:pathLst>
            </a:custGeom>
            <a:ln w="40651" cap="flat">
              <a:solidFill>
                <a:srgbClr val="BEBEBE">
                  <a:alpha val="69803"/>
                </a:srgbClr>
              </a:solidFill>
              <a:prstDash val="solid"/>
              <a:round/>
            </a:ln>
          </p:spPr>
          <p:txBody>
            <a:bodyPr/>
            <a:lstStyle/>
            <a:p/>
          </p:txBody>
        </p:sp>
        <p:sp>
          <p:nvSpPr>
            <p:cNvPr id="592" name="pl592"/>
            <p:cNvSpPr/>
            <p:nvPr/>
          </p:nvSpPr>
          <p:spPr>
            <a:xfrm>
              <a:off x="3160821" y="5016078"/>
              <a:ext cx="1033987" cy="12319"/>
            </a:xfrm>
            <a:custGeom>
              <a:avLst/>
              <a:pathLst>
                <a:path w="1033987" h="12319">
                  <a:moveTo>
                    <a:pt x="0" y="12319"/>
                  </a:moveTo>
                  <a:lnTo>
                    <a:pt x="147712" y="6159"/>
                  </a:lnTo>
                  <a:lnTo>
                    <a:pt x="295425" y="6159"/>
                  </a:lnTo>
                  <a:lnTo>
                    <a:pt x="443137" y="12319"/>
                  </a:lnTo>
                  <a:lnTo>
                    <a:pt x="590850" y="6159"/>
                  </a:lnTo>
                  <a:lnTo>
                    <a:pt x="738562" y="0"/>
                  </a:lnTo>
                  <a:lnTo>
                    <a:pt x="886275" y="6159"/>
                  </a:lnTo>
                  <a:lnTo>
                    <a:pt x="1033987" y="0"/>
                  </a:lnTo>
                </a:path>
              </a:pathLst>
            </a:custGeom>
            <a:ln w="35231" cap="flat">
              <a:solidFill>
                <a:srgbClr val="BEBEBE">
                  <a:alpha val="69803"/>
                </a:srgbClr>
              </a:solidFill>
              <a:prstDash val="solid"/>
              <a:round/>
            </a:ln>
          </p:spPr>
          <p:txBody>
            <a:bodyPr/>
            <a:lstStyle/>
            <a:p/>
          </p:txBody>
        </p:sp>
        <p:sp>
          <p:nvSpPr>
            <p:cNvPr id="593" name="pl593"/>
            <p:cNvSpPr/>
            <p:nvPr/>
          </p:nvSpPr>
          <p:spPr>
            <a:xfrm>
              <a:off x="3160821"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594" name="pl594"/>
            <p:cNvSpPr/>
            <p:nvPr/>
          </p:nvSpPr>
          <p:spPr>
            <a:xfrm>
              <a:off x="3160821" y="5016078"/>
              <a:ext cx="1033987" cy="12319"/>
            </a:xfrm>
            <a:custGeom>
              <a:avLst/>
              <a:pathLst>
                <a:path w="1033987" h="12319">
                  <a:moveTo>
                    <a:pt x="0" y="12319"/>
                  </a:moveTo>
                  <a:lnTo>
                    <a:pt x="147712" y="6159"/>
                  </a:lnTo>
                  <a:lnTo>
                    <a:pt x="295425" y="6159"/>
                  </a:lnTo>
                  <a:lnTo>
                    <a:pt x="443137" y="12319"/>
                  </a:lnTo>
                  <a:lnTo>
                    <a:pt x="590850" y="6159"/>
                  </a:lnTo>
                  <a:lnTo>
                    <a:pt x="738562" y="0"/>
                  </a:lnTo>
                  <a:lnTo>
                    <a:pt x="886275" y="6159"/>
                  </a:lnTo>
                  <a:lnTo>
                    <a:pt x="1033987" y="0"/>
                  </a:lnTo>
                </a:path>
              </a:pathLst>
            </a:custGeom>
            <a:ln w="40651" cap="flat">
              <a:solidFill>
                <a:srgbClr val="000000">
                  <a:alpha val="100000"/>
                </a:srgbClr>
              </a:solidFill>
              <a:prstDash val="solid"/>
              <a:round/>
            </a:ln>
          </p:spPr>
          <p:txBody>
            <a:bodyPr/>
            <a:lstStyle/>
            <a:p/>
          </p:txBody>
        </p:sp>
        <p:sp>
          <p:nvSpPr>
            <p:cNvPr id="595" name="pl595"/>
            <p:cNvSpPr/>
            <p:nvPr/>
          </p:nvSpPr>
          <p:spPr>
            <a:xfrm>
              <a:off x="3160821" y="5016078"/>
              <a:ext cx="1033987" cy="12319"/>
            </a:xfrm>
            <a:custGeom>
              <a:avLst/>
              <a:pathLst>
                <a:path w="1033987" h="12319">
                  <a:moveTo>
                    <a:pt x="0" y="12319"/>
                  </a:moveTo>
                  <a:lnTo>
                    <a:pt x="147712" y="6159"/>
                  </a:lnTo>
                  <a:lnTo>
                    <a:pt x="295425" y="6159"/>
                  </a:lnTo>
                  <a:lnTo>
                    <a:pt x="443137" y="12319"/>
                  </a:lnTo>
                  <a:lnTo>
                    <a:pt x="590850" y="6159"/>
                  </a:lnTo>
                  <a:lnTo>
                    <a:pt x="738562" y="0"/>
                  </a:lnTo>
                  <a:lnTo>
                    <a:pt x="886275" y="6159"/>
                  </a:lnTo>
                  <a:lnTo>
                    <a:pt x="1033987" y="0"/>
                  </a:lnTo>
                </a:path>
              </a:pathLst>
            </a:custGeom>
            <a:ln w="35231" cap="flat">
              <a:solidFill>
                <a:srgbClr val="F26A21">
                  <a:alpha val="100000"/>
                </a:srgbClr>
              </a:solidFill>
              <a:prstDash val="solid"/>
              <a:round/>
            </a:ln>
          </p:spPr>
          <p:txBody>
            <a:bodyPr/>
            <a:lstStyle/>
            <a:p/>
          </p:txBody>
        </p:sp>
        <p:sp>
          <p:nvSpPr>
            <p:cNvPr id="596" name="pl596"/>
            <p:cNvSpPr/>
            <p:nvPr/>
          </p:nvSpPr>
          <p:spPr>
            <a:xfrm>
              <a:off x="3109122"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97" name="tx597"/>
            <p:cNvSpPr/>
            <p:nvPr/>
          </p:nvSpPr>
          <p:spPr>
            <a:xfrm>
              <a:off x="3130692" y="48653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8" name="tx598"/>
            <p:cNvSpPr/>
            <p:nvPr/>
          </p:nvSpPr>
          <p:spPr>
            <a:xfrm>
              <a:off x="3278404" y="485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99" name="tx599"/>
            <p:cNvSpPr/>
            <p:nvPr/>
          </p:nvSpPr>
          <p:spPr>
            <a:xfrm>
              <a:off x="3426117" y="485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0" name="tx600"/>
            <p:cNvSpPr/>
            <p:nvPr/>
          </p:nvSpPr>
          <p:spPr>
            <a:xfrm>
              <a:off x="3573829" y="48653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1" name="tx601"/>
            <p:cNvSpPr/>
            <p:nvPr/>
          </p:nvSpPr>
          <p:spPr>
            <a:xfrm>
              <a:off x="3721542" y="485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2" name="tx602"/>
            <p:cNvSpPr/>
            <p:nvPr/>
          </p:nvSpPr>
          <p:spPr>
            <a:xfrm>
              <a:off x="3869254"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3" name="tx603"/>
            <p:cNvSpPr/>
            <p:nvPr/>
          </p:nvSpPr>
          <p:spPr>
            <a:xfrm>
              <a:off x="4016967" y="485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4" name="tx604"/>
            <p:cNvSpPr/>
            <p:nvPr/>
          </p:nvSpPr>
          <p:spPr>
            <a:xfrm>
              <a:off x="4164679"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5" name="rc605"/>
            <p:cNvSpPr/>
            <p:nvPr/>
          </p:nvSpPr>
          <p:spPr>
            <a:xfrm>
              <a:off x="3109122" y="5346101"/>
              <a:ext cx="1137386" cy="460747"/>
            </a:xfrm>
            <a:prstGeom prst="rect">
              <a:avLst/>
            </a:prstGeom>
            <a:solidFill>
              <a:srgbClr val="EBEBEB">
                <a:alpha val="100000"/>
              </a:srgbClr>
            </a:solidFill>
          </p:spPr>
          <p:txBody>
            <a:bodyPr/>
            <a:lstStyle/>
            <a:p/>
          </p:txBody>
        </p:sp>
        <p:sp>
          <p:nvSpPr>
            <p:cNvPr id="606" name="pl606"/>
            <p:cNvSpPr/>
            <p:nvPr/>
          </p:nvSpPr>
          <p:spPr>
            <a:xfrm>
              <a:off x="3109122" y="570890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07" name="pl607"/>
            <p:cNvSpPr/>
            <p:nvPr/>
          </p:nvSpPr>
          <p:spPr>
            <a:xfrm>
              <a:off x="3109122" y="555491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08" name="pl608"/>
            <p:cNvSpPr/>
            <p:nvPr/>
          </p:nvSpPr>
          <p:spPr>
            <a:xfrm>
              <a:off x="3109122" y="54009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09" name="pl609"/>
            <p:cNvSpPr/>
            <p:nvPr/>
          </p:nvSpPr>
          <p:spPr>
            <a:xfrm>
              <a:off x="3109122"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10" name="pl610"/>
            <p:cNvSpPr/>
            <p:nvPr/>
          </p:nvSpPr>
          <p:spPr>
            <a:xfrm>
              <a:off x="3109122" y="563191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11" name="pl611"/>
            <p:cNvSpPr/>
            <p:nvPr/>
          </p:nvSpPr>
          <p:spPr>
            <a:xfrm>
              <a:off x="3109122" y="54779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12" name="pl612"/>
            <p:cNvSpPr/>
            <p:nvPr/>
          </p:nvSpPr>
          <p:spPr>
            <a:xfrm>
              <a:off x="316082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3" name="pl613"/>
            <p:cNvSpPr/>
            <p:nvPr/>
          </p:nvSpPr>
          <p:spPr>
            <a:xfrm>
              <a:off x="330853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4" name="pl614"/>
            <p:cNvSpPr/>
            <p:nvPr/>
          </p:nvSpPr>
          <p:spPr>
            <a:xfrm>
              <a:off x="345624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5" name="pl615"/>
            <p:cNvSpPr/>
            <p:nvPr/>
          </p:nvSpPr>
          <p:spPr>
            <a:xfrm>
              <a:off x="360395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6" name="pl616"/>
            <p:cNvSpPr/>
            <p:nvPr/>
          </p:nvSpPr>
          <p:spPr>
            <a:xfrm>
              <a:off x="375167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7" name="pl617"/>
            <p:cNvSpPr/>
            <p:nvPr/>
          </p:nvSpPr>
          <p:spPr>
            <a:xfrm>
              <a:off x="389938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8" name="pl618"/>
            <p:cNvSpPr/>
            <p:nvPr/>
          </p:nvSpPr>
          <p:spPr>
            <a:xfrm>
              <a:off x="404709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9" name="pl619"/>
            <p:cNvSpPr/>
            <p:nvPr/>
          </p:nvSpPr>
          <p:spPr>
            <a:xfrm>
              <a:off x="419480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0" name="pl620"/>
            <p:cNvSpPr/>
            <p:nvPr/>
          </p:nvSpPr>
          <p:spPr>
            <a:xfrm>
              <a:off x="3160821"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621" name="pl621"/>
            <p:cNvSpPr/>
            <p:nvPr/>
          </p:nvSpPr>
          <p:spPr>
            <a:xfrm>
              <a:off x="3160821" y="5607274"/>
              <a:ext cx="1033987" cy="135514"/>
            </a:xfrm>
            <a:custGeom>
              <a:avLst/>
              <a:pathLst>
                <a:path w="1033987" h="135514">
                  <a:moveTo>
                    <a:pt x="0" y="0"/>
                  </a:moveTo>
                  <a:lnTo>
                    <a:pt x="147712" y="24638"/>
                  </a:lnTo>
                  <a:lnTo>
                    <a:pt x="295425" y="18479"/>
                  </a:lnTo>
                  <a:lnTo>
                    <a:pt x="443137" y="36958"/>
                  </a:lnTo>
                  <a:lnTo>
                    <a:pt x="590850" y="36958"/>
                  </a:lnTo>
                  <a:lnTo>
                    <a:pt x="738562" y="73916"/>
                  </a:lnTo>
                  <a:lnTo>
                    <a:pt x="886275" y="135514"/>
                  </a:lnTo>
                  <a:lnTo>
                    <a:pt x="1033987" y="104715"/>
                  </a:lnTo>
                </a:path>
              </a:pathLst>
            </a:custGeom>
            <a:ln w="40651" cap="flat">
              <a:solidFill>
                <a:srgbClr val="BEBEBE">
                  <a:alpha val="69803"/>
                </a:srgbClr>
              </a:solidFill>
              <a:prstDash val="solid"/>
              <a:round/>
            </a:ln>
          </p:spPr>
          <p:txBody>
            <a:bodyPr/>
            <a:lstStyle/>
            <a:p/>
          </p:txBody>
        </p:sp>
        <p:sp>
          <p:nvSpPr>
            <p:cNvPr id="622" name="pl622"/>
            <p:cNvSpPr/>
            <p:nvPr/>
          </p:nvSpPr>
          <p:spPr>
            <a:xfrm>
              <a:off x="3160821" y="5607274"/>
              <a:ext cx="1033987" cy="135514"/>
            </a:xfrm>
            <a:custGeom>
              <a:avLst/>
              <a:pathLst>
                <a:path w="1033987" h="135514">
                  <a:moveTo>
                    <a:pt x="0" y="0"/>
                  </a:moveTo>
                  <a:lnTo>
                    <a:pt x="147712" y="24638"/>
                  </a:lnTo>
                  <a:lnTo>
                    <a:pt x="295425" y="18479"/>
                  </a:lnTo>
                  <a:lnTo>
                    <a:pt x="443137" y="36958"/>
                  </a:lnTo>
                  <a:lnTo>
                    <a:pt x="590850" y="36958"/>
                  </a:lnTo>
                  <a:lnTo>
                    <a:pt x="738562" y="73916"/>
                  </a:lnTo>
                  <a:lnTo>
                    <a:pt x="886275" y="135514"/>
                  </a:lnTo>
                  <a:lnTo>
                    <a:pt x="1033987" y="104715"/>
                  </a:lnTo>
                </a:path>
              </a:pathLst>
            </a:custGeom>
            <a:ln w="35231" cap="flat">
              <a:solidFill>
                <a:srgbClr val="BEBEBE">
                  <a:alpha val="69803"/>
                </a:srgbClr>
              </a:solidFill>
              <a:prstDash val="solid"/>
              <a:round/>
            </a:ln>
          </p:spPr>
          <p:txBody>
            <a:bodyPr/>
            <a:lstStyle/>
            <a:p/>
          </p:txBody>
        </p:sp>
        <p:sp>
          <p:nvSpPr>
            <p:cNvPr id="623" name="pl623"/>
            <p:cNvSpPr/>
            <p:nvPr/>
          </p:nvSpPr>
          <p:spPr>
            <a:xfrm>
              <a:off x="3160821"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624" name="pl624"/>
            <p:cNvSpPr/>
            <p:nvPr/>
          </p:nvSpPr>
          <p:spPr>
            <a:xfrm>
              <a:off x="3160821" y="5607274"/>
              <a:ext cx="1033987" cy="135514"/>
            </a:xfrm>
            <a:custGeom>
              <a:avLst/>
              <a:pathLst>
                <a:path w="1033987" h="135514">
                  <a:moveTo>
                    <a:pt x="0" y="0"/>
                  </a:moveTo>
                  <a:lnTo>
                    <a:pt x="147712" y="24638"/>
                  </a:lnTo>
                  <a:lnTo>
                    <a:pt x="295425" y="18479"/>
                  </a:lnTo>
                  <a:lnTo>
                    <a:pt x="443137" y="36958"/>
                  </a:lnTo>
                  <a:lnTo>
                    <a:pt x="590850" y="36958"/>
                  </a:lnTo>
                  <a:lnTo>
                    <a:pt x="738562" y="73916"/>
                  </a:lnTo>
                  <a:lnTo>
                    <a:pt x="886275" y="135514"/>
                  </a:lnTo>
                  <a:lnTo>
                    <a:pt x="1033987" y="104715"/>
                  </a:lnTo>
                </a:path>
              </a:pathLst>
            </a:custGeom>
            <a:ln w="40651" cap="flat">
              <a:solidFill>
                <a:srgbClr val="000000">
                  <a:alpha val="100000"/>
                </a:srgbClr>
              </a:solidFill>
              <a:prstDash val="solid"/>
              <a:round/>
            </a:ln>
          </p:spPr>
          <p:txBody>
            <a:bodyPr/>
            <a:lstStyle/>
            <a:p/>
          </p:txBody>
        </p:sp>
        <p:sp>
          <p:nvSpPr>
            <p:cNvPr id="625" name="pl625"/>
            <p:cNvSpPr/>
            <p:nvPr/>
          </p:nvSpPr>
          <p:spPr>
            <a:xfrm>
              <a:off x="3160821" y="5607274"/>
              <a:ext cx="1033987" cy="135514"/>
            </a:xfrm>
            <a:custGeom>
              <a:avLst/>
              <a:pathLst>
                <a:path w="1033987" h="135514">
                  <a:moveTo>
                    <a:pt x="0" y="0"/>
                  </a:moveTo>
                  <a:lnTo>
                    <a:pt x="147712" y="24638"/>
                  </a:lnTo>
                  <a:lnTo>
                    <a:pt x="295425" y="18479"/>
                  </a:lnTo>
                  <a:lnTo>
                    <a:pt x="443137" y="36958"/>
                  </a:lnTo>
                  <a:lnTo>
                    <a:pt x="590850" y="36958"/>
                  </a:lnTo>
                  <a:lnTo>
                    <a:pt x="738562" y="73916"/>
                  </a:lnTo>
                  <a:lnTo>
                    <a:pt x="886275" y="135514"/>
                  </a:lnTo>
                  <a:lnTo>
                    <a:pt x="1033987" y="104715"/>
                  </a:lnTo>
                </a:path>
              </a:pathLst>
            </a:custGeom>
            <a:ln w="35231" cap="flat">
              <a:solidFill>
                <a:srgbClr val="F26A21">
                  <a:alpha val="100000"/>
                </a:srgbClr>
              </a:solidFill>
              <a:prstDash val="solid"/>
              <a:round/>
            </a:ln>
          </p:spPr>
          <p:txBody>
            <a:bodyPr/>
            <a:lstStyle/>
            <a:p/>
          </p:txBody>
        </p:sp>
        <p:sp>
          <p:nvSpPr>
            <p:cNvPr id="626" name="pl626"/>
            <p:cNvSpPr/>
            <p:nvPr/>
          </p:nvSpPr>
          <p:spPr>
            <a:xfrm>
              <a:off x="3109122"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27" name="tx627"/>
            <p:cNvSpPr/>
            <p:nvPr/>
          </p:nvSpPr>
          <p:spPr>
            <a:xfrm>
              <a:off x="3100562" y="54442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628" name="tx628"/>
            <p:cNvSpPr/>
            <p:nvPr/>
          </p:nvSpPr>
          <p:spPr>
            <a:xfrm>
              <a:off x="3248275" y="5468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629" name="tx629"/>
            <p:cNvSpPr/>
            <p:nvPr/>
          </p:nvSpPr>
          <p:spPr>
            <a:xfrm>
              <a:off x="3395987" y="5462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630" name="tx630"/>
            <p:cNvSpPr/>
            <p:nvPr/>
          </p:nvSpPr>
          <p:spPr>
            <a:xfrm>
              <a:off x="3543700" y="5481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631" name="tx631"/>
            <p:cNvSpPr/>
            <p:nvPr/>
          </p:nvSpPr>
          <p:spPr>
            <a:xfrm>
              <a:off x="3691412" y="5481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632" name="tx632"/>
            <p:cNvSpPr/>
            <p:nvPr/>
          </p:nvSpPr>
          <p:spPr>
            <a:xfrm>
              <a:off x="3839125" y="5518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633" name="tx633"/>
            <p:cNvSpPr/>
            <p:nvPr/>
          </p:nvSpPr>
          <p:spPr>
            <a:xfrm>
              <a:off x="4016967" y="557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34" name="tx634"/>
            <p:cNvSpPr/>
            <p:nvPr/>
          </p:nvSpPr>
          <p:spPr>
            <a:xfrm>
              <a:off x="4134550" y="55489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35" name="rc635"/>
            <p:cNvSpPr/>
            <p:nvPr/>
          </p:nvSpPr>
          <p:spPr>
            <a:xfrm>
              <a:off x="4316097" y="874964"/>
              <a:ext cx="1137386" cy="460747"/>
            </a:xfrm>
            <a:prstGeom prst="rect">
              <a:avLst/>
            </a:prstGeom>
            <a:solidFill>
              <a:srgbClr val="EBEBEB">
                <a:alpha val="100000"/>
              </a:srgbClr>
            </a:solidFill>
          </p:spPr>
          <p:txBody>
            <a:bodyPr/>
            <a:lstStyle/>
            <a:p/>
          </p:txBody>
        </p:sp>
        <p:sp>
          <p:nvSpPr>
            <p:cNvPr id="636" name="pl636"/>
            <p:cNvSpPr/>
            <p:nvPr/>
          </p:nvSpPr>
          <p:spPr>
            <a:xfrm>
              <a:off x="4316097" y="12377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37" name="pl637"/>
            <p:cNvSpPr/>
            <p:nvPr/>
          </p:nvSpPr>
          <p:spPr>
            <a:xfrm>
              <a:off x="4316097" y="108377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38" name="pl638"/>
            <p:cNvSpPr/>
            <p:nvPr/>
          </p:nvSpPr>
          <p:spPr>
            <a:xfrm>
              <a:off x="4316097" y="92978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39" name="pl639"/>
            <p:cNvSpPr/>
            <p:nvPr/>
          </p:nvSpPr>
          <p:spPr>
            <a:xfrm>
              <a:off x="4316097"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40" name="pl640"/>
            <p:cNvSpPr/>
            <p:nvPr/>
          </p:nvSpPr>
          <p:spPr>
            <a:xfrm>
              <a:off x="4316097" y="116077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41" name="pl641"/>
            <p:cNvSpPr/>
            <p:nvPr/>
          </p:nvSpPr>
          <p:spPr>
            <a:xfrm>
              <a:off x="4316097" y="100678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42" name="pl642"/>
            <p:cNvSpPr/>
            <p:nvPr/>
          </p:nvSpPr>
          <p:spPr>
            <a:xfrm>
              <a:off x="43677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451550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46632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5" name="pl645"/>
            <p:cNvSpPr/>
            <p:nvPr/>
          </p:nvSpPr>
          <p:spPr>
            <a:xfrm>
              <a:off x="481093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6" name="pl646"/>
            <p:cNvSpPr/>
            <p:nvPr/>
          </p:nvSpPr>
          <p:spPr>
            <a:xfrm>
              <a:off x="49586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510635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52540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540178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4367797"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651" name="pl651"/>
            <p:cNvSpPr/>
            <p:nvPr/>
          </p:nvSpPr>
          <p:spPr>
            <a:xfrm>
              <a:off x="4367797" y="1302449"/>
              <a:ext cx="1033987" cy="12319"/>
            </a:xfrm>
            <a:custGeom>
              <a:avLst/>
              <a:pathLst>
                <a:path w="1033987" h="12319">
                  <a:moveTo>
                    <a:pt x="0" y="6159"/>
                  </a:moveTo>
                  <a:lnTo>
                    <a:pt x="147712" y="0"/>
                  </a:lnTo>
                  <a:lnTo>
                    <a:pt x="295425" y="6159"/>
                  </a:lnTo>
                  <a:lnTo>
                    <a:pt x="443137" y="6159"/>
                  </a:lnTo>
                  <a:lnTo>
                    <a:pt x="590850" y="12319"/>
                  </a:lnTo>
                  <a:lnTo>
                    <a:pt x="738562" y="12319"/>
                  </a:lnTo>
                  <a:lnTo>
                    <a:pt x="886275" y="12319"/>
                  </a:lnTo>
                  <a:lnTo>
                    <a:pt x="1033987" y="12319"/>
                  </a:lnTo>
                </a:path>
              </a:pathLst>
            </a:custGeom>
            <a:ln w="40651" cap="flat">
              <a:solidFill>
                <a:srgbClr val="BEBEBE">
                  <a:alpha val="69803"/>
                </a:srgbClr>
              </a:solidFill>
              <a:prstDash val="solid"/>
              <a:round/>
            </a:ln>
          </p:spPr>
          <p:txBody>
            <a:bodyPr/>
            <a:lstStyle/>
            <a:p/>
          </p:txBody>
        </p:sp>
        <p:sp>
          <p:nvSpPr>
            <p:cNvPr id="652" name="pl652"/>
            <p:cNvSpPr/>
            <p:nvPr/>
          </p:nvSpPr>
          <p:spPr>
            <a:xfrm>
              <a:off x="4367797" y="1302449"/>
              <a:ext cx="1033987" cy="12319"/>
            </a:xfrm>
            <a:custGeom>
              <a:avLst/>
              <a:pathLst>
                <a:path w="1033987" h="12319">
                  <a:moveTo>
                    <a:pt x="0" y="6159"/>
                  </a:moveTo>
                  <a:lnTo>
                    <a:pt x="147712" y="0"/>
                  </a:lnTo>
                  <a:lnTo>
                    <a:pt x="295425" y="6159"/>
                  </a:lnTo>
                  <a:lnTo>
                    <a:pt x="443137" y="6159"/>
                  </a:lnTo>
                  <a:lnTo>
                    <a:pt x="590850" y="12319"/>
                  </a:lnTo>
                  <a:lnTo>
                    <a:pt x="738562" y="12319"/>
                  </a:lnTo>
                  <a:lnTo>
                    <a:pt x="886275" y="12319"/>
                  </a:lnTo>
                  <a:lnTo>
                    <a:pt x="1033987" y="12319"/>
                  </a:lnTo>
                </a:path>
              </a:pathLst>
            </a:custGeom>
            <a:ln w="35231" cap="flat">
              <a:solidFill>
                <a:srgbClr val="BEBEBE">
                  <a:alpha val="69803"/>
                </a:srgbClr>
              </a:solidFill>
              <a:prstDash val="solid"/>
              <a:round/>
            </a:ln>
          </p:spPr>
          <p:txBody>
            <a:bodyPr/>
            <a:lstStyle/>
            <a:p/>
          </p:txBody>
        </p:sp>
        <p:sp>
          <p:nvSpPr>
            <p:cNvPr id="653" name="pl653"/>
            <p:cNvSpPr/>
            <p:nvPr/>
          </p:nvSpPr>
          <p:spPr>
            <a:xfrm>
              <a:off x="4367797"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654" name="pl654"/>
            <p:cNvSpPr/>
            <p:nvPr/>
          </p:nvSpPr>
          <p:spPr>
            <a:xfrm>
              <a:off x="4367797" y="1302449"/>
              <a:ext cx="1033987" cy="12319"/>
            </a:xfrm>
            <a:custGeom>
              <a:avLst/>
              <a:pathLst>
                <a:path w="1033987" h="12319">
                  <a:moveTo>
                    <a:pt x="0" y="6159"/>
                  </a:moveTo>
                  <a:lnTo>
                    <a:pt x="147712" y="0"/>
                  </a:lnTo>
                  <a:lnTo>
                    <a:pt x="295425" y="6159"/>
                  </a:lnTo>
                  <a:lnTo>
                    <a:pt x="443137" y="6159"/>
                  </a:lnTo>
                  <a:lnTo>
                    <a:pt x="590850" y="12319"/>
                  </a:lnTo>
                  <a:lnTo>
                    <a:pt x="738562" y="12319"/>
                  </a:lnTo>
                  <a:lnTo>
                    <a:pt x="886275" y="12319"/>
                  </a:lnTo>
                  <a:lnTo>
                    <a:pt x="1033987" y="12319"/>
                  </a:lnTo>
                </a:path>
              </a:pathLst>
            </a:custGeom>
            <a:ln w="40651" cap="flat">
              <a:solidFill>
                <a:srgbClr val="000000">
                  <a:alpha val="100000"/>
                </a:srgbClr>
              </a:solidFill>
              <a:prstDash val="solid"/>
              <a:round/>
            </a:ln>
          </p:spPr>
          <p:txBody>
            <a:bodyPr/>
            <a:lstStyle/>
            <a:p/>
          </p:txBody>
        </p:sp>
        <p:sp>
          <p:nvSpPr>
            <p:cNvPr id="655" name="pl655"/>
            <p:cNvSpPr/>
            <p:nvPr/>
          </p:nvSpPr>
          <p:spPr>
            <a:xfrm>
              <a:off x="4367797" y="1302449"/>
              <a:ext cx="1033987" cy="12319"/>
            </a:xfrm>
            <a:custGeom>
              <a:avLst/>
              <a:pathLst>
                <a:path w="1033987" h="12319">
                  <a:moveTo>
                    <a:pt x="0" y="6159"/>
                  </a:moveTo>
                  <a:lnTo>
                    <a:pt x="147712" y="0"/>
                  </a:lnTo>
                  <a:lnTo>
                    <a:pt x="295425" y="6159"/>
                  </a:lnTo>
                  <a:lnTo>
                    <a:pt x="443137" y="6159"/>
                  </a:lnTo>
                  <a:lnTo>
                    <a:pt x="590850" y="12319"/>
                  </a:lnTo>
                  <a:lnTo>
                    <a:pt x="738562" y="12319"/>
                  </a:lnTo>
                  <a:lnTo>
                    <a:pt x="886275" y="12319"/>
                  </a:lnTo>
                  <a:lnTo>
                    <a:pt x="1033987" y="12319"/>
                  </a:lnTo>
                </a:path>
              </a:pathLst>
            </a:custGeom>
            <a:ln w="35231" cap="flat">
              <a:solidFill>
                <a:srgbClr val="F26A21">
                  <a:alpha val="100000"/>
                </a:srgbClr>
              </a:solidFill>
              <a:prstDash val="solid"/>
              <a:round/>
            </a:ln>
          </p:spPr>
          <p:txBody>
            <a:bodyPr/>
            <a:lstStyle/>
            <a:p/>
          </p:txBody>
        </p:sp>
        <p:sp>
          <p:nvSpPr>
            <p:cNvPr id="656" name="pl656"/>
            <p:cNvSpPr/>
            <p:nvPr/>
          </p:nvSpPr>
          <p:spPr>
            <a:xfrm>
              <a:off x="4316097"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57" name="tx657"/>
            <p:cNvSpPr/>
            <p:nvPr/>
          </p:nvSpPr>
          <p:spPr>
            <a:xfrm>
              <a:off x="4337667" y="11455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58" name="tx658"/>
            <p:cNvSpPr/>
            <p:nvPr/>
          </p:nvSpPr>
          <p:spPr>
            <a:xfrm>
              <a:off x="4485380" y="1139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9" name="tx659"/>
            <p:cNvSpPr/>
            <p:nvPr/>
          </p:nvSpPr>
          <p:spPr>
            <a:xfrm>
              <a:off x="4633092" y="11455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0" name="tx660"/>
            <p:cNvSpPr/>
            <p:nvPr/>
          </p:nvSpPr>
          <p:spPr>
            <a:xfrm>
              <a:off x="4780805" y="11455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1" name="tx661"/>
            <p:cNvSpPr/>
            <p:nvPr/>
          </p:nvSpPr>
          <p:spPr>
            <a:xfrm>
              <a:off x="4928517"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2" name="tx662"/>
            <p:cNvSpPr/>
            <p:nvPr/>
          </p:nvSpPr>
          <p:spPr>
            <a:xfrm>
              <a:off x="5076230"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3" name="tx663"/>
            <p:cNvSpPr/>
            <p:nvPr/>
          </p:nvSpPr>
          <p:spPr>
            <a:xfrm>
              <a:off x="5223942"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4" name="tx664"/>
            <p:cNvSpPr/>
            <p:nvPr/>
          </p:nvSpPr>
          <p:spPr>
            <a:xfrm>
              <a:off x="5371655"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5" name="rc665"/>
            <p:cNvSpPr/>
            <p:nvPr/>
          </p:nvSpPr>
          <p:spPr>
            <a:xfrm>
              <a:off x="4316097" y="1620153"/>
              <a:ext cx="1137386" cy="460747"/>
            </a:xfrm>
            <a:prstGeom prst="rect">
              <a:avLst/>
            </a:prstGeom>
            <a:solidFill>
              <a:srgbClr val="EBEBEB">
                <a:alpha val="100000"/>
              </a:srgbClr>
            </a:solidFill>
          </p:spPr>
          <p:txBody>
            <a:bodyPr/>
            <a:lstStyle/>
            <a:p/>
          </p:txBody>
        </p:sp>
        <p:sp>
          <p:nvSpPr>
            <p:cNvPr id="666" name="pl666"/>
            <p:cNvSpPr/>
            <p:nvPr/>
          </p:nvSpPr>
          <p:spPr>
            <a:xfrm>
              <a:off x="4316097" y="198296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67" name="pl667"/>
            <p:cNvSpPr/>
            <p:nvPr/>
          </p:nvSpPr>
          <p:spPr>
            <a:xfrm>
              <a:off x="4316097" y="182896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68" name="pl668"/>
            <p:cNvSpPr/>
            <p:nvPr/>
          </p:nvSpPr>
          <p:spPr>
            <a:xfrm>
              <a:off x="4316097" y="16749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69" name="pl669"/>
            <p:cNvSpPr/>
            <p:nvPr/>
          </p:nvSpPr>
          <p:spPr>
            <a:xfrm>
              <a:off x="4316097"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70" name="pl670"/>
            <p:cNvSpPr/>
            <p:nvPr/>
          </p:nvSpPr>
          <p:spPr>
            <a:xfrm>
              <a:off x="4316097" y="190596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71" name="pl671"/>
            <p:cNvSpPr/>
            <p:nvPr/>
          </p:nvSpPr>
          <p:spPr>
            <a:xfrm>
              <a:off x="4316097" y="175197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72" name="pl672"/>
            <p:cNvSpPr/>
            <p:nvPr/>
          </p:nvSpPr>
          <p:spPr>
            <a:xfrm>
              <a:off x="43677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451550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46632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5" name="pl675"/>
            <p:cNvSpPr/>
            <p:nvPr/>
          </p:nvSpPr>
          <p:spPr>
            <a:xfrm>
              <a:off x="481093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6" name="pl676"/>
            <p:cNvSpPr/>
            <p:nvPr/>
          </p:nvSpPr>
          <p:spPr>
            <a:xfrm>
              <a:off x="49586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7" name="pl677"/>
            <p:cNvSpPr/>
            <p:nvPr/>
          </p:nvSpPr>
          <p:spPr>
            <a:xfrm>
              <a:off x="510635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8" name="pl678"/>
            <p:cNvSpPr/>
            <p:nvPr/>
          </p:nvSpPr>
          <p:spPr>
            <a:xfrm>
              <a:off x="52540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540178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4367797"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681" name="pl681"/>
            <p:cNvSpPr/>
            <p:nvPr/>
          </p:nvSpPr>
          <p:spPr>
            <a:xfrm>
              <a:off x="4367797" y="1961403"/>
              <a:ext cx="1033987" cy="80076"/>
            </a:xfrm>
            <a:custGeom>
              <a:avLst/>
              <a:pathLst>
                <a:path w="1033987" h="80076">
                  <a:moveTo>
                    <a:pt x="0" y="49277"/>
                  </a:moveTo>
                  <a:lnTo>
                    <a:pt x="147712" y="55437"/>
                  </a:lnTo>
                  <a:lnTo>
                    <a:pt x="295425" y="49277"/>
                  </a:lnTo>
                  <a:lnTo>
                    <a:pt x="443137" y="0"/>
                  </a:lnTo>
                  <a:lnTo>
                    <a:pt x="590850" y="0"/>
                  </a:lnTo>
                  <a:lnTo>
                    <a:pt x="738562" y="61597"/>
                  </a:lnTo>
                  <a:lnTo>
                    <a:pt x="886275" y="61597"/>
                  </a:lnTo>
                  <a:lnTo>
                    <a:pt x="1033987" y="80076"/>
                  </a:lnTo>
                </a:path>
              </a:pathLst>
            </a:custGeom>
            <a:ln w="40651" cap="flat">
              <a:solidFill>
                <a:srgbClr val="BEBEBE">
                  <a:alpha val="69803"/>
                </a:srgbClr>
              </a:solidFill>
              <a:prstDash val="solid"/>
              <a:round/>
            </a:ln>
          </p:spPr>
          <p:txBody>
            <a:bodyPr/>
            <a:lstStyle/>
            <a:p/>
          </p:txBody>
        </p:sp>
        <p:sp>
          <p:nvSpPr>
            <p:cNvPr id="682" name="pl682"/>
            <p:cNvSpPr/>
            <p:nvPr/>
          </p:nvSpPr>
          <p:spPr>
            <a:xfrm>
              <a:off x="4367797" y="1961403"/>
              <a:ext cx="1033987" cy="80076"/>
            </a:xfrm>
            <a:custGeom>
              <a:avLst/>
              <a:pathLst>
                <a:path w="1033987" h="80076">
                  <a:moveTo>
                    <a:pt x="0" y="49277"/>
                  </a:moveTo>
                  <a:lnTo>
                    <a:pt x="147712" y="55437"/>
                  </a:lnTo>
                  <a:lnTo>
                    <a:pt x="295425" y="49277"/>
                  </a:lnTo>
                  <a:lnTo>
                    <a:pt x="443137" y="0"/>
                  </a:lnTo>
                  <a:lnTo>
                    <a:pt x="590850" y="0"/>
                  </a:lnTo>
                  <a:lnTo>
                    <a:pt x="738562" y="61597"/>
                  </a:lnTo>
                  <a:lnTo>
                    <a:pt x="886275" y="61597"/>
                  </a:lnTo>
                  <a:lnTo>
                    <a:pt x="1033987" y="80076"/>
                  </a:lnTo>
                </a:path>
              </a:pathLst>
            </a:custGeom>
            <a:ln w="35231" cap="flat">
              <a:solidFill>
                <a:srgbClr val="BEBEBE">
                  <a:alpha val="69803"/>
                </a:srgbClr>
              </a:solidFill>
              <a:prstDash val="solid"/>
              <a:round/>
            </a:ln>
          </p:spPr>
          <p:txBody>
            <a:bodyPr/>
            <a:lstStyle/>
            <a:p/>
          </p:txBody>
        </p:sp>
        <p:sp>
          <p:nvSpPr>
            <p:cNvPr id="683" name="pl683"/>
            <p:cNvSpPr/>
            <p:nvPr/>
          </p:nvSpPr>
          <p:spPr>
            <a:xfrm>
              <a:off x="4367797"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684" name="pl684"/>
            <p:cNvSpPr/>
            <p:nvPr/>
          </p:nvSpPr>
          <p:spPr>
            <a:xfrm>
              <a:off x="4367797" y="1961403"/>
              <a:ext cx="1033987" cy="80076"/>
            </a:xfrm>
            <a:custGeom>
              <a:avLst/>
              <a:pathLst>
                <a:path w="1033987" h="80076">
                  <a:moveTo>
                    <a:pt x="0" y="49277"/>
                  </a:moveTo>
                  <a:lnTo>
                    <a:pt x="147712" y="55437"/>
                  </a:lnTo>
                  <a:lnTo>
                    <a:pt x="295425" y="49277"/>
                  </a:lnTo>
                  <a:lnTo>
                    <a:pt x="443137" y="0"/>
                  </a:lnTo>
                  <a:lnTo>
                    <a:pt x="590850" y="0"/>
                  </a:lnTo>
                  <a:lnTo>
                    <a:pt x="738562" y="61597"/>
                  </a:lnTo>
                  <a:lnTo>
                    <a:pt x="886275" y="61597"/>
                  </a:lnTo>
                  <a:lnTo>
                    <a:pt x="1033987" y="80076"/>
                  </a:lnTo>
                </a:path>
              </a:pathLst>
            </a:custGeom>
            <a:ln w="40651" cap="flat">
              <a:solidFill>
                <a:srgbClr val="000000">
                  <a:alpha val="100000"/>
                </a:srgbClr>
              </a:solidFill>
              <a:prstDash val="solid"/>
              <a:round/>
            </a:ln>
          </p:spPr>
          <p:txBody>
            <a:bodyPr/>
            <a:lstStyle/>
            <a:p/>
          </p:txBody>
        </p:sp>
        <p:sp>
          <p:nvSpPr>
            <p:cNvPr id="685" name="pl685"/>
            <p:cNvSpPr/>
            <p:nvPr/>
          </p:nvSpPr>
          <p:spPr>
            <a:xfrm>
              <a:off x="4367797" y="1961403"/>
              <a:ext cx="1033987" cy="80076"/>
            </a:xfrm>
            <a:custGeom>
              <a:avLst/>
              <a:pathLst>
                <a:path w="1033987" h="80076">
                  <a:moveTo>
                    <a:pt x="0" y="49277"/>
                  </a:moveTo>
                  <a:lnTo>
                    <a:pt x="147712" y="55437"/>
                  </a:lnTo>
                  <a:lnTo>
                    <a:pt x="295425" y="49277"/>
                  </a:lnTo>
                  <a:lnTo>
                    <a:pt x="443137" y="0"/>
                  </a:lnTo>
                  <a:lnTo>
                    <a:pt x="590850" y="0"/>
                  </a:lnTo>
                  <a:lnTo>
                    <a:pt x="738562" y="61597"/>
                  </a:lnTo>
                  <a:lnTo>
                    <a:pt x="886275" y="61597"/>
                  </a:lnTo>
                  <a:lnTo>
                    <a:pt x="1033987" y="80076"/>
                  </a:lnTo>
                </a:path>
              </a:pathLst>
            </a:custGeom>
            <a:ln w="35231" cap="flat">
              <a:solidFill>
                <a:srgbClr val="F26A21">
                  <a:alpha val="100000"/>
                </a:srgbClr>
              </a:solidFill>
              <a:prstDash val="solid"/>
              <a:round/>
            </a:ln>
          </p:spPr>
          <p:txBody>
            <a:bodyPr/>
            <a:lstStyle/>
            <a:p/>
          </p:txBody>
        </p:sp>
        <p:sp>
          <p:nvSpPr>
            <p:cNvPr id="686" name="pl686"/>
            <p:cNvSpPr/>
            <p:nvPr/>
          </p:nvSpPr>
          <p:spPr>
            <a:xfrm>
              <a:off x="4316097"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87" name="tx687"/>
            <p:cNvSpPr/>
            <p:nvPr/>
          </p:nvSpPr>
          <p:spPr>
            <a:xfrm>
              <a:off x="4337667" y="18476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88" name="tx688"/>
            <p:cNvSpPr/>
            <p:nvPr/>
          </p:nvSpPr>
          <p:spPr>
            <a:xfrm>
              <a:off x="4485380" y="1853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89" name="tx689"/>
            <p:cNvSpPr/>
            <p:nvPr/>
          </p:nvSpPr>
          <p:spPr>
            <a:xfrm>
              <a:off x="4633092" y="18476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90" name="tx690"/>
            <p:cNvSpPr/>
            <p:nvPr/>
          </p:nvSpPr>
          <p:spPr>
            <a:xfrm>
              <a:off x="4750675" y="1798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691" name="tx691"/>
            <p:cNvSpPr/>
            <p:nvPr/>
          </p:nvSpPr>
          <p:spPr>
            <a:xfrm>
              <a:off x="4898388" y="17983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692" name="tx692"/>
            <p:cNvSpPr/>
            <p:nvPr/>
          </p:nvSpPr>
          <p:spPr>
            <a:xfrm>
              <a:off x="5076230" y="1859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93" name="tx693"/>
            <p:cNvSpPr/>
            <p:nvPr/>
          </p:nvSpPr>
          <p:spPr>
            <a:xfrm>
              <a:off x="5223942" y="1859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94" name="tx694"/>
            <p:cNvSpPr/>
            <p:nvPr/>
          </p:nvSpPr>
          <p:spPr>
            <a:xfrm>
              <a:off x="5371655" y="18784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95" name="rc695"/>
            <p:cNvSpPr/>
            <p:nvPr/>
          </p:nvSpPr>
          <p:spPr>
            <a:xfrm>
              <a:off x="4316097" y="2365343"/>
              <a:ext cx="1137386" cy="460747"/>
            </a:xfrm>
            <a:prstGeom prst="rect">
              <a:avLst/>
            </a:prstGeom>
            <a:solidFill>
              <a:srgbClr val="EBEBEB">
                <a:alpha val="100000"/>
              </a:srgbClr>
            </a:solidFill>
          </p:spPr>
          <p:txBody>
            <a:bodyPr/>
            <a:lstStyle/>
            <a:p/>
          </p:txBody>
        </p:sp>
        <p:sp>
          <p:nvSpPr>
            <p:cNvPr id="696" name="pl696"/>
            <p:cNvSpPr/>
            <p:nvPr/>
          </p:nvSpPr>
          <p:spPr>
            <a:xfrm>
              <a:off x="4316097" y="27281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7" name="pl697"/>
            <p:cNvSpPr/>
            <p:nvPr/>
          </p:nvSpPr>
          <p:spPr>
            <a:xfrm>
              <a:off x="4316097" y="25741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8" name="pl698"/>
            <p:cNvSpPr/>
            <p:nvPr/>
          </p:nvSpPr>
          <p:spPr>
            <a:xfrm>
              <a:off x="4316097" y="242016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9" name="pl699"/>
            <p:cNvSpPr/>
            <p:nvPr/>
          </p:nvSpPr>
          <p:spPr>
            <a:xfrm>
              <a:off x="4316097"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00" name="pl700"/>
            <p:cNvSpPr/>
            <p:nvPr/>
          </p:nvSpPr>
          <p:spPr>
            <a:xfrm>
              <a:off x="4316097" y="265115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01" name="pl701"/>
            <p:cNvSpPr/>
            <p:nvPr/>
          </p:nvSpPr>
          <p:spPr>
            <a:xfrm>
              <a:off x="4316097" y="249716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02" name="pl702"/>
            <p:cNvSpPr/>
            <p:nvPr/>
          </p:nvSpPr>
          <p:spPr>
            <a:xfrm>
              <a:off x="43677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451550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46632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481093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49586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510635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52540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540178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4367797"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711" name="pl711"/>
            <p:cNvSpPr/>
            <p:nvPr/>
          </p:nvSpPr>
          <p:spPr>
            <a:xfrm>
              <a:off x="4367797" y="2786669"/>
              <a:ext cx="1033987" cy="6159"/>
            </a:xfrm>
            <a:custGeom>
              <a:avLst/>
              <a:pathLst>
                <a:path w="1033987" h="6159">
                  <a:moveTo>
                    <a:pt x="0" y="0"/>
                  </a:moveTo>
                  <a:lnTo>
                    <a:pt x="147712" y="0"/>
                  </a:lnTo>
                  <a:lnTo>
                    <a:pt x="295425" y="6159"/>
                  </a:lnTo>
                  <a:lnTo>
                    <a:pt x="443137" y="0"/>
                  </a:lnTo>
                  <a:lnTo>
                    <a:pt x="590850" y="6159"/>
                  </a:lnTo>
                  <a:lnTo>
                    <a:pt x="738562" y="6159"/>
                  </a:lnTo>
                  <a:lnTo>
                    <a:pt x="886275" y="6159"/>
                  </a:lnTo>
                  <a:lnTo>
                    <a:pt x="1033987" y="6159"/>
                  </a:lnTo>
                </a:path>
              </a:pathLst>
            </a:custGeom>
            <a:ln w="40651" cap="flat">
              <a:solidFill>
                <a:srgbClr val="BEBEBE">
                  <a:alpha val="69803"/>
                </a:srgbClr>
              </a:solidFill>
              <a:prstDash val="solid"/>
              <a:round/>
            </a:ln>
          </p:spPr>
          <p:txBody>
            <a:bodyPr/>
            <a:lstStyle/>
            <a:p/>
          </p:txBody>
        </p:sp>
        <p:sp>
          <p:nvSpPr>
            <p:cNvPr id="712" name="pl712"/>
            <p:cNvSpPr/>
            <p:nvPr/>
          </p:nvSpPr>
          <p:spPr>
            <a:xfrm>
              <a:off x="4367797" y="2786669"/>
              <a:ext cx="1033987" cy="6159"/>
            </a:xfrm>
            <a:custGeom>
              <a:avLst/>
              <a:pathLst>
                <a:path w="1033987" h="6159">
                  <a:moveTo>
                    <a:pt x="0" y="0"/>
                  </a:moveTo>
                  <a:lnTo>
                    <a:pt x="147712" y="0"/>
                  </a:lnTo>
                  <a:lnTo>
                    <a:pt x="295425" y="6159"/>
                  </a:lnTo>
                  <a:lnTo>
                    <a:pt x="443137" y="0"/>
                  </a:lnTo>
                  <a:lnTo>
                    <a:pt x="590850" y="6159"/>
                  </a:lnTo>
                  <a:lnTo>
                    <a:pt x="738562" y="6159"/>
                  </a:lnTo>
                  <a:lnTo>
                    <a:pt x="886275" y="6159"/>
                  </a:lnTo>
                  <a:lnTo>
                    <a:pt x="1033987" y="6159"/>
                  </a:lnTo>
                </a:path>
              </a:pathLst>
            </a:custGeom>
            <a:ln w="35231" cap="flat">
              <a:solidFill>
                <a:srgbClr val="BEBEBE">
                  <a:alpha val="69803"/>
                </a:srgbClr>
              </a:solidFill>
              <a:prstDash val="solid"/>
              <a:round/>
            </a:ln>
          </p:spPr>
          <p:txBody>
            <a:bodyPr/>
            <a:lstStyle/>
            <a:p/>
          </p:txBody>
        </p:sp>
        <p:sp>
          <p:nvSpPr>
            <p:cNvPr id="713" name="pl713"/>
            <p:cNvSpPr/>
            <p:nvPr/>
          </p:nvSpPr>
          <p:spPr>
            <a:xfrm>
              <a:off x="4367797"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714" name="pl714"/>
            <p:cNvSpPr/>
            <p:nvPr/>
          </p:nvSpPr>
          <p:spPr>
            <a:xfrm>
              <a:off x="4367797" y="2786669"/>
              <a:ext cx="1033987" cy="6159"/>
            </a:xfrm>
            <a:custGeom>
              <a:avLst/>
              <a:pathLst>
                <a:path w="1033987" h="6159">
                  <a:moveTo>
                    <a:pt x="0" y="0"/>
                  </a:moveTo>
                  <a:lnTo>
                    <a:pt x="147712" y="0"/>
                  </a:lnTo>
                  <a:lnTo>
                    <a:pt x="295425" y="6159"/>
                  </a:lnTo>
                  <a:lnTo>
                    <a:pt x="443137" y="0"/>
                  </a:lnTo>
                  <a:lnTo>
                    <a:pt x="590850" y="6159"/>
                  </a:lnTo>
                  <a:lnTo>
                    <a:pt x="738562" y="6159"/>
                  </a:lnTo>
                  <a:lnTo>
                    <a:pt x="886275" y="6159"/>
                  </a:lnTo>
                  <a:lnTo>
                    <a:pt x="1033987" y="6159"/>
                  </a:lnTo>
                </a:path>
              </a:pathLst>
            </a:custGeom>
            <a:ln w="40651" cap="flat">
              <a:solidFill>
                <a:srgbClr val="000000">
                  <a:alpha val="100000"/>
                </a:srgbClr>
              </a:solidFill>
              <a:prstDash val="solid"/>
              <a:round/>
            </a:ln>
          </p:spPr>
          <p:txBody>
            <a:bodyPr/>
            <a:lstStyle/>
            <a:p/>
          </p:txBody>
        </p:sp>
        <p:sp>
          <p:nvSpPr>
            <p:cNvPr id="715" name="pl715"/>
            <p:cNvSpPr/>
            <p:nvPr/>
          </p:nvSpPr>
          <p:spPr>
            <a:xfrm>
              <a:off x="4367797" y="2786669"/>
              <a:ext cx="1033987" cy="6159"/>
            </a:xfrm>
            <a:custGeom>
              <a:avLst/>
              <a:pathLst>
                <a:path w="1033987" h="6159">
                  <a:moveTo>
                    <a:pt x="0" y="0"/>
                  </a:moveTo>
                  <a:lnTo>
                    <a:pt x="147712" y="0"/>
                  </a:lnTo>
                  <a:lnTo>
                    <a:pt x="295425" y="6159"/>
                  </a:lnTo>
                  <a:lnTo>
                    <a:pt x="443137" y="0"/>
                  </a:lnTo>
                  <a:lnTo>
                    <a:pt x="590850" y="6159"/>
                  </a:lnTo>
                  <a:lnTo>
                    <a:pt x="738562" y="6159"/>
                  </a:lnTo>
                  <a:lnTo>
                    <a:pt x="886275" y="6159"/>
                  </a:lnTo>
                  <a:lnTo>
                    <a:pt x="1033987" y="6159"/>
                  </a:lnTo>
                </a:path>
              </a:pathLst>
            </a:custGeom>
            <a:ln w="35231" cap="flat">
              <a:solidFill>
                <a:srgbClr val="F26A21">
                  <a:alpha val="100000"/>
                </a:srgbClr>
              </a:solidFill>
              <a:prstDash val="solid"/>
              <a:round/>
            </a:ln>
          </p:spPr>
          <p:txBody>
            <a:bodyPr/>
            <a:lstStyle/>
            <a:p/>
          </p:txBody>
        </p:sp>
        <p:sp>
          <p:nvSpPr>
            <p:cNvPr id="716" name="pl716"/>
            <p:cNvSpPr/>
            <p:nvPr/>
          </p:nvSpPr>
          <p:spPr>
            <a:xfrm>
              <a:off x="4316097"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17" name="tx717"/>
            <p:cNvSpPr/>
            <p:nvPr/>
          </p:nvSpPr>
          <p:spPr>
            <a:xfrm>
              <a:off x="4337667" y="26236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18" name="tx718"/>
            <p:cNvSpPr/>
            <p:nvPr/>
          </p:nvSpPr>
          <p:spPr>
            <a:xfrm>
              <a:off x="4485380" y="26236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19" name="tx719"/>
            <p:cNvSpPr/>
            <p:nvPr/>
          </p:nvSpPr>
          <p:spPr>
            <a:xfrm>
              <a:off x="4633092"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0" name="tx720"/>
            <p:cNvSpPr/>
            <p:nvPr/>
          </p:nvSpPr>
          <p:spPr>
            <a:xfrm>
              <a:off x="4780805" y="26236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1" name="tx721"/>
            <p:cNvSpPr/>
            <p:nvPr/>
          </p:nvSpPr>
          <p:spPr>
            <a:xfrm>
              <a:off x="4928517"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2" name="tx722"/>
            <p:cNvSpPr/>
            <p:nvPr/>
          </p:nvSpPr>
          <p:spPr>
            <a:xfrm>
              <a:off x="5076230"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3" name="tx723"/>
            <p:cNvSpPr/>
            <p:nvPr/>
          </p:nvSpPr>
          <p:spPr>
            <a:xfrm>
              <a:off x="5223942"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4" name="tx724"/>
            <p:cNvSpPr/>
            <p:nvPr/>
          </p:nvSpPr>
          <p:spPr>
            <a:xfrm>
              <a:off x="5371655"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5" name="rc725"/>
            <p:cNvSpPr/>
            <p:nvPr/>
          </p:nvSpPr>
          <p:spPr>
            <a:xfrm>
              <a:off x="4316097" y="3110533"/>
              <a:ext cx="1137386" cy="460747"/>
            </a:xfrm>
            <a:prstGeom prst="rect">
              <a:avLst/>
            </a:prstGeom>
            <a:solidFill>
              <a:srgbClr val="EBEBEB">
                <a:alpha val="100000"/>
              </a:srgbClr>
            </a:solidFill>
          </p:spPr>
          <p:txBody>
            <a:bodyPr/>
            <a:lstStyle/>
            <a:p/>
          </p:txBody>
        </p:sp>
        <p:sp>
          <p:nvSpPr>
            <p:cNvPr id="726" name="pl726"/>
            <p:cNvSpPr/>
            <p:nvPr/>
          </p:nvSpPr>
          <p:spPr>
            <a:xfrm>
              <a:off x="4316097" y="347334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7" name="pl727"/>
            <p:cNvSpPr/>
            <p:nvPr/>
          </p:nvSpPr>
          <p:spPr>
            <a:xfrm>
              <a:off x="4316097" y="331934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8" name="pl728"/>
            <p:cNvSpPr/>
            <p:nvPr/>
          </p:nvSpPr>
          <p:spPr>
            <a:xfrm>
              <a:off x="4316097" y="31653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9" name="pl729"/>
            <p:cNvSpPr/>
            <p:nvPr/>
          </p:nvSpPr>
          <p:spPr>
            <a:xfrm>
              <a:off x="4316097"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30" name="pl730"/>
            <p:cNvSpPr/>
            <p:nvPr/>
          </p:nvSpPr>
          <p:spPr>
            <a:xfrm>
              <a:off x="4316097" y="339634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31" name="pl731"/>
            <p:cNvSpPr/>
            <p:nvPr/>
          </p:nvSpPr>
          <p:spPr>
            <a:xfrm>
              <a:off x="4316097" y="324235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32" name="pl732"/>
            <p:cNvSpPr/>
            <p:nvPr/>
          </p:nvSpPr>
          <p:spPr>
            <a:xfrm>
              <a:off x="43677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451550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46632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5" name="pl735"/>
            <p:cNvSpPr/>
            <p:nvPr/>
          </p:nvSpPr>
          <p:spPr>
            <a:xfrm>
              <a:off x="481093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6" name="pl736"/>
            <p:cNvSpPr/>
            <p:nvPr/>
          </p:nvSpPr>
          <p:spPr>
            <a:xfrm>
              <a:off x="49586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510635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52540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540178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4367797"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741" name="pl741"/>
            <p:cNvSpPr/>
            <p:nvPr/>
          </p:nvSpPr>
          <p:spPr>
            <a:xfrm>
              <a:off x="4367797" y="3476421"/>
              <a:ext cx="1033987" cy="36958"/>
            </a:xfrm>
            <a:custGeom>
              <a:avLst/>
              <a:pathLst>
                <a:path w="1033987" h="36958">
                  <a:moveTo>
                    <a:pt x="0" y="12319"/>
                  </a:moveTo>
                  <a:lnTo>
                    <a:pt x="147712" y="18479"/>
                  </a:lnTo>
                  <a:lnTo>
                    <a:pt x="295425" y="0"/>
                  </a:lnTo>
                  <a:lnTo>
                    <a:pt x="443137" y="6159"/>
                  </a:lnTo>
                  <a:lnTo>
                    <a:pt x="590850" y="6159"/>
                  </a:lnTo>
                  <a:lnTo>
                    <a:pt x="738562" y="36958"/>
                  </a:lnTo>
                  <a:lnTo>
                    <a:pt x="886275" y="18479"/>
                  </a:lnTo>
                  <a:lnTo>
                    <a:pt x="1033987" y="18479"/>
                  </a:lnTo>
                </a:path>
              </a:pathLst>
            </a:custGeom>
            <a:ln w="40651" cap="flat">
              <a:solidFill>
                <a:srgbClr val="BEBEBE">
                  <a:alpha val="69803"/>
                </a:srgbClr>
              </a:solidFill>
              <a:prstDash val="solid"/>
              <a:round/>
            </a:ln>
          </p:spPr>
          <p:txBody>
            <a:bodyPr/>
            <a:lstStyle/>
            <a:p/>
          </p:txBody>
        </p:sp>
        <p:sp>
          <p:nvSpPr>
            <p:cNvPr id="742" name="pl742"/>
            <p:cNvSpPr/>
            <p:nvPr/>
          </p:nvSpPr>
          <p:spPr>
            <a:xfrm>
              <a:off x="4367797" y="3476421"/>
              <a:ext cx="1033987" cy="36958"/>
            </a:xfrm>
            <a:custGeom>
              <a:avLst/>
              <a:pathLst>
                <a:path w="1033987" h="36958">
                  <a:moveTo>
                    <a:pt x="0" y="12319"/>
                  </a:moveTo>
                  <a:lnTo>
                    <a:pt x="147712" y="18479"/>
                  </a:lnTo>
                  <a:lnTo>
                    <a:pt x="295425" y="0"/>
                  </a:lnTo>
                  <a:lnTo>
                    <a:pt x="443137" y="6159"/>
                  </a:lnTo>
                  <a:lnTo>
                    <a:pt x="590850" y="6159"/>
                  </a:lnTo>
                  <a:lnTo>
                    <a:pt x="738562" y="36958"/>
                  </a:lnTo>
                  <a:lnTo>
                    <a:pt x="886275" y="18479"/>
                  </a:lnTo>
                  <a:lnTo>
                    <a:pt x="1033987" y="18479"/>
                  </a:lnTo>
                </a:path>
              </a:pathLst>
            </a:custGeom>
            <a:ln w="35231" cap="flat">
              <a:solidFill>
                <a:srgbClr val="BEBEBE">
                  <a:alpha val="69803"/>
                </a:srgbClr>
              </a:solidFill>
              <a:prstDash val="solid"/>
              <a:round/>
            </a:ln>
          </p:spPr>
          <p:txBody>
            <a:bodyPr/>
            <a:lstStyle/>
            <a:p/>
          </p:txBody>
        </p:sp>
        <p:sp>
          <p:nvSpPr>
            <p:cNvPr id="743" name="pl743"/>
            <p:cNvSpPr/>
            <p:nvPr/>
          </p:nvSpPr>
          <p:spPr>
            <a:xfrm>
              <a:off x="4367797"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744" name="pl744"/>
            <p:cNvSpPr/>
            <p:nvPr/>
          </p:nvSpPr>
          <p:spPr>
            <a:xfrm>
              <a:off x="4367797" y="3476421"/>
              <a:ext cx="1033987" cy="36958"/>
            </a:xfrm>
            <a:custGeom>
              <a:avLst/>
              <a:pathLst>
                <a:path w="1033987" h="36958">
                  <a:moveTo>
                    <a:pt x="0" y="12319"/>
                  </a:moveTo>
                  <a:lnTo>
                    <a:pt x="147712" y="18479"/>
                  </a:lnTo>
                  <a:lnTo>
                    <a:pt x="295425" y="0"/>
                  </a:lnTo>
                  <a:lnTo>
                    <a:pt x="443137" y="6159"/>
                  </a:lnTo>
                  <a:lnTo>
                    <a:pt x="590850" y="6159"/>
                  </a:lnTo>
                  <a:lnTo>
                    <a:pt x="738562" y="36958"/>
                  </a:lnTo>
                  <a:lnTo>
                    <a:pt x="886275" y="18479"/>
                  </a:lnTo>
                  <a:lnTo>
                    <a:pt x="1033987" y="18479"/>
                  </a:lnTo>
                </a:path>
              </a:pathLst>
            </a:custGeom>
            <a:ln w="40651" cap="flat">
              <a:solidFill>
                <a:srgbClr val="000000">
                  <a:alpha val="100000"/>
                </a:srgbClr>
              </a:solidFill>
              <a:prstDash val="solid"/>
              <a:round/>
            </a:ln>
          </p:spPr>
          <p:txBody>
            <a:bodyPr/>
            <a:lstStyle/>
            <a:p/>
          </p:txBody>
        </p:sp>
        <p:sp>
          <p:nvSpPr>
            <p:cNvPr id="745" name="pl745"/>
            <p:cNvSpPr/>
            <p:nvPr/>
          </p:nvSpPr>
          <p:spPr>
            <a:xfrm>
              <a:off x="4367797" y="3476421"/>
              <a:ext cx="1033987" cy="36958"/>
            </a:xfrm>
            <a:custGeom>
              <a:avLst/>
              <a:pathLst>
                <a:path w="1033987" h="36958">
                  <a:moveTo>
                    <a:pt x="0" y="12319"/>
                  </a:moveTo>
                  <a:lnTo>
                    <a:pt x="147712" y="18479"/>
                  </a:lnTo>
                  <a:lnTo>
                    <a:pt x="295425" y="0"/>
                  </a:lnTo>
                  <a:lnTo>
                    <a:pt x="443137" y="6159"/>
                  </a:lnTo>
                  <a:lnTo>
                    <a:pt x="590850" y="6159"/>
                  </a:lnTo>
                  <a:lnTo>
                    <a:pt x="738562" y="36958"/>
                  </a:lnTo>
                  <a:lnTo>
                    <a:pt x="886275" y="18479"/>
                  </a:lnTo>
                  <a:lnTo>
                    <a:pt x="1033987" y="18479"/>
                  </a:lnTo>
                </a:path>
              </a:pathLst>
            </a:custGeom>
            <a:ln w="35231" cap="flat">
              <a:solidFill>
                <a:srgbClr val="F26A21">
                  <a:alpha val="100000"/>
                </a:srgbClr>
              </a:solidFill>
              <a:prstDash val="solid"/>
              <a:round/>
            </a:ln>
          </p:spPr>
          <p:txBody>
            <a:bodyPr/>
            <a:lstStyle/>
            <a:p/>
          </p:txBody>
        </p:sp>
        <p:sp>
          <p:nvSpPr>
            <p:cNvPr id="746" name="pl746"/>
            <p:cNvSpPr/>
            <p:nvPr/>
          </p:nvSpPr>
          <p:spPr>
            <a:xfrm>
              <a:off x="4316097"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47" name="tx747"/>
            <p:cNvSpPr/>
            <p:nvPr/>
          </p:nvSpPr>
          <p:spPr>
            <a:xfrm>
              <a:off x="4307538" y="33257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748" name="tx748"/>
            <p:cNvSpPr/>
            <p:nvPr/>
          </p:nvSpPr>
          <p:spPr>
            <a:xfrm>
              <a:off x="4485380" y="33318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49" name="tx749"/>
            <p:cNvSpPr/>
            <p:nvPr/>
          </p:nvSpPr>
          <p:spPr>
            <a:xfrm>
              <a:off x="4602963" y="33133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50" name="tx750"/>
            <p:cNvSpPr/>
            <p:nvPr/>
          </p:nvSpPr>
          <p:spPr>
            <a:xfrm>
              <a:off x="4754699" y="331955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51" name="tx751"/>
            <p:cNvSpPr/>
            <p:nvPr/>
          </p:nvSpPr>
          <p:spPr>
            <a:xfrm>
              <a:off x="4902411" y="331955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52" name="tx752"/>
            <p:cNvSpPr/>
            <p:nvPr/>
          </p:nvSpPr>
          <p:spPr>
            <a:xfrm>
              <a:off x="5076230" y="33503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53" name="tx753"/>
            <p:cNvSpPr/>
            <p:nvPr/>
          </p:nvSpPr>
          <p:spPr>
            <a:xfrm>
              <a:off x="5223942" y="33318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54" name="tx754"/>
            <p:cNvSpPr/>
            <p:nvPr/>
          </p:nvSpPr>
          <p:spPr>
            <a:xfrm>
              <a:off x="5371655" y="33318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55" name="rc755"/>
            <p:cNvSpPr/>
            <p:nvPr/>
          </p:nvSpPr>
          <p:spPr>
            <a:xfrm>
              <a:off x="4316097" y="3855722"/>
              <a:ext cx="1137386" cy="460747"/>
            </a:xfrm>
            <a:prstGeom prst="rect">
              <a:avLst/>
            </a:prstGeom>
            <a:solidFill>
              <a:srgbClr val="EBEBEB">
                <a:alpha val="100000"/>
              </a:srgbClr>
            </a:solidFill>
          </p:spPr>
          <p:txBody>
            <a:bodyPr/>
            <a:lstStyle/>
            <a:p/>
          </p:txBody>
        </p:sp>
        <p:sp>
          <p:nvSpPr>
            <p:cNvPr id="756" name="pl756"/>
            <p:cNvSpPr/>
            <p:nvPr/>
          </p:nvSpPr>
          <p:spPr>
            <a:xfrm>
              <a:off x="4316097" y="421853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7" name="pl757"/>
            <p:cNvSpPr/>
            <p:nvPr/>
          </p:nvSpPr>
          <p:spPr>
            <a:xfrm>
              <a:off x="4316097" y="406453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8" name="pl758"/>
            <p:cNvSpPr/>
            <p:nvPr/>
          </p:nvSpPr>
          <p:spPr>
            <a:xfrm>
              <a:off x="4316097" y="39105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9" name="pl759"/>
            <p:cNvSpPr/>
            <p:nvPr/>
          </p:nvSpPr>
          <p:spPr>
            <a:xfrm>
              <a:off x="4316097"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60" name="pl760"/>
            <p:cNvSpPr/>
            <p:nvPr/>
          </p:nvSpPr>
          <p:spPr>
            <a:xfrm>
              <a:off x="4316097" y="414153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61" name="pl761"/>
            <p:cNvSpPr/>
            <p:nvPr/>
          </p:nvSpPr>
          <p:spPr>
            <a:xfrm>
              <a:off x="4316097" y="398754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62" name="pl762"/>
            <p:cNvSpPr/>
            <p:nvPr/>
          </p:nvSpPr>
          <p:spPr>
            <a:xfrm>
              <a:off x="43677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451550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46632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481093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49586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510635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52540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540178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4367797"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771" name="pl771"/>
            <p:cNvSpPr/>
            <p:nvPr/>
          </p:nvSpPr>
          <p:spPr>
            <a:xfrm>
              <a:off x="4367797" y="4240089"/>
              <a:ext cx="1033987" cy="12319"/>
            </a:xfrm>
            <a:custGeom>
              <a:avLst/>
              <a:pathLst>
                <a:path w="1033987" h="12319">
                  <a:moveTo>
                    <a:pt x="0" y="6159"/>
                  </a:moveTo>
                  <a:lnTo>
                    <a:pt x="147712" y="6159"/>
                  </a:lnTo>
                  <a:lnTo>
                    <a:pt x="295425" y="6159"/>
                  </a:lnTo>
                  <a:lnTo>
                    <a:pt x="443137" y="6159"/>
                  </a:lnTo>
                  <a:lnTo>
                    <a:pt x="590850" y="0"/>
                  </a:lnTo>
                  <a:lnTo>
                    <a:pt x="738562" y="0"/>
                  </a:lnTo>
                  <a:lnTo>
                    <a:pt x="886275" y="12319"/>
                  </a:lnTo>
                  <a:lnTo>
                    <a:pt x="1033987" y="6159"/>
                  </a:lnTo>
                </a:path>
              </a:pathLst>
            </a:custGeom>
            <a:ln w="40651" cap="flat">
              <a:solidFill>
                <a:srgbClr val="BEBEBE">
                  <a:alpha val="69803"/>
                </a:srgbClr>
              </a:solidFill>
              <a:prstDash val="solid"/>
              <a:round/>
            </a:ln>
          </p:spPr>
          <p:txBody>
            <a:bodyPr/>
            <a:lstStyle/>
            <a:p/>
          </p:txBody>
        </p:sp>
        <p:sp>
          <p:nvSpPr>
            <p:cNvPr id="772" name="pl772"/>
            <p:cNvSpPr/>
            <p:nvPr/>
          </p:nvSpPr>
          <p:spPr>
            <a:xfrm>
              <a:off x="4367797" y="4240089"/>
              <a:ext cx="1033987" cy="12319"/>
            </a:xfrm>
            <a:custGeom>
              <a:avLst/>
              <a:pathLst>
                <a:path w="1033987" h="12319">
                  <a:moveTo>
                    <a:pt x="0" y="6159"/>
                  </a:moveTo>
                  <a:lnTo>
                    <a:pt x="147712" y="6159"/>
                  </a:lnTo>
                  <a:lnTo>
                    <a:pt x="295425" y="6159"/>
                  </a:lnTo>
                  <a:lnTo>
                    <a:pt x="443137" y="6159"/>
                  </a:lnTo>
                  <a:lnTo>
                    <a:pt x="590850" y="0"/>
                  </a:lnTo>
                  <a:lnTo>
                    <a:pt x="738562" y="0"/>
                  </a:lnTo>
                  <a:lnTo>
                    <a:pt x="886275" y="12319"/>
                  </a:lnTo>
                  <a:lnTo>
                    <a:pt x="1033987" y="6159"/>
                  </a:lnTo>
                </a:path>
              </a:pathLst>
            </a:custGeom>
            <a:ln w="35231" cap="flat">
              <a:solidFill>
                <a:srgbClr val="BEBEBE">
                  <a:alpha val="69803"/>
                </a:srgbClr>
              </a:solidFill>
              <a:prstDash val="solid"/>
              <a:round/>
            </a:ln>
          </p:spPr>
          <p:txBody>
            <a:bodyPr/>
            <a:lstStyle/>
            <a:p/>
          </p:txBody>
        </p:sp>
        <p:sp>
          <p:nvSpPr>
            <p:cNvPr id="773" name="pl773"/>
            <p:cNvSpPr/>
            <p:nvPr/>
          </p:nvSpPr>
          <p:spPr>
            <a:xfrm>
              <a:off x="4367797"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774" name="pl774"/>
            <p:cNvSpPr/>
            <p:nvPr/>
          </p:nvSpPr>
          <p:spPr>
            <a:xfrm>
              <a:off x="4367797" y="4240089"/>
              <a:ext cx="1033987" cy="12319"/>
            </a:xfrm>
            <a:custGeom>
              <a:avLst/>
              <a:pathLst>
                <a:path w="1033987" h="12319">
                  <a:moveTo>
                    <a:pt x="0" y="6159"/>
                  </a:moveTo>
                  <a:lnTo>
                    <a:pt x="147712" y="6159"/>
                  </a:lnTo>
                  <a:lnTo>
                    <a:pt x="295425" y="6159"/>
                  </a:lnTo>
                  <a:lnTo>
                    <a:pt x="443137" y="6159"/>
                  </a:lnTo>
                  <a:lnTo>
                    <a:pt x="590850" y="0"/>
                  </a:lnTo>
                  <a:lnTo>
                    <a:pt x="738562" y="0"/>
                  </a:lnTo>
                  <a:lnTo>
                    <a:pt x="886275" y="12319"/>
                  </a:lnTo>
                  <a:lnTo>
                    <a:pt x="1033987" y="6159"/>
                  </a:lnTo>
                </a:path>
              </a:pathLst>
            </a:custGeom>
            <a:ln w="40651" cap="flat">
              <a:solidFill>
                <a:srgbClr val="000000">
                  <a:alpha val="100000"/>
                </a:srgbClr>
              </a:solidFill>
              <a:prstDash val="solid"/>
              <a:round/>
            </a:ln>
          </p:spPr>
          <p:txBody>
            <a:bodyPr/>
            <a:lstStyle/>
            <a:p/>
          </p:txBody>
        </p:sp>
        <p:sp>
          <p:nvSpPr>
            <p:cNvPr id="775" name="pl775"/>
            <p:cNvSpPr/>
            <p:nvPr/>
          </p:nvSpPr>
          <p:spPr>
            <a:xfrm>
              <a:off x="4367797" y="4240089"/>
              <a:ext cx="1033987" cy="12319"/>
            </a:xfrm>
            <a:custGeom>
              <a:avLst/>
              <a:pathLst>
                <a:path w="1033987" h="12319">
                  <a:moveTo>
                    <a:pt x="0" y="6159"/>
                  </a:moveTo>
                  <a:lnTo>
                    <a:pt x="147712" y="6159"/>
                  </a:lnTo>
                  <a:lnTo>
                    <a:pt x="295425" y="6159"/>
                  </a:lnTo>
                  <a:lnTo>
                    <a:pt x="443137" y="6159"/>
                  </a:lnTo>
                  <a:lnTo>
                    <a:pt x="590850" y="0"/>
                  </a:lnTo>
                  <a:lnTo>
                    <a:pt x="738562" y="0"/>
                  </a:lnTo>
                  <a:lnTo>
                    <a:pt x="886275" y="12319"/>
                  </a:lnTo>
                  <a:lnTo>
                    <a:pt x="1033987" y="6159"/>
                  </a:lnTo>
                </a:path>
              </a:pathLst>
            </a:custGeom>
            <a:ln w="35231" cap="flat">
              <a:solidFill>
                <a:srgbClr val="F26A21">
                  <a:alpha val="100000"/>
                </a:srgbClr>
              </a:solidFill>
              <a:prstDash val="solid"/>
              <a:round/>
            </a:ln>
          </p:spPr>
          <p:txBody>
            <a:bodyPr/>
            <a:lstStyle/>
            <a:p/>
          </p:txBody>
        </p:sp>
        <p:sp>
          <p:nvSpPr>
            <p:cNvPr id="776" name="pl776"/>
            <p:cNvSpPr/>
            <p:nvPr/>
          </p:nvSpPr>
          <p:spPr>
            <a:xfrm>
              <a:off x="4316097"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77" name="tx777"/>
            <p:cNvSpPr/>
            <p:nvPr/>
          </p:nvSpPr>
          <p:spPr>
            <a:xfrm>
              <a:off x="4337667" y="4083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78" name="tx778"/>
            <p:cNvSpPr/>
            <p:nvPr/>
          </p:nvSpPr>
          <p:spPr>
            <a:xfrm>
              <a:off x="4485380" y="4083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79" name="tx779"/>
            <p:cNvSpPr/>
            <p:nvPr/>
          </p:nvSpPr>
          <p:spPr>
            <a:xfrm>
              <a:off x="4633092" y="4083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80" name="tx780"/>
            <p:cNvSpPr/>
            <p:nvPr/>
          </p:nvSpPr>
          <p:spPr>
            <a:xfrm>
              <a:off x="4780805" y="4083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81" name="tx781"/>
            <p:cNvSpPr/>
            <p:nvPr/>
          </p:nvSpPr>
          <p:spPr>
            <a:xfrm>
              <a:off x="4928517" y="40770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82" name="tx782"/>
            <p:cNvSpPr/>
            <p:nvPr/>
          </p:nvSpPr>
          <p:spPr>
            <a:xfrm>
              <a:off x="5076230" y="40770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83" name="tx783"/>
            <p:cNvSpPr/>
            <p:nvPr/>
          </p:nvSpPr>
          <p:spPr>
            <a:xfrm>
              <a:off x="5223942" y="40893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84" name="tx784"/>
            <p:cNvSpPr/>
            <p:nvPr/>
          </p:nvSpPr>
          <p:spPr>
            <a:xfrm>
              <a:off x="5371655" y="4083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85" name="rc785"/>
            <p:cNvSpPr/>
            <p:nvPr/>
          </p:nvSpPr>
          <p:spPr>
            <a:xfrm>
              <a:off x="4316097" y="4600912"/>
              <a:ext cx="1137386" cy="460747"/>
            </a:xfrm>
            <a:prstGeom prst="rect">
              <a:avLst/>
            </a:prstGeom>
            <a:solidFill>
              <a:srgbClr val="EBEBEB">
                <a:alpha val="100000"/>
              </a:srgbClr>
            </a:solidFill>
          </p:spPr>
          <p:txBody>
            <a:bodyPr/>
            <a:lstStyle/>
            <a:p/>
          </p:txBody>
        </p:sp>
        <p:sp>
          <p:nvSpPr>
            <p:cNvPr id="786" name="pl786"/>
            <p:cNvSpPr/>
            <p:nvPr/>
          </p:nvSpPr>
          <p:spPr>
            <a:xfrm>
              <a:off x="4316097" y="496372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7" name="pl787"/>
            <p:cNvSpPr/>
            <p:nvPr/>
          </p:nvSpPr>
          <p:spPr>
            <a:xfrm>
              <a:off x="4316097" y="48097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8" name="pl788"/>
            <p:cNvSpPr/>
            <p:nvPr/>
          </p:nvSpPr>
          <p:spPr>
            <a:xfrm>
              <a:off x="4316097" y="46557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9" name="pl789"/>
            <p:cNvSpPr/>
            <p:nvPr/>
          </p:nvSpPr>
          <p:spPr>
            <a:xfrm>
              <a:off x="4316097"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90" name="pl790"/>
            <p:cNvSpPr/>
            <p:nvPr/>
          </p:nvSpPr>
          <p:spPr>
            <a:xfrm>
              <a:off x="4316097" y="488672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91" name="pl791"/>
            <p:cNvSpPr/>
            <p:nvPr/>
          </p:nvSpPr>
          <p:spPr>
            <a:xfrm>
              <a:off x="4316097" y="473273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92" name="pl792"/>
            <p:cNvSpPr/>
            <p:nvPr/>
          </p:nvSpPr>
          <p:spPr>
            <a:xfrm>
              <a:off x="43677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451550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46632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481093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49586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510635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52540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540178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4367797"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801" name="pl801"/>
            <p:cNvSpPr/>
            <p:nvPr/>
          </p:nvSpPr>
          <p:spPr>
            <a:xfrm>
              <a:off x="4367797" y="5009918"/>
              <a:ext cx="1033987" cy="18479"/>
            </a:xfrm>
            <a:custGeom>
              <a:avLst/>
              <a:pathLst>
                <a:path w="1033987" h="18479">
                  <a:moveTo>
                    <a:pt x="0" y="18479"/>
                  </a:moveTo>
                  <a:lnTo>
                    <a:pt x="147712" y="6159"/>
                  </a:lnTo>
                  <a:lnTo>
                    <a:pt x="295425" y="6159"/>
                  </a:lnTo>
                  <a:lnTo>
                    <a:pt x="443137" y="6159"/>
                  </a:lnTo>
                  <a:lnTo>
                    <a:pt x="590850" y="6159"/>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802" name="pl802"/>
            <p:cNvSpPr/>
            <p:nvPr/>
          </p:nvSpPr>
          <p:spPr>
            <a:xfrm>
              <a:off x="4367797" y="5009918"/>
              <a:ext cx="1033987" cy="18479"/>
            </a:xfrm>
            <a:custGeom>
              <a:avLst/>
              <a:pathLst>
                <a:path w="1033987" h="18479">
                  <a:moveTo>
                    <a:pt x="0" y="18479"/>
                  </a:moveTo>
                  <a:lnTo>
                    <a:pt x="147712" y="6159"/>
                  </a:lnTo>
                  <a:lnTo>
                    <a:pt x="295425" y="6159"/>
                  </a:lnTo>
                  <a:lnTo>
                    <a:pt x="443137" y="6159"/>
                  </a:lnTo>
                  <a:lnTo>
                    <a:pt x="590850" y="6159"/>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803" name="pl803"/>
            <p:cNvSpPr/>
            <p:nvPr/>
          </p:nvSpPr>
          <p:spPr>
            <a:xfrm>
              <a:off x="4367797"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804" name="pl804"/>
            <p:cNvSpPr/>
            <p:nvPr/>
          </p:nvSpPr>
          <p:spPr>
            <a:xfrm>
              <a:off x="4367797" y="5009918"/>
              <a:ext cx="1033987" cy="18479"/>
            </a:xfrm>
            <a:custGeom>
              <a:avLst/>
              <a:pathLst>
                <a:path w="1033987" h="18479">
                  <a:moveTo>
                    <a:pt x="0" y="18479"/>
                  </a:moveTo>
                  <a:lnTo>
                    <a:pt x="147712" y="6159"/>
                  </a:lnTo>
                  <a:lnTo>
                    <a:pt x="295425" y="6159"/>
                  </a:lnTo>
                  <a:lnTo>
                    <a:pt x="443137" y="6159"/>
                  </a:lnTo>
                  <a:lnTo>
                    <a:pt x="590850" y="6159"/>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805" name="pl805"/>
            <p:cNvSpPr/>
            <p:nvPr/>
          </p:nvSpPr>
          <p:spPr>
            <a:xfrm>
              <a:off x="4367797" y="5009918"/>
              <a:ext cx="1033987" cy="18479"/>
            </a:xfrm>
            <a:custGeom>
              <a:avLst/>
              <a:pathLst>
                <a:path w="1033987" h="18479">
                  <a:moveTo>
                    <a:pt x="0" y="18479"/>
                  </a:moveTo>
                  <a:lnTo>
                    <a:pt x="147712" y="6159"/>
                  </a:lnTo>
                  <a:lnTo>
                    <a:pt x="295425" y="6159"/>
                  </a:lnTo>
                  <a:lnTo>
                    <a:pt x="443137" y="6159"/>
                  </a:lnTo>
                  <a:lnTo>
                    <a:pt x="590850" y="6159"/>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806" name="pl806"/>
            <p:cNvSpPr/>
            <p:nvPr/>
          </p:nvSpPr>
          <p:spPr>
            <a:xfrm>
              <a:off x="4316097"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07" name="tx807"/>
            <p:cNvSpPr/>
            <p:nvPr/>
          </p:nvSpPr>
          <p:spPr>
            <a:xfrm>
              <a:off x="4337667" y="48653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08" name="tx808"/>
            <p:cNvSpPr/>
            <p:nvPr/>
          </p:nvSpPr>
          <p:spPr>
            <a:xfrm>
              <a:off x="4485380"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09" name="tx809"/>
            <p:cNvSpPr/>
            <p:nvPr/>
          </p:nvSpPr>
          <p:spPr>
            <a:xfrm>
              <a:off x="4633092"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10" name="tx810"/>
            <p:cNvSpPr/>
            <p:nvPr/>
          </p:nvSpPr>
          <p:spPr>
            <a:xfrm>
              <a:off x="4780805"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11" name="tx811"/>
            <p:cNvSpPr/>
            <p:nvPr/>
          </p:nvSpPr>
          <p:spPr>
            <a:xfrm>
              <a:off x="4928517"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12" name="tx812"/>
            <p:cNvSpPr/>
            <p:nvPr/>
          </p:nvSpPr>
          <p:spPr>
            <a:xfrm>
              <a:off x="5076230"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3" name="tx813"/>
            <p:cNvSpPr/>
            <p:nvPr/>
          </p:nvSpPr>
          <p:spPr>
            <a:xfrm>
              <a:off x="5223942"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4" name="tx814"/>
            <p:cNvSpPr/>
            <p:nvPr/>
          </p:nvSpPr>
          <p:spPr>
            <a:xfrm>
              <a:off x="5371655"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5" name="rc815"/>
            <p:cNvSpPr/>
            <p:nvPr/>
          </p:nvSpPr>
          <p:spPr>
            <a:xfrm>
              <a:off x="4316097" y="5346101"/>
              <a:ext cx="1137386" cy="460747"/>
            </a:xfrm>
            <a:prstGeom prst="rect">
              <a:avLst/>
            </a:prstGeom>
            <a:solidFill>
              <a:srgbClr val="EBEBEB">
                <a:alpha val="100000"/>
              </a:srgbClr>
            </a:solidFill>
          </p:spPr>
          <p:txBody>
            <a:bodyPr/>
            <a:lstStyle/>
            <a:p/>
          </p:txBody>
        </p:sp>
        <p:sp>
          <p:nvSpPr>
            <p:cNvPr id="816" name="pl816"/>
            <p:cNvSpPr/>
            <p:nvPr/>
          </p:nvSpPr>
          <p:spPr>
            <a:xfrm>
              <a:off x="4316097" y="570890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7" name="pl817"/>
            <p:cNvSpPr/>
            <p:nvPr/>
          </p:nvSpPr>
          <p:spPr>
            <a:xfrm>
              <a:off x="4316097" y="555491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8" name="pl818"/>
            <p:cNvSpPr/>
            <p:nvPr/>
          </p:nvSpPr>
          <p:spPr>
            <a:xfrm>
              <a:off x="4316097" y="54009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9" name="pl819"/>
            <p:cNvSpPr/>
            <p:nvPr/>
          </p:nvSpPr>
          <p:spPr>
            <a:xfrm>
              <a:off x="4316097"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20" name="pl820"/>
            <p:cNvSpPr/>
            <p:nvPr/>
          </p:nvSpPr>
          <p:spPr>
            <a:xfrm>
              <a:off x="4316097" y="563191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21" name="pl821"/>
            <p:cNvSpPr/>
            <p:nvPr/>
          </p:nvSpPr>
          <p:spPr>
            <a:xfrm>
              <a:off x="4316097" y="54779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22" name="pl822"/>
            <p:cNvSpPr/>
            <p:nvPr/>
          </p:nvSpPr>
          <p:spPr>
            <a:xfrm>
              <a:off x="43677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451550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466322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481093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49586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510635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52540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540178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4367797"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831" name="pl831"/>
            <p:cNvSpPr/>
            <p:nvPr/>
          </p:nvSpPr>
          <p:spPr>
            <a:xfrm>
              <a:off x="4367797" y="5724309"/>
              <a:ext cx="1033987" cy="43118"/>
            </a:xfrm>
            <a:custGeom>
              <a:avLst/>
              <a:pathLst>
                <a:path w="1033987" h="43118">
                  <a:moveTo>
                    <a:pt x="0" y="36958"/>
                  </a:moveTo>
                  <a:lnTo>
                    <a:pt x="147712" y="24638"/>
                  </a:lnTo>
                  <a:lnTo>
                    <a:pt x="295425" y="30798"/>
                  </a:lnTo>
                  <a:lnTo>
                    <a:pt x="443137" y="43118"/>
                  </a:lnTo>
                  <a:lnTo>
                    <a:pt x="590850" y="0"/>
                  </a:lnTo>
                  <a:lnTo>
                    <a:pt x="738562" y="6159"/>
                  </a:lnTo>
                  <a:lnTo>
                    <a:pt x="886275" y="18479"/>
                  </a:lnTo>
                  <a:lnTo>
                    <a:pt x="1033987" y="30798"/>
                  </a:lnTo>
                </a:path>
              </a:pathLst>
            </a:custGeom>
            <a:ln w="40651" cap="flat">
              <a:solidFill>
                <a:srgbClr val="BEBEBE">
                  <a:alpha val="69803"/>
                </a:srgbClr>
              </a:solidFill>
              <a:prstDash val="solid"/>
              <a:round/>
            </a:ln>
          </p:spPr>
          <p:txBody>
            <a:bodyPr/>
            <a:lstStyle/>
            <a:p/>
          </p:txBody>
        </p:sp>
        <p:sp>
          <p:nvSpPr>
            <p:cNvPr id="832" name="pl832"/>
            <p:cNvSpPr/>
            <p:nvPr/>
          </p:nvSpPr>
          <p:spPr>
            <a:xfrm>
              <a:off x="4367797" y="5724309"/>
              <a:ext cx="1033987" cy="43118"/>
            </a:xfrm>
            <a:custGeom>
              <a:avLst/>
              <a:pathLst>
                <a:path w="1033987" h="43118">
                  <a:moveTo>
                    <a:pt x="0" y="36958"/>
                  </a:moveTo>
                  <a:lnTo>
                    <a:pt x="147712" y="24638"/>
                  </a:lnTo>
                  <a:lnTo>
                    <a:pt x="295425" y="30798"/>
                  </a:lnTo>
                  <a:lnTo>
                    <a:pt x="443137" y="43118"/>
                  </a:lnTo>
                  <a:lnTo>
                    <a:pt x="590850" y="0"/>
                  </a:lnTo>
                  <a:lnTo>
                    <a:pt x="738562" y="6159"/>
                  </a:lnTo>
                  <a:lnTo>
                    <a:pt x="886275" y="18479"/>
                  </a:lnTo>
                  <a:lnTo>
                    <a:pt x="1033987" y="30798"/>
                  </a:lnTo>
                </a:path>
              </a:pathLst>
            </a:custGeom>
            <a:ln w="35231" cap="flat">
              <a:solidFill>
                <a:srgbClr val="BEBEBE">
                  <a:alpha val="69803"/>
                </a:srgbClr>
              </a:solidFill>
              <a:prstDash val="solid"/>
              <a:round/>
            </a:ln>
          </p:spPr>
          <p:txBody>
            <a:bodyPr/>
            <a:lstStyle/>
            <a:p/>
          </p:txBody>
        </p:sp>
        <p:sp>
          <p:nvSpPr>
            <p:cNvPr id="833" name="pl833"/>
            <p:cNvSpPr/>
            <p:nvPr/>
          </p:nvSpPr>
          <p:spPr>
            <a:xfrm>
              <a:off x="4367797"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834" name="pl834"/>
            <p:cNvSpPr/>
            <p:nvPr/>
          </p:nvSpPr>
          <p:spPr>
            <a:xfrm>
              <a:off x="4367797" y="5724309"/>
              <a:ext cx="1033987" cy="43118"/>
            </a:xfrm>
            <a:custGeom>
              <a:avLst/>
              <a:pathLst>
                <a:path w="1033987" h="43118">
                  <a:moveTo>
                    <a:pt x="0" y="36958"/>
                  </a:moveTo>
                  <a:lnTo>
                    <a:pt x="147712" y="24638"/>
                  </a:lnTo>
                  <a:lnTo>
                    <a:pt x="295425" y="30798"/>
                  </a:lnTo>
                  <a:lnTo>
                    <a:pt x="443137" y="43118"/>
                  </a:lnTo>
                  <a:lnTo>
                    <a:pt x="590850" y="0"/>
                  </a:lnTo>
                  <a:lnTo>
                    <a:pt x="738562" y="6159"/>
                  </a:lnTo>
                  <a:lnTo>
                    <a:pt x="886275" y="18479"/>
                  </a:lnTo>
                  <a:lnTo>
                    <a:pt x="1033987" y="30798"/>
                  </a:lnTo>
                </a:path>
              </a:pathLst>
            </a:custGeom>
            <a:ln w="40651" cap="flat">
              <a:solidFill>
                <a:srgbClr val="000000">
                  <a:alpha val="100000"/>
                </a:srgbClr>
              </a:solidFill>
              <a:prstDash val="solid"/>
              <a:round/>
            </a:ln>
          </p:spPr>
          <p:txBody>
            <a:bodyPr/>
            <a:lstStyle/>
            <a:p/>
          </p:txBody>
        </p:sp>
        <p:sp>
          <p:nvSpPr>
            <p:cNvPr id="835" name="pl835"/>
            <p:cNvSpPr/>
            <p:nvPr/>
          </p:nvSpPr>
          <p:spPr>
            <a:xfrm>
              <a:off x="4367797" y="5724309"/>
              <a:ext cx="1033987" cy="43118"/>
            </a:xfrm>
            <a:custGeom>
              <a:avLst/>
              <a:pathLst>
                <a:path w="1033987" h="43118">
                  <a:moveTo>
                    <a:pt x="0" y="36958"/>
                  </a:moveTo>
                  <a:lnTo>
                    <a:pt x="147712" y="24638"/>
                  </a:lnTo>
                  <a:lnTo>
                    <a:pt x="295425" y="30798"/>
                  </a:lnTo>
                  <a:lnTo>
                    <a:pt x="443137" y="43118"/>
                  </a:lnTo>
                  <a:lnTo>
                    <a:pt x="590850" y="0"/>
                  </a:lnTo>
                  <a:lnTo>
                    <a:pt x="738562" y="6159"/>
                  </a:lnTo>
                  <a:lnTo>
                    <a:pt x="886275" y="18479"/>
                  </a:lnTo>
                  <a:lnTo>
                    <a:pt x="1033987" y="30798"/>
                  </a:lnTo>
                </a:path>
              </a:pathLst>
            </a:custGeom>
            <a:ln w="35231" cap="flat">
              <a:solidFill>
                <a:srgbClr val="F26A21">
                  <a:alpha val="100000"/>
                </a:srgbClr>
              </a:solidFill>
              <a:prstDash val="solid"/>
              <a:round/>
            </a:ln>
          </p:spPr>
          <p:txBody>
            <a:bodyPr/>
            <a:lstStyle/>
            <a:p/>
          </p:txBody>
        </p:sp>
        <p:sp>
          <p:nvSpPr>
            <p:cNvPr id="836" name="pl836"/>
            <p:cNvSpPr/>
            <p:nvPr/>
          </p:nvSpPr>
          <p:spPr>
            <a:xfrm>
              <a:off x="4316097"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37" name="tx837"/>
            <p:cNvSpPr/>
            <p:nvPr/>
          </p:nvSpPr>
          <p:spPr>
            <a:xfrm>
              <a:off x="4337667" y="55982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38" name="tx838"/>
            <p:cNvSpPr/>
            <p:nvPr/>
          </p:nvSpPr>
          <p:spPr>
            <a:xfrm>
              <a:off x="4485380" y="55859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39" name="tx839"/>
            <p:cNvSpPr/>
            <p:nvPr/>
          </p:nvSpPr>
          <p:spPr>
            <a:xfrm>
              <a:off x="4633092" y="5592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40" name="tx840"/>
            <p:cNvSpPr/>
            <p:nvPr/>
          </p:nvSpPr>
          <p:spPr>
            <a:xfrm>
              <a:off x="4780805" y="56043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1" name="tx841"/>
            <p:cNvSpPr/>
            <p:nvPr/>
          </p:nvSpPr>
          <p:spPr>
            <a:xfrm>
              <a:off x="4898388" y="55612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42" name="tx842"/>
            <p:cNvSpPr/>
            <p:nvPr/>
          </p:nvSpPr>
          <p:spPr>
            <a:xfrm>
              <a:off x="5076230" y="55674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43" name="tx843"/>
            <p:cNvSpPr/>
            <p:nvPr/>
          </p:nvSpPr>
          <p:spPr>
            <a:xfrm>
              <a:off x="5223942" y="557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44" name="tx844"/>
            <p:cNvSpPr/>
            <p:nvPr/>
          </p:nvSpPr>
          <p:spPr>
            <a:xfrm>
              <a:off x="5371655" y="5592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45" name="rc845"/>
            <p:cNvSpPr/>
            <p:nvPr/>
          </p:nvSpPr>
          <p:spPr>
            <a:xfrm>
              <a:off x="5523073" y="874964"/>
              <a:ext cx="1137386" cy="460747"/>
            </a:xfrm>
            <a:prstGeom prst="rect">
              <a:avLst/>
            </a:prstGeom>
            <a:solidFill>
              <a:srgbClr val="EBEBEB">
                <a:alpha val="100000"/>
              </a:srgbClr>
            </a:solidFill>
          </p:spPr>
          <p:txBody>
            <a:bodyPr/>
            <a:lstStyle/>
            <a:p/>
          </p:txBody>
        </p:sp>
        <p:sp>
          <p:nvSpPr>
            <p:cNvPr id="846" name="pl846"/>
            <p:cNvSpPr/>
            <p:nvPr/>
          </p:nvSpPr>
          <p:spPr>
            <a:xfrm>
              <a:off x="5523073" y="12377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7" name="pl847"/>
            <p:cNvSpPr/>
            <p:nvPr/>
          </p:nvSpPr>
          <p:spPr>
            <a:xfrm>
              <a:off x="5523073" y="108377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8" name="pl848"/>
            <p:cNvSpPr/>
            <p:nvPr/>
          </p:nvSpPr>
          <p:spPr>
            <a:xfrm>
              <a:off x="5523073" y="92978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9" name="pl849"/>
            <p:cNvSpPr/>
            <p:nvPr/>
          </p:nvSpPr>
          <p:spPr>
            <a:xfrm>
              <a:off x="5523073"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50" name="pl850"/>
            <p:cNvSpPr/>
            <p:nvPr/>
          </p:nvSpPr>
          <p:spPr>
            <a:xfrm>
              <a:off x="5523073" y="116077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51" name="pl851"/>
            <p:cNvSpPr/>
            <p:nvPr/>
          </p:nvSpPr>
          <p:spPr>
            <a:xfrm>
              <a:off x="5523073" y="100678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52" name="pl852"/>
            <p:cNvSpPr/>
            <p:nvPr/>
          </p:nvSpPr>
          <p:spPr>
            <a:xfrm>
              <a:off x="55747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57224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58701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60179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61656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631333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64610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66087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5574772"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861" name="pl861"/>
            <p:cNvSpPr/>
            <p:nvPr/>
          </p:nvSpPr>
          <p:spPr>
            <a:xfrm>
              <a:off x="5574772" y="1228532"/>
              <a:ext cx="1033987" cy="43118"/>
            </a:xfrm>
            <a:custGeom>
              <a:avLst/>
              <a:pathLst>
                <a:path w="1033987" h="43118">
                  <a:moveTo>
                    <a:pt x="0" y="43118"/>
                  </a:moveTo>
                  <a:lnTo>
                    <a:pt x="147712" y="43118"/>
                  </a:lnTo>
                  <a:lnTo>
                    <a:pt x="295425" y="0"/>
                  </a:lnTo>
                  <a:lnTo>
                    <a:pt x="443137" y="43118"/>
                  </a:lnTo>
                  <a:lnTo>
                    <a:pt x="590850" y="36958"/>
                  </a:lnTo>
                  <a:lnTo>
                    <a:pt x="738562" y="43118"/>
                  </a:lnTo>
                  <a:lnTo>
                    <a:pt x="886275" y="30798"/>
                  </a:lnTo>
                  <a:lnTo>
                    <a:pt x="1033987" y="30798"/>
                  </a:lnTo>
                </a:path>
              </a:pathLst>
            </a:custGeom>
            <a:ln w="40651" cap="flat">
              <a:solidFill>
                <a:srgbClr val="BEBEBE">
                  <a:alpha val="69803"/>
                </a:srgbClr>
              </a:solidFill>
              <a:prstDash val="solid"/>
              <a:round/>
            </a:ln>
          </p:spPr>
          <p:txBody>
            <a:bodyPr/>
            <a:lstStyle/>
            <a:p/>
          </p:txBody>
        </p:sp>
        <p:sp>
          <p:nvSpPr>
            <p:cNvPr id="862" name="pl862"/>
            <p:cNvSpPr/>
            <p:nvPr/>
          </p:nvSpPr>
          <p:spPr>
            <a:xfrm>
              <a:off x="5574772" y="1228532"/>
              <a:ext cx="1033987" cy="43118"/>
            </a:xfrm>
            <a:custGeom>
              <a:avLst/>
              <a:pathLst>
                <a:path w="1033987" h="43118">
                  <a:moveTo>
                    <a:pt x="0" y="43118"/>
                  </a:moveTo>
                  <a:lnTo>
                    <a:pt x="147712" y="43118"/>
                  </a:lnTo>
                  <a:lnTo>
                    <a:pt x="295425" y="0"/>
                  </a:lnTo>
                  <a:lnTo>
                    <a:pt x="443137" y="43118"/>
                  </a:lnTo>
                  <a:lnTo>
                    <a:pt x="590850" y="36958"/>
                  </a:lnTo>
                  <a:lnTo>
                    <a:pt x="738562" y="43118"/>
                  </a:lnTo>
                  <a:lnTo>
                    <a:pt x="886275" y="30798"/>
                  </a:lnTo>
                  <a:lnTo>
                    <a:pt x="1033987" y="30798"/>
                  </a:lnTo>
                </a:path>
              </a:pathLst>
            </a:custGeom>
            <a:ln w="35231" cap="flat">
              <a:solidFill>
                <a:srgbClr val="BEBEBE">
                  <a:alpha val="69803"/>
                </a:srgbClr>
              </a:solidFill>
              <a:prstDash val="solid"/>
              <a:round/>
            </a:ln>
          </p:spPr>
          <p:txBody>
            <a:bodyPr/>
            <a:lstStyle/>
            <a:p/>
          </p:txBody>
        </p:sp>
        <p:sp>
          <p:nvSpPr>
            <p:cNvPr id="863" name="pl863"/>
            <p:cNvSpPr/>
            <p:nvPr/>
          </p:nvSpPr>
          <p:spPr>
            <a:xfrm>
              <a:off x="5574772"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864" name="pl864"/>
            <p:cNvSpPr/>
            <p:nvPr/>
          </p:nvSpPr>
          <p:spPr>
            <a:xfrm>
              <a:off x="5574772" y="1228532"/>
              <a:ext cx="1033987" cy="43118"/>
            </a:xfrm>
            <a:custGeom>
              <a:avLst/>
              <a:pathLst>
                <a:path w="1033987" h="43118">
                  <a:moveTo>
                    <a:pt x="0" y="43118"/>
                  </a:moveTo>
                  <a:lnTo>
                    <a:pt x="147712" y="43118"/>
                  </a:lnTo>
                  <a:lnTo>
                    <a:pt x="295425" y="0"/>
                  </a:lnTo>
                  <a:lnTo>
                    <a:pt x="443137" y="43118"/>
                  </a:lnTo>
                  <a:lnTo>
                    <a:pt x="590850" y="36958"/>
                  </a:lnTo>
                  <a:lnTo>
                    <a:pt x="738562" y="43118"/>
                  </a:lnTo>
                  <a:lnTo>
                    <a:pt x="886275" y="30798"/>
                  </a:lnTo>
                  <a:lnTo>
                    <a:pt x="1033987" y="30798"/>
                  </a:lnTo>
                </a:path>
              </a:pathLst>
            </a:custGeom>
            <a:ln w="40651" cap="flat">
              <a:solidFill>
                <a:srgbClr val="000000">
                  <a:alpha val="100000"/>
                </a:srgbClr>
              </a:solidFill>
              <a:prstDash val="solid"/>
              <a:round/>
            </a:ln>
          </p:spPr>
          <p:txBody>
            <a:bodyPr/>
            <a:lstStyle/>
            <a:p/>
          </p:txBody>
        </p:sp>
        <p:sp>
          <p:nvSpPr>
            <p:cNvPr id="865" name="pl865"/>
            <p:cNvSpPr/>
            <p:nvPr/>
          </p:nvSpPr>
          <p:spPr>
            <a:xfrm>
              <a:off x="5574772" y="1228532"/>
              <a:ext cx="1033987" cy="43118"/>
            </a:xfrm>
            <a:custGeom>
              <a:avLst/>
              <a:pathLst>
                <a:path w="1033987" h="43118">
                  <a:moveTo>
                    <a:pt x="0" y="43118"/>
                  </a:moveTo>
                  <a:lnTo>
                    <a:pt x="147712" y="43118"/>
                  </a:lnTo>
                  <a:lnTo>
                    <a:pt x="295425" y="0"/>
                  </a:lnTo>
                  <a:lnTo>
                    <a:pt x="443137" y="43118"/>
                  </a:lnTo>
                  <a:lnTo>
                    <a:pt x="590850" y="36958"/>
                  </a:lnTo>
                  <a:lnTo>
                    <a:pt x="738562" y="43118"/>
                  </a:lnTo>
                  <a:lnTo>
                    <a:pt x="886275" y="30798"/>
                  </a:lnTo>
                  <a:lnTo>
                    <a:pt x="1033987" y="30798"/>
                  </a:lnTo>
                </a:path>
              </a:pathLst>
            </a:custGeom>
            <a:ln w="35231" cap="flat">
              <a:solidFill>
                <a:srgbClr val="F26A21">
                  <a:alpha val="100000"/>
                </a:srgbClr>
              </a:solidFill>
              <a:prstDash val="solid"/>
              <a:round/>
            </a:ln>
          </p:spPr>
          <p:txBody>
            <a:bodyPr/>
            <a:lstStyle/>
            <a:p/>
          </p:txBody>
        </p:sp>
        <p:sp>
          <p:nvSpPr>
            <p:cNvPr id="866" name="pl866"/>
            <p:cNvSpPr/>
            <p:nvPr/>
          </p:nvSpPr>
          <p:spPr>
            <a:xfrm>
              <a:off x="5523073"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67" name="tx867"/>
            <p:cNvSpPr/>
            <p:nvPr/>
          </p:nvSpPr>
          <p:spPr>
            <a:xfrm>
              <a:off x="5544643"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8" name="tx868"/>
            <p:cNvSpPr/>
            <p:nvPr/>
          </p:nvSpPr>
          <p:spPr>
            <a:xfrm>
              <a:off x="5692355"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9" name="tx869"/>
            <p:cNvSpPr/>
            <p:nvPr/>
          </p:nvSpPr>
          <p:spPr>
            <a:xfrm>
              <a:off x="5809938" y="1065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870" name="tx870"/>
            <p:cNvSpPr/>
            <p:nvPr/>
          </p:nvSpPr>
          <p:spPr>
            <a:xfrm>
              <a:off x="5987780"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71" name="tx871"/>
            <p:cNvSpPr/>
            <p:nvPr/>
          </p:nvSpPr>
          <p:spPr>
            <a:xfrm>
              <a:off x="6135493" y="1102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72" name="tx872"/>
            <p:cNvSpPr/>
            <p:nvPr/>
          </p:nvSpPr>
          <p:spPr>
            <a:xfrm>
              <a:off x="6283205"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73" name="tx873"/>
            <p:cNvSpPr/>
            <p:nvPr/>
          </p:nvSpPr>
          <p:spPr>
            <a:xfrm>
              <a:off x="6430918" y="10963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74" name="tx874"/>
            <p:cNvSpPr/>
            <p:nvPr/>
          </p:nvSpPr>
          <p:spPr>
            <a:xfrm>
              <a:off x="6578630" y="10963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75" name="rc875"/>
            <p:cNvSpPr/>
            <p:nvPr/>
          </p:nvSpPr>
          <p:spPr>
            <a:xfrm>
              <a:off x="5523073" y="1620153"/>
              <a:ext cx="1137386" cy="460747"/>
            </a:xfrm>
            <a:prstGeom prst="rect">
              <a:avLst/>
            </a:prstGeom>
            <a:solidFill>
              <a:srgbClr val="EBEBEB">
                <a:alpha val="100000"/>
              </a:srgbClr>
            </a:solidFill>
          </p:spPr>
          <p:txBody>
            <a:bodyPr/>
            <a:lstStyle/>
            <a:p/>
          </p:txBody>
        </p:sp>
        <p:sp>
          <p:nvSpPr>
            <p:cNvPr id="876" name="pl876"/>
            <p:cNvSpPr/>
            <p:nvPr/>
          </p:nvSpPr>
          <p:spPr>
            <a:xfrm>
              <a:off x="5523073" y="198296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7" name="pl877"/>
            <p:cNvSpPr/>
            <p:nvPr/>
          </p:nvSpPr>
          <p:spPr>
            <a:xfrm>
              <a:off x="5523073" y="182896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8" name="pl878"/>
            <p:cNvSpPr/>
            <p:nvPr/>
          </p:nvSpPr>
          <p:spPr>
            <a:xfrm>
              <a:off x="5523073" y="16749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9" name="pl879"/>
            <p:cNvSpPr/>
            <p:nvPr/>
          </p:nvSpPr>
          <p:spPr>
            <a:xfrm>
              <a:off x="5523073"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80" name="pl880"/>
            <p:cNvSpPr/>
            <p:nvPr/>
          </p:nvSpPr>
          <p:spPr>
            <a:xfrm>
              <a:off x="5523073" y="190596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81" name="pl881"/>
            <p:cNvSpPr/>
            <p:nvPr/>
          </p:nvSpPr>
          <p:spPr>
            <a:xfrm>
              <a:off x="5523073" y="175197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82" name="pl882"/>
            <p:cNvSpPr/>
            <p:nvPr/>
          </p:nvSpPr>
          <p:spPr>
            <a:xfrm>
              <a:off x="55747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57224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58701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60179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61656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631333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64610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66087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5574772"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891" name="pl891"/>
            <p:cNvSpPr/>
            <p:nvPr/>
          </p:nvSpPr>
          <p:spPr>
            <a:xfrm>
              <a:off x="5574772" y="2047639"/>
              <a:ext cx="1033987" cy="12319"/>
            </a:xfrm>
            <a:custGeom>
              <a:avLst/>
              <a:pathLst>
                <a:path w="1033987" h="12319">
                  <a:moveTo>
                    <a:pt x="0" y="6159"/>
                  </a:moveTo>
                  <a:lnTo>
                    <a:pt x="147712" y="6159"/>
                  </a:lnTo>
                  <a:lnTo>
                    <a:pt x="295425" y="6159"/>
                  </a:lnTo>
                  <a:lnTo>
                    <a:pt x="443137" y="6159"/>
                  </a:lnTo>
                  <a:lnTo>
                    <a:pt x="590850" y="12319"/>
                  </a:lnTo>
                  <a:lnTo>
                    <a:pt x="738562" y="0"/>
                  </a:lnTo>
                  <a:lnTo>
                    <a:pt x="886275" y="0"/>
                  </a:lnTo>
                  <a:lnTo>
                    <a:pt x="1033987" y="6159"/>
                  </a:lnTo>
                </a:path>
              </a:pathLst>
            </a:custGeom>
            <a:ln w="40651" cap="flat">
              <a:solidFill>
                <a:srgbClr val="BEBEBE">
                  <a:alpha val="69803"/>
                </a:srgbClr>
              </a:solidFill>
              <a:prstDash val="solid"/>
              <a:round/>
            </a:ln>
          </p:spPr>
          <p:txBody>
            <a:bodyPr/>
            <a:lstStyle/>
            <a:p/>
          </p:txBody>
        </p:sp>
        <p:sp>
          <p:nvSpPr>
            <p:cNvPr id="892" name="pl892"/>
            <p:cNvSpPr/>
            <p:nvPr/>
          </p:nvSpPr>
          <p:spPr>
            <a:xfrm>
              <a:off x="5574772" y="2047639"/>
              <a:ext cx="1033987" cy="12319"/>
            </a:xfrm>
            <a:custGeom>
              <a:avLst/>
              <a:pathLst>
                <a:path w="1033987" h="12319">
                  <a:moveTo>
                    <a:pt x="0" y="6159"/>
                  </a:moveTo>
                  <a:lnTo>
                    <a:pt x="147712" y="6159"/>
                  </a:lnTo>
                  <a:lnTo>
                    <a:pt x="295425" y="6159"/>
                  </a:lnTo>
                  <a:lnTo>
                    <a:pt x="443137" y="6159"/>
                  </a:lnTo>
                  <a:lnTo>
                    <a:pt x="590850" y="12319"/>
                  </a:lnTo>
                  <a:lnTo>
                    <a:pt x="738562" y="0"/>
                  </a:lnTo>
                  <a:lnTo>
                    <a:pt x="886275" y="0"/>
                  </a:lnTo>
                  <a:lnTo>
                    <a:pt x="1033987" y="6159"/>
                  </a:lnTo>
                </a:path>
              </a:pathLst>
            </a:custGeom>
            <a:ln w="35231" cap="flat">
              <a:solidFill>
                <a:srgbClr val="BEBEBE">
                  <a:alpha val="69803"/>
                </a:srgbClr>
              </a:solidFill>
              <a:prstDash val="solid"/>
              <a:round/>
            </a:ln>
          </p:spPr>
          <p:txBody>
            <a:bodyPr/>
            <a:lstStyle/>
            <a:p/>
          </p:txBody>
        </p:sp>
        <p:sp>
          <p:nvSpPr>
            <p:cNvPr id="893" name="pl893"/>
            <p:cNvSpPr/>
            <p:nvPr/>
          </p:nvSpPr>
          <p:spPr>
            <a:xfrm>
              <a:off x="5574772"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894" name="pl894"/>
            <p:cNvSpPr/>
            <p:nvPr/>
          </p:nvSpPr>
          <p:spPr>
            <a:xfrm>
              <a:off x="5574772" y="2047639"/>
              <a:ext cx="1033987" cy="12319"/>
            </a:xfrm>
            <a:custGeom>
              <a:avLst/>
              <a:pathLst>
                <a:path w="1033987" h="12319">
                  <a:moveTo>
                    <a:pt x="0" y="6159"/>
                  </a:moveTo>
                  <a:lnTo>
                    <a:pt x="147712" y="6159"/>
                  </a:lnTo>
                  <a:lnTo>
                    <a:pt x="295425" y="6159"/>
                  </a:lnTo>
                  <a:lnTo>
                    <a:pt x="443137" y="6159"/>
                  </a:lnTo>
                  <a:lnTo>
                    <a:pt x="590850" y="12319"/>
                  </a:lnTo>
                  <a:lnTo>
                    <a:pt x="738562" y="0"/>
                  </a:lnTo>
                  <a:lnTo>
                    <a:pt x="886275" y="0"/>
                  </a:lnTo>
                  <a:lnTo>
                    <a:pt x="1033987" y="6159"/>
                  </a:lnTo>
                </a:path>
              </a:pathLst>
            </a:custGeom>
            <a:ln w="40651" cap="flat">
              <a:solidFill>
                <a:srgbClr val="000000">
                  <a:alpha val="100000"/>
                </a:srgbClr>
              </a:solidFill>
              <a:prstDash val="solid"/>
              <a:round/>
            </a:ln>
          </p:spPr>
          <p:txBody>
            <a:bodyPr/>
            <a:lstStyle/>
            <a:p/>
          </p:txBody>
        </p:sp>
        <p:sp>
          <p:nvSpPr>
            <p:cNvPr id="895" name="pl895"/>
            <p:cNvSpPr/>
            <p:nvPr/>
          </p:nvSpPr>
          <p:spPr>
            <a:xfrm>
              <a:off x="5574772" y="2047639"/>
              <a:ext cx="1033987" cy="12319"/>
            </a:xfrm>
            <a:custGeom>
              <a:avLst/>
              <a:pathLst>
                <a:path w="1033987" h="12319">
                  <a:moveTo>
                    <a:pt x="0" y="6159"/>
                  </a:moveTo>
                  <a:lnTo>
                    <a:pt x="147712" y="6159"/>
                  </a:lnTo>
                  <a:lnTo>
                    <a:pt x="295425" y="6159"/>
                  </a:lnTo>
                  <a:lnTo>
                    <a:pt x="443137" y="6159"/>
                  </a:lnTo>
                  <a:lnTo>
                    <a:pt x="590850" y="12319"/>
                  </a:lnTo>
                  <a:lnTo>
                    <a:pt x="738562" y="0"/>
                  </a:lnTo>
                  <a:lnTo>
                    <a:pt x="886275" y="0"/>
                  </a:lnTo>
                  <a:lnTo>
                    <a:pt x="1033987" y="6159"/>
                  </a:lnTo>
                </a:path>
              </a:pathLst>
            </a:custGeom>
            <a:ln w="35231" cap="flat">
              <a:solidFill>
                <a:srgbClr val="F26A21">
                  <a:alpha val="100000"/>
                </a:srgbClr>
              </a:solidFill>
              <a:prstDash val="solid"/>
              <a:round/>
            </a:ln>
          </p:spPr>
          <p:txBody>
            <a:bodyPr/>
            <a:lstStyle/>
            <a:p/>
          </p:txBody>
        </p:sp>
        <p:sp>
          <p:nvSpPr>
            <p:cNvPr id="896" name="pl896"/>
            <p:cNvSpPr/>
            <p:nvPr/>
          </p:nvSpPr>
          <p:spPr>
            <a:xfrm>
              <a:off x="5523073"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97" name="tx897"/>
            <p:cNvSpPr/>
            <p:nvPr/>
          </p:nvSpPr>
          <p:spPr>
            <a:xfrm>
              <a:off x="5544643" y="18907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8" name="tx898"/>
            <p:cNvSpPr/>
            <p:nvPr/>
          </p:nvSpPr>
          <p:spPr>
            <a:xfrm>
              <a:off x="5692355" y="18907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9" name="tx899"/>
            <p:cNvSpPr/>
            <p:nvPr/>
          </p:nvSpPr>
          <p:spPr>
            <a:xfrm>
              <a:off x="5840068" y="18907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0" name="tx900"/>
            <p:cNvSpPr/>
            <p:nvPr/>
          </p:nvSpPr>
          <p:spPr>
            <a:xfrm>
              <a:off x="5987780" y="18907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1" name="tx901"/>
            <p:cNvSpPr/>
            <p:nvPr/>
          </p:nvSpPr>
          <p:spPr>
            <a:xfrm>
              <a:off x="6135493"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2" name="tx902"/>
            <p:cNvSpPr/>
            <p:nvPr/>
          </p:nvSpPr>
          <p:spPr>
            <a:xfrm>
              <a:off x="6283205" y="1884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3" name="tx903"/>
            <p:cNvSpPr/>
            <p:nvPr/>
          </p:nvSpPr>
          <p:spPr>
            <a:xfrm>
              <a:off x="6430918" y="1884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4" name="tx904"/>
            <p:cNvSpPr/>
            <p:nvPr/>
          </p:nvSpPr>
          <p:spPr>
            <a:xfrm>
              <a:off x="6578630" y="18907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5" name="rc905"/>
            <p:cNvSpPr/>
            <p:nvPr/>
          </p:nvSpPr>
          <p:spPr>
            <a:xfrm>
              <a:off x="5523073" y="2365343"/>
              <a:ext cx="1137386" cy="460747"/>
            </a:xfrm>
            <a:prstGeom prst="rect">
              <a:avLst/>
            </a:prstGeom>
            <a:solidFill>
              <a:srgbClr val="EBEBEB">
                <a:alpha val="100000"/>
              </a:srgbClr>
            </a:solidFill>
          </p:spPr>
          <p:txBody>
            <a:bodyPr/>
            <a:lstStyle/>
            <a:p/>
          </p:txBody>
        </p:sp>
        <p:sp>
          <p:nvSpPr>
            <p:cNvPr id="906" name="pl906"/>
            <p:cNvSpPr/>
            <p:nvPr/>
          </p:nvSpPr>
          <p:spPr>
            <a:xfrm>
              <a:off x="5523073" y="27281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7" name="pl907"/>
            <p:cNvSpPr/>
            <p:nvPr/>
          </p:nvSpPr>
          <p:spPr>
            <a:xfrm>
              <a:off x="5523073" y="25741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8" name="pl908"/>
            <p:cNvSpPr/>
            <p:nvPr/>
          </p:nvSpPr>
          <p:spPr>
            <a:xfrm>
              <a:off x="5523073" y="242016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9" name="pl909"/>
            <p:cNvSpPr/>
            <p:nvPr/>
          </p:nvSpPr>
          <p:spPr>
            <a:xfrm>
              <a:off x="5523073"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0" name="pl910"/>
            <p:cNvSpPr/>
            <p:nvPr/>
          </p:nvSpPr>
          <p:spPr>
            <a:xfrm>
              <a:off x="5523073" y="265115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1" name="pl911"/>
            <p:cNvSpPr/>
            <p:nvPr/>
          </p:nvSpPr>
          <p:spPr>
            <a:xfrm>
              <a:off x="5523073" y="249716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2" name="pl912"/>
            <p:cNvSpPr/>
            <p:nvPr/>
          </p:nvSpPr>
          <p:spPr>
            <a:xfrm>
              <a:off x="55747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57224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58701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60179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61656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631333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64610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66087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5574772"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921" name="pl921"/>
            <p:cNvSpPr/>
            <p:nvPr/>
          </p:nvSpPr>
          <p:spPr>
            <a:xfrm>
              <a:off x="5574772" y="2774349"/>
              <a:ext cx="1033987" cy="18479"/>
            </a:xfrm>
            <a:custGeom>
              <a:avLst/>
              <a:pathLst>
                <a:path w="1033987" h="18479">
                  <a:moveTo>
                    <a:pt x="0" y="18479"/>
                  </a:moveTo>
                  <a:lnTo>
                    <a:pt x="147712" y="12319"/>
                  </a:lnTo>
                  <a:lnTo>
                    <a:pt x="295425" y="6159"/>
                  </a:lnTo>
                  <a:lnTo>
                    <a:pt x="443137" y="6159"/>
                  </a:lnTo>
                  <a:lnTo>
                    <a:pt x="590850" y="0"/>
                  </a:lnTo>
                  <a:lnTo>
                    <a:pt x="738562" y="6159"/>
                  </a:lnTo>
                  <a:lnTo>
                    <a:pt x="886275" y="18479"/>
                  </a:lnTo>
                  <a:lnTo>
                    <a:pt x="1033987" y="12319"/>
                  </a:lnTo>
                </a:path>
              </a:pathLst>
            </a:custGeom>
            <a:ln w="40651" cap="flat">
              <a:solidFill>
                <a:srgbClr val="BEBEBE">
                  <a:alpha val="69803"/>
                </a:srgbClr>
              </a:solidFill>
              <a:prstDash val="solid"/>
              <a:round/>
            </a:ln>
          </p:spPr>
          <p:txBody>
            <a:bodyPr/>
            <a:lstStyle/>
            <a:p/>
          </p:txBody>
        </p:sp>
        <p:sp>
          <p:nvSpPr>
            <p:cNvPr id="922" name="pl922"/>
            <p:cNvSpPr/>
            <p:nvPr/>
          </p:nvSpPr>
          <p:spPr>
            <a:xfrm>
              <a:off x="5574772" y="2774349"/>
              <a:ext cx="1033987" cy="18479"/>
            </a:xfrm>
            <a:custGeom>
              <a:avLst/>
              <a:pathLst>
                <a:path w="1033987" h="18479">
                  <a:moveTo>
                    <a:pt x="0" y="18479"/>
                  </a:moveTo>
                  <a:lnTo>
                    <a:pt x="147712" y="12319"/>
                  </a:lnTo>
                  <a:lnTo>
                    <a:pt x="295425" y="6159"/>
                  </a:lnTo>
                  <a:lnTo>
                    <a:pt x="443137" y="6159"/>
                  </a:lnTo>
                  <a:lnTo>
                    <a:pt x="590850" y="0"/>
                  </a:lnTo>
                  <a:lnTo>
                    <a:pt x="738562" y="6159"/>
                  </a:lnTo>
                  <a:lnTo>
                    <a:pt x="886275" y="18479"/>
                  </a:lnTo>
                  <a:lnTo>
                    <a:pt x="1033987" y="12319"/>
                  </a:lnTo>
                </a:path>
              </a:pathLst>
            </a:custGeom>
            <a:ln w="35231" cap="flat">
              <a:solidFill>
                <a:srgbClr val="BEBEBE">
                  <a:alpha val="69803"/>
                </a:srgbClr>
              </a:solidFill>
              <a:prstDash val="solid"/>
              <a:round/>
            </a:ln>
          </p:spPr>
          <p:txBody>
            <a:bodyPr/>
            <a:lstStyle/>
            <a:p/>
          </p:txBody>
        </p:sp>
        <p:sp>
          <p:nvSpPr>
            <p:cNvPr id="923" name="pl923"/>
            <p:cNvSpPr/>
            <p:nvPr/>
          </p:nvSpPr>
          <p:spPr>
            <a:xfrm>
              <a:off x="5574772"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924" name="pl924"/>
            <p:cNvSpPr/>
            <p:nvPr/>
          </p:nvSpPr>
          <p:spPr>
            <a:xfrm>
              <a:off x="5574772" y="2774349"/>
              <a:ext cx="1033987" cy="18479"/>
            </a:xfrm>
            <a:custGeom>
              <a:avLst/>
              <a:pathLst>
                <a:path w="1033987" h="18479">
                  <a:moveTo>
                    <a:pt x="0" y="18479"/>
                  </a:moveTo>
                  <a:lnTo>
                    <a:pt x="147712" y="12319"/>
                  </a:lnTo>
                  <a:lnTo>
                    <a:pt x="295425" y="6159"/>
                  </a:lnTo>
                  <a:lnTo>
                    <a:pt x="443137" y="6159"/>
                  </a:lnTo>
                  <a:lnTo>
                    <a:pt x="590850" y="0"/>
                  </a:lnTo>
                  <a:lnTo>
                    <a:pt x="738562" y="6159"/>
                  </a:lnTo>
                  <a:lnTo>
                    <a:pt x="886275" y="18479"/>
                  </a:lnTo>
                  <a:lnTo>
                    <a:pt x="1033987" y="12319"/>
                  </a:lnTo>
                </a:path>
              </a:pathLst>
            </a:custGeom>
            <a:ln w="40651" cap="flat">
              <a:solidFill>
                <a:srgbClr val="000000">
                  <a:alpha val="100000"/>
                </a:srgbClr>
              </a:solidFill>
              <a:prstDash val="solid"/>
              <a:round/>
            </a:ln>
          </p:spPr>
          <p:txBody>
            <a:bodyPr/>
            <a:lstStyle/>
            <a:p/>
          </p:txBody>
        </p:sp>
        <p:sp>
          <p:nvSpPr>
            <p:cNvPr id="925" name="pl925"/>
            <p:cNvSpPr/>
            <p:nvPr/>
          </p:nvSpPr>
          <p:spPr>
            <a:xfrm>
              <a:off x="5574772" y="2774349"/>
              <a:ext cx="1033987" cy="18479"/>
            </a:xfrm>
            <a:custGeom>
              <a:avLst/>
              <a:pathLst>
                <a:path w="1033987" h="18479">
                  <a:moveTo>
                    <a:pt x="0" y="18479"/>
                  </a:moveTo>
                  <a:lnTo>
                    <a:pt x="147712" y="12319"/>
                  </a:lnTo>
                  <a:lnTo>
                    <a:pt x="295425" y="6159"/>
                  </a:lnTo>
                  <a:lnTo>
                    <a:pt x="443137" y="6159"/>
                  </a:lnTo>
                  <a:lnTo>
                    <a:pt x="590850" y="0"/>
                  </a:lnTo>
                  <a:lnTo>
                    <a:pt x="738562" y="6159"/>
                  </a:lnTo>
                  <a:lnTo>
                    <a:pt x="886275" y="18479"/>
                  </a:lnTo>
                  <a:lnTo>
                    <a:pt x="1033987" y="12319"/>
                  </a:lnTo>
                </a:path>
              </a:pathLst>
            </a:custGeom>
            <a:ln w="35231" cap="flat">
              <a:solidFill>
                <a:srgbClr val="F26A21">
                  <a:alpha val="100000"/>
                </a:srgbClr>
              </a:solidFill>
              <a:prstDash val="solid"/>
              <a:round/>
            </a:ln>
          </p:spPr>
          <p:txBody>
            <a:bodyPr/>
            <a:lstStyle/>
            <a:p/>
          </p:txBody>
        </p:sp>
        <p:sp>
          <p:nvSpPr>
            <p:cNvPr id="926" name="pl926"/>
            <p:cNvSpPr/>
            <p:nvPr/>
          </p:nvSpPr>
          <p:spPr>
            <a:xfrm>
              <a:off x="5523073"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27" name="tx927"/>
            <p:cNvSpPr/>
            <p:nvPr/>
          </p:nvSpPr>
          <p:spPr>
            <a:xfrm>
              <a:off x="5544643"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28" name="tx928"/>
            <p:cNvSpPr/>
            <p:nvPr/>
          </p:nvSpPr>
          <p:spPr>
            <a:xfrm>
              <a:off x="5692355" y="26236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29" name="tx929"/>
            <p:cNvSpPr/>
            <p:nvPr/>
          </p:nvSpPr>
          <p:spPr>
            <a:xfrm>
              <a:off x="5840068" y="26174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0" name="tx930"/>
            <p:cNvSpPr/>
            <p:nvPr/>
          </p:nvSpPr>
          <p:spPr>
            <a:xfrm>
              <a:off x="5987780" y="26174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1" name="tx931"/>
            <p:cNvSpPr/>
            <p:nvPr/>
          </p:nvSpPr>
          <p:spPr>
            <a:xfrm>
              <a:off x="6135493" y="261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32" name="tx932"/>
            <p:cNvSpPr/>
            <p:nvPr/>
          </p:nvSpPr>
          <p:spPr>
            <a:xfrm>
              <a:off x="6283205" y="26174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3" name="tx933"/>
            <p:cNvSpPr/>
            <p:nvPr/>
          </p:nvSpPr>
          <p:spPr>
            <a:xfrm>
              <a:off x="6430918"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4" name="tx934"/>
            <p:cNvSpPr/>
            <p:nvPr/>
          </p:nvSpPr>
          <p:spPr>
            <a:xfrm>
              <a:off x="6578630" y="26236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35" name="rc935"/>
            <p:cNvSpPr/>
            <p:nvPr/>
          </p:nvSpPr>
          <p:spPr>
            <a:xfrm>
              <a:off x="5523073" y="3110533"/>
              <a:ext cx="1137386" cy="460747"/>
            </a:xfrm>
            <a:prstGeom prst="rect">
              <a:avLst/>
            </a:prstGeom>
            <a:solidFill>
              <a:srgbClr val="EBEBEB">
                <a:alpha val="100000"/>
              </a:srgbClr>
            </a:solidFill>
          </p:spPr>
          <p:txBody>
            <a:bodyPr/>
            <a:lstStyle/>
            <a:p/>
          </p:txBody>
        </p:sp>
        <p:sp>
          <p:nvSpPr>
            <p:cNvPr id="936" name="pl936"/>
            <p:cNvSpPr/>
            <p:nvPr/>
          </p:nvSpPr>
          <p:spPr>
            <a:xfrm>
              <a:off x="5523073" y="347334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7" name="pl937"/>
            <p:cNvSpPr/>
            <p:nvPr/>
          </p:nvSpPr>
          <p:spPr>
            <a:xfrm>
              <a:off x="5523073" y="331934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8" name="pl938"/>
            <p:cNvSpPr/>
            <p:nvPr/>
          </p:nvSpPr>
          <p:spPr>
            <a:xfrm>
              <a:off x="5523073" y="31653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9" name="pl939"/>
            <p:cNvSpPr/>
            <p:nvPr/>
          </p:nvSpPr>
          <p:spPr>
            <a:xfrm>
              <a:off x="5523073"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40" name="pl940"/>
            <p:cNvSpPr/>
            <p:nvPr/>
          </p:nvSpPr>
          <p:spPr>
            <a:xfrm>
              <a:off x="5523073" y="339634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41" name="pl941"/>
            <p:cNvSpPr/>
            <p:nvPr/>
          </p:nvSpPr>
          <p:spPr>
            <a:xfrm>
              <a:off x="5523073" y="324235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42" name="pl942"/>
            <p:cNvSpPr/>
            <p:nvPr/>
          </p:nvSpPr>
          <p:spPr>
            <a:xfrm>
              <a:off x="55747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57224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58701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60179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61656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631333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64610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66087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5574772"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951" name="pl951"/>
            <p:cNvSpPr/>
            <p:nvPr/>
          </p:nvSpPr>
          <p:spPr>
            <a:xfrm>
              <a:off x="5574772" y="3538018"/>
              <a:ext cx="1033987" cy="12319"/>
            </a:xfrm>
            <a:custGeom>
              <a:avLst/>
              <a:pathLst>
                <a:path w="1033987" h="12319">
                  <a:moveTo>
                    <a:pt x="0" y="12319"/>
                  </a:moveTo>
                  <a:lnTo>
                    <a:pt x="147712" y="12319"/>
                  </a:lnTo>
                  <a:lnTo>
                    <a:pt x="295425" y="12319"/>
                  </a:lnTo>
                  <a:lnTo>
                    <a:pt x="443137" y="12319"/>
                  </a:lnTo>
                  <a:lnTo>
                    <a:pt x="590850" y="6159"/>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952" name="pl952"/>
            <p:cNvSpPr/>
            <p:nvPr/>
          </p:nvSpPr>
          <p:spPr>
            <a:xfrm>
              <a:off x="5574772" y="3538018"/>
              <a:ext cx="1033987" cy="12319"/>
            </a:xfrm>
            <a:custGeom>
              <a:avLst/>
              <a:pathLst>
                <a:path w="1033987" h="12319">
                  <a:moveTo>
                    <a:pt x="0" y="12319"/>
                  </a:moveTo>
                  <a:lnTo>
                    <a:pt x="147712" y="12319"/>
                  </a:lnTo>
                  <a:lnTo>
                    <a:pt x="295425" y="12319"/>
                  </a:lnTo>
                  <a:lnTo>
                    <a:pt x="443137" y="12319"/>
                  </a:lnTo>
                  <a:lnTo>
                    <a:pt x="590850" y="6159"/>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953" name="pl953"/>
            <p:cNvSpPr/>
            <p:nvPr/>
          </p:nvSpPr>
          <p:spPr>
            <a:xfrm>
              <a:off x="5574772"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954" name="pl954"/>
            <p:cNvSpPr/>
            <p:nvPr/>
          </p:nvSpPr>
          <p:spPr>
            <a:xfrm>
              <a:off x="5574772" y="3538018"/>
              <a:ext cx="1033987" cy="12319"/>
            </a:xfrm>
            <a:custGeom>
              <a:avLst/>
              <a:pathLst>
                <a:path w="1033987" h="12319">
                  <a:moveTo>
                    <a:pt x="0" y="12319"/>
                  </a:moveTo>
                  <a:lnTo>
                    <a:pt x="147712" y="12319"/>
                  </a:lnTo>
                  <a:lnTo>
                    <a:pt x="295425" y="12319"/>
                  </a:lnTo>
                  <a:lnTo>
                    <a:pt x="443137" y="12319"/>
                  </a:lnTo>
                  <a:lnTo>
                    <a:pt x="590850" y="6159"/>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955" name="pl955"/>
            <p:cNvSpPr/>
            <p:nvPr/>
          </p:nvSpPr>
          <p:spPr>
            <a:xfrm>
              <a:off x="5574772" y="3538018"/>
              <a:ext cx="1033987" cy="12319"/>
            </a:xfrm>
            <a:custGeom>
              <a:avLst/>
              <a:pathLst>
                <a:path w="1033987" h="12319">
                  <a:moveTo>
                    <a:pt x="0" y="12319"/>
                  </a:moveTo>
                  <a:lnTo>
                    <a:pt x="147712" y="12319"/>
                  </a:lnTo>
                  <a:lnTo>
                    <a:pt x="295425" y="12319"/>
                  </a:lnTo>
                  <a:lnTo>
                    <a:pt x="443137" y="12319"/>
                  </a:lnTo>
                  <a:lnTo>
                    <a:pt x="590850" y="6159"/>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956" name="pl956"/>
            <p:cNvSpPr/>
            <p:nvPr/>
          </p:nvSpPr>
          <p:spPr>
            <a:xfrm>
              <a:off x="5523073"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57" name="tx957"/>
            <p:cNvSpPr/>
            <p:nvPr/>
          </p:nvSpPr>
          <p:spPr>
            <a:xfrm>
              <a:off x="5544643"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8" name="tx958"/>
            <p:cNvSpPr/>
            <p:nvPr/>
          </p:nvSpPr>
          <p:spPr>
            <a:xfrm>
              <a:off x="5692355"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9" name="tx959"/>
            <p:cNvSpPr/>
            <p:nvPr/>
          </p:nvSpPr>
          <p:spPr>
            <a:xfrm>
              <a:off x="5840068"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0" name="tx960"/>
            <p:cNvSpPr/>
            <p:nvPr/>
          </p:nvSpPr>
          <p:spPr>
            <a:xfrm>
              <a:off x="5987780"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1" name="tx961"/>
            <p:cNvSpPr/>
            <p:nvPr/>
          </p:nvSpPr>
          <p:spPr>
            <a:xfrm>
              <a:off x="6135493" y="33811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62" name="tx962"/>
            <p:cNvSpPr/>
            <p:nvPr/>
          </p:nvSpPr>
          <p:spPr>
            <a:xfrm>
              <a:off x="6283205" y="33749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63" name="tx963"/>
            <p:cNvSpPr/>
            <p:nvPr/>
          </p:nvSpPr>
          <p:spPr>
            <a:xfrm>
              <a:off x="6430918" y="33749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64" name="tx964"/>
            <p:cNvSpPr/>
            <p:nvPr/>
          </p:nvSpPr>
          <p:spPr>
            <a:xfrm>
              <a:off x="6578630" y="33749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65" name="rc965"/>
            <p:cNvSpPr/>
            <p:nvPr/>
          </p:nvSpPr>
          <p:spPr>
            <a:xfrm>
              <a:off x="5523073" y="3855722"/>
              <a:ext cx="1137386" cy="460747"/>
            </a:xfrm>
            <a:prstGeom prst="rect">
              <a:avLst/>
            </a:prstGeom>
            <a:solidFill>
              <a:srgbClr val="EBEBEB">
                <a:alpha val="100000"/>
              </a:srgbClr>
            </a:solidFill>
          </p:spPr>
          <p:txBody>
            <a:bodyPr/>
            <a:lstStyle/>
            <a:p/>
          </p:txBody>
        </p:sp>
        <p:sp>
          <p:nvSpPr>
            <p:cNvPr id="966" name="pl966"/>
            <p:cNvSpPr/>
            <p:nvPr/>
          </p:nvSpPr>
          <p:spPr>
            <a:xfrm>
              <a:off x="5523073" y="421853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67" name="pl967"/>
            <p:cNvSpPr/>
            <p:nvPr/>
          </p:nvSpPr>
          <p:spPr>
            <a:xfrm>
              <a:off x="5523073" y="406453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68" name="pl968"/>
            <p:cNvSpPr/>
            <p:nvPr/>
          </p:nvSpPr>
          <p:spPr>
            <a:xfrm>
              <a:off x="5523073" y="39105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69" name="pl969"/>
            <p:cNvSpPr/>
            <p:nvPr/>
          </p:nvSpPr>
          <p:spPr>
            <a:xfrm>
              <a:off x="5523073"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0" name="pl970"/>
            <p:cNvSpPr/>
            <p:nvPr/>
          </p:nvSpPr>
          <p:spPr>
            <a:xfrm>
              <a:off x="5523073" y="414153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1" name="pl971"/>
            <p:cNvSpPr/>
            <p:nvPr/>
          </p:nvSpPr>
          <p:spPr>
            <a:xfrm>
              <a:off x="5523073" y="398754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2" name="pl972"/>
            <p:cNvSpPr/>
            <p:nvPr/>
          </p:nvSpPr>
          <p:spPr>
            <a:xfrm>
              <a:off x="55747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57224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58701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60179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61656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631333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64610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66087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5574772"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981" name="pl981"/>
            <p:cNvSpPr/>
            <p:nvPr/>
          </p:nvSpPr>
          <p:spPr>
            <a:xfrm>
              <a:off x="5574772" y="4160013"/>
              <a:ext cx="1033987" cy="61597"/>
            </a:xfrm>
            <a:custGeom>
              <a:avLst/>
              <a:pathLst>
                <a:path w="1033987" h="61597">
                  <a:moveTo>
                    <a:pt x="0" y="12319"/>
                  </a:moveTo>
                  <a:lnTo>
                    <a:pt x="147712" y="12319"/>
                  </a:lnTo>
                  <a:lnTo>
                    <a:pt x="295425" y="12319"/>
                  </a:lnTo>
                  <a:lnTo>
                    <a:pt x="443137" y="0"/>
                  </a:lnTo>
                  <a:lnTo>
                    <a:pt x="590850" y="6159"/>
                  </a:lnTo>
                  <a:lnTo>
                    <a:pt x="738562" y="0"/>
                  </a:lnTo>
                  <a:lnTo>
                    <a:pt x="886275" y="49277"/>
                  </a:lnTo>
                  <a:lnTo>
                    <a:pt x="1033987" y="61597"/>
                  </a:lnTo>
                </a:path>
              </a:pathLst>
            </a:custGeom>
            <a:ln w="40651" cap="flat">
              <a:solidFill>
                <a:srgbClr val="BEBEBE">
                  <a:alpha val="69803"/>
                </a:srgbClr>
              </a:solidFill>
              <a:prstDash val="solid"/>
              <a:round/>
            </a:ln>
          </p:spPr>
          <p:txBody>
            <a:bodyPr/>
            <a:lstStyle/>
            <a:p/>
          </p:txBody>
        </p:sp>
        <p:sp>
          <p:nvSpPr>
            <p:cNvPr id="982" name="pl982"/>
            <p:cNvSpPr/>
            <p:nvPr/>
          </p:nvSpPr>
          <p:spPr>
            <a:xfrm>
              <a:off x="5574772" y="4160013"/>
              <a:ext cx="1033987" cy="61597"/>
            </a:xfrm>
            <a:custGeom>
              <a:avLst/>
              <a:pathLst>
                <a:path w="1033987" h="61597">
                  <a:moveTo>
                    <a:pt x="0" y="12319"/>
                  </a:moveTo>
                  <a:lnTo>
                    <a:pt x="147712" y="12319"/>
                  </a:lnTo>
                  <a:lnTo>
                    <a:pt x="295425" y="12319"/>
                  </a:lnTo>
                  <a:lnTo>
                    <a:pt x="443137" y="0"/>
                  </a:lnTo>
                  <a:lnTo>
                    <a:pt x="590850" y="6159"/>
                  </a:lnTo>
                  <a:lnTo>
                    <a:pt x="738562" y="0"/>
                  </a:lnTo>
                  <a:lnTo>
                    <a:pt x="886275" y="49277"/>
                  </a:lnTo>
                  <a:lnTo>
                    <a:pt x="1033987" y="61597"/>
                  </a:lnTo>
                </a:path>
              </a:pathLst>
            </a:custGeom>
            <a:ln w="35231" cap="flat">
              <a:solidFill>
                <a:srgbClr val="BEBEBE">
                  <a:alpha val="69803"/>
                </a:srgbClr>
              </a:solidFill>
              <a:prstDash val="solid"/>
              <a:round/>
            </a:ln>
          </p:spPr>
          <p:txBody>
            <a:bodyPr/>
            <a:lstStyle/>
            <a:p/>
          </p:txBody>
        </p:sp>
        <p:sp>
          <p:nvSpPr>
            <p:cNvPr id="983" name="pl983"/>
            <p:cNvSpPr/>
            <p:nvPr/>
          </p:nvSpPr>
          <p:spPr>
            <a:xfrm>
              <a:off x="5574772"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984" name="pl984"/>
            <p:cNvSpPr/>
            <p:nvPr/>
          </p:nvSpPr>
          <p:spPr>
            <a:xfrm>
              <a:off x="5574772" y="4160013"/>
              <a:ext cx="1033987" cy="61597"/>
            </a:xfrm>
            <a:custGeom>
              <a:avLst/>
              <a:pathLst>
                <a:path w="1033987" h="61597">
                  <a:moveTo>
                    <a:pt x="0" y="12319"/>
                  </a:moveTo>
                  <a:lnTo>
                    <a:pt x="147712" y="12319"/>
                  </a:lnTo>
                  <a:lnTo>
                    <a:pt x="295425" y="12319"/>
                  </a:lnTo>
                  <a:lnTo>
                    <a:pt x="443137" y="0"/>
                  </a:lnTo>
                  <a:lnTo>
                    <a:pt x="590850" y="6159"/>
                  </a:lnTo>
                  <a:lnTo>
                    <a:pt x="738562" y="0"/>
                  </a:lnTo>
                  <a:lnTo>
                    <a:pt x="886275" y="49277"/>
                  </a:lnTo>
                  <a:lnTo>
                    <a:pt x="1033987" y="61597"/>
                  </a:lnTo>
                </a:path>
              </a:pathLst>
            </a:custGeom>
            <a:ln w="40651" cap="flat">
              <a:solidFill>
                <a:srgbClr val="000000">
                  <a:alpha val="100000"/>
                </a:srgbClr>
              </a:solidFill>
              <a:prstDash val="solid"/>
              <a:round/>
            </a:ln>
          </p:spPr>
          <p:txBody>
            <a:bodyPr/>
            <a:lstStyle/>
            <a:p/>
          </p:txBody>
        </p:sp>
        <p:sp>
          <p:nvSpPr>
            <p:cNvPr id="985" name="pl985"/>
            <p:cNvSpPr/>
            <p:nvPr/>
          </p:nvSpPr>
          <p:spPr>
            <a:xfrm>
              <a:off x="5574772" y="4160013"/>
              <a:ext cx="1033987" cy="61597"/>
            </a:xfrm>
            <a:custGeom>
              <a:avLst/>
              <a:pathLst>
                <a:path w="1033987" h="61597">
                  <a:moveTo>
                    <a:pt x="0" y="12319"/>
                  </a:moveTo>
                  <a:lnTo>
                    <a:pt x="147712" y="12319"/>
                  </a:lnTo>
                  <a:lnTo>
                    <a:pt x="295425" y="12319"/>
                  </a:lnTo>
                  <a:lnTo>
                    <a:pt x="443137" y="0"/>
                  </a:lnTo>
                  <a:lnTo>
                    <a:pt x="590850" y="6159"/>
                  </a:lnTo>
                  <a:lnTo>
                    <a:pt x="738562" y="0"/>
                  </a:lnTo>
                  <a:lnTo>
                    <a:pt x="886275" y="49277"/>
                  </a:lnTo>
                  <a:lnTo>
                    <a:pt x="1033987" y="61597"/>
                  </a:lnTo>
                </a:path>
              </a:pathLst>
            </a:custGeom>
            <a:ln w="35231" cap="flat">
              <a:solidFill>
                <a:srgbClr val="F26A21">
                  <a:alpha val="100000"/>
                </a:srgbClr>
              </a:solidFill>
              <a:prstDash val="solid"/>
              <a:round/>
            </a:ln>
          </p:spPr>
          <p:txBody>
            <a:bodyPr/>
            <a:lstStyle/>
            <a:p/>
          </p:txBody>
        </p:sp>
        <p:sp>
          <p:nvSpPr>
            <p:cNvPr id="986" name="pl986"/>
            <p:cNvSpPr/>
            <p:nvPr/>
          </p:nvSpPr>
          <p:spPr>
            <a:xfrm>
              <a:off x="5523073"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87" name="tx987"/>
            <p:cNvSpPr/>
            <p:nvPr/>
          </p:nvSpPr>
          <p:spPr>
            <a:xfrm>
              <a:off x="5514513" y="40093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988" name="tx988"/>
            <p:cNvSpPr/>
            <p:nvPr/>
          </p:nvSpPr>
          <p:spPr>
            <a:xfrm>
              <a:off x="5662226" y="40093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989" name="tx989"/>
            <p:cNvSpPr/>
            <p:nvPr/>
          </p:nvSpPr>
          <p:spPr>
            <a:xfrm>
              <a:off x="5809938" y="40093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990" name="tx990"/>
            <p:cNvSpPr/>
            <p:nvPr/>
          </p:nvSpPr>
          <p:spPr>
            <a:xfrm>
              <a:off x="5957651" y="3996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91" name="tx991"/>
            <p:cNvSpPr/>
            <p:nvPr/>
          </p:nvSpPr>
          <p:spPr>
            <a:xfrm>
              <a:off x="6105363" y="4003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992" name="tx992"/>
            <p:cNvSpPr/>
            <p:nvPr/>
          </p:nvSpPr>
          <p:spPr>
            <a:xfrm>
              <a:off x="6253076" y="3996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93" name="tx993"/>
            <p:cNvSpPr/>
            <p:nvPr/>
          </p:nvSpPr>
          <p:spPr>
            <a:xfrm>
              <a:off x="6400788" y="4046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94" name="tx994"/>
            <p:cNvSpPr/>
            <p:nvPr/>
          </p:nvSpPr>
          <p:spPr>
            <a:xfrm>
              <a:off x="6548501" y="40585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95" name="rc995"/>
            <p:cNvSpPr/>
            <p:nvPr/>
          </p:nvSpPr>
          <p:spPr>
            <a:xfrm>
              <a:off x="5523073" y="4600912"/>
              <a:ext cx="1137386" cy="460747"/>
            </a:xfrm>
            <a:prstGeom prst="rect">
              <a:avLst/>
            </a:prstGeom>
            <a:solidFill>
              <a:srgbClr val="EBEBEB">
                <a:alpha val="100000"/>
              </a:srgbClr>
            </a:solidFill>
          </p:spPr>
          <p:txBody>
            <a:bodyPr/>
            <a:lstStyle/>
            <a:p/>
          </p:txBody>
        </p:sp>
        <p:sp>
          <p:nvSpPr>
            <p:cNvPr id="996" name="pl996"/>
            <p:cNvSpPr/>
            <p:nvPr/>
          </p:nvSpPr>
          <p:spPr>
            <a:xfrm>
              <a:off x="5523073" y="496372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97" name="pl997"/>
            <p:cNvSpPr/>
            <p:nvPr/>
          </p:nvSpPr>
          <p:spPr>
            <a:xfrm>
              <a:off x="5523073" y="48097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98" name="pl998"/>
            <p:cNvSpPr/>
            <p:nvPr/>
          </p:nvSpPr>
          <p:spPr>
            <a:xfrm>
              <a:off x="5523073" y="46557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99" name="pl999"/>
            <p:cNvSpPr/>
            <p:nvPr/>
          </p:nvSpPr>
          <p:spPr>
            <a:xfrm>
              <a:off x="5523073"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0" name="pl1000"/>
            <p:cNvSpPr/>
            <p:nvPr/>
          </p:nvSpPr>
          <p:spPr>
            <a:xfrm>
              <a:off x="5523073" y="488672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1" name="pl1001"/>
            <p:cNvSpPr/>
            <p:nvPr/>
          </p:nvSpPr>
          <p:spPr>
            <a:xfrm>
              <a:off x="5523073" y="473273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2" name="pl1002"/>
            <p:cNvSpPr/>
            <p:nvPr/>
          </p:nvSpPr>
          <p:spPr>
            <a:xfrm>
              <a:off x="55747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3" name="pl1003"/>
            <p:cNvSpPr/>
            <p:nvPr/>
          </p:nvSpPr>
          <p:spPr>
            <a:xfrm>
              <a:off x="57224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4" name="pl1004"/>
            <p:cNvSpPr/>
            <p:nvPr/>
          </p:nvSpPr>
          <p:spPr>
            <a:xfrm>
              <a:off x="58701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60179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61656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631333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64610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66087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5574772"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011" name="pl1011"/>
            <p:cNvSpPr/>
            <p:nvPr/>
          </p:nvSpPr>
          <p:spPr>
            <a:xfrm>
              <a:off x="5574772" y="4979119"/>
              <a:ext cx="1033987" cy="18479"/>
            </a:xfrm>
            <a:custGeom>
              <a:avLst/>
              <a:pathLst>
                <a:path w="1033987" h="18479">
                  <a:moveTo>
                    <a:pt x="0" y="0"/>
                  </a:moveTo>
                  <a:lnTo>
                    <a:pt x="147712" y="6159"/>
                  </a:lnTo>
                  <a:lnTo>
                    <a:pt x="295425" y="12319"/>
                  </a:lnTo>
                  <a:lnTo>
                    <a:pt x="443137" y="18479"/>
                  </a:lnTo>
                  <a:lnTo>
                    <a:pt x="590850" y="18479"/>
                  </a:lnTo>
                  <a:lnTo>
                    <a:pt x="738562" y="18479"/>
                  </a:lnTo>
                  <a:lnTo>
                    <a:pt x="886275" y="18479"/>
                  </a:lnTo>
                  <a:lnTo>
                    <a:pt x="1033987" y="18479"/>
                  </a:lnTo>
                </a:path>
              </a:pathLst>
            </a:custGeom>
            <a:ln w="40651" cap="flat">
              <a:solidFill>
                <a:srgbClr val="BEBEBE">
                  <a:alpha val="69803"/>
                </a:srgbClr>
              </a:solidFill>
              <a:prstDash val="solid"/>
              <a:round/>
            </a:ln>
          </p:spPr>
          <p:txBody>
            <a:bodyPr/>
            <a:lstStyle/>
            <a:p/>
          </p:txBody>
        </p:sp>
        <p:sp>
          <p:nvSpPr>
            <p:cNvPr id="1012" name="pl1012"/>
            <p:cNvSpPr/>
            <p:nvPr/>
          </p:nvSpPr>
          <p:spPr>
            <a:xfrm>
              <a:off x="5574772" y="4979119"/>
              <a:ext cx="1033987" cy="18479"/>
            </a:xfrm>
            <a:custGeom>
              <a:avLst/>
              <a:pathLst>
                <a:path w="1033987" h="18479">
                  <a:moveTo>
                    <a:pt x="0" y="0"/>
                  </a:moveTo>
                  <a:lnTo>
                    <a:pt x="147712" y="6159"/>
                  </a:lnTo>
                  <a:lnTo>
                    <a:pt x="295425" y="12319"/>
                  </a:lnTo>
                  <a:lnTo>
                    <a:pt x="443137" y="18479"/>
                  </a:lnTo>
                  <a:lnTo>
                    <a:pt x="590850" y="18479"/>
                  </a:lnTo>
                  <a:lnTo>
                    <a:pt x="738562" y="18479"/>
                  </a:lnTo>
                  <a:lnTo>
                    <a:pt x="886275" y="18479"/>
                  </a:lnTo>
                  <a:lnTo>
                    <a:pt x="1033987" y="18479"/>
                  </a:lnTo>
                </a:path>
              </a:pathLst>
            </a:custGeom>
            <a:ln w="35231" cap="flat">
              <a:solidFill>
                <a:srgbClr val="BEBEBE">
                  <a:alpha val="69803"/>
                </a:srgbClr>
              </a:solidFill>
              <a:prstDash val="solid"/>
              <a:round/>
            </a:ln>
          </p:spPr>
          <p:txBody>
            <a:bodyPr/>
            <a:lstStyle/>
            <a:p/>
          </p:txBody>
        </p:sp>
        <p:sp>
          <p:nvSpPr>
            <p:cNvPr id="1013" name="pl1013"/>
            <p:cNvSpPr/>
            <p:nvPr/>
          </p:nvSpPr>
          <p:spPr>
            <a:xfrm>
              <a:off x="5574772"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014" name="pl1014"/>
            <p:cNvSpPr/>
            <p:nvPr/>
          </p:nvSpPr>
          <p:spPr>
            <a:xfrm>
              <a:off x="5574772" y="4979119"/>
              <a:ext cx="1033987" cy="18479"/>
            </a:xfrm>
            <a:custGeom>
              <a:avLst/>
              <a:pathLst>
                <a:path w="1033987" h="18479">
                  <a:moveTo>
                    <a:pt x="0" y="0"/>
                  </a:moveTo>
                  <a:lnTo>
                    <a:pt x="147712" y="6159"/>
                  </a:lnTo>
                  <a:lnTo>
                    <a:pt x="295425" y="12319"/>
                  </a:lnTo>
                  <a:lnTo>
                    <a:pt x="443137" y="18479"/>
                  </a:lnTo>
                  <a:lnTo>
                    <a:pt x="590850" y="18479"/>
                  </a:lnTo>
                  <a:lnTo>
                    <a:pt x="738562" y="18479"/>
                  </a:lnTo>
                  <a:lnTo>
                    <a:pt x="886275" y="18479"/>
                  </a:lnTo>
                  <a:lnTo>
                    <a:pt x="1033987" y="18479"/>
                  </a:lnTo>
                </a:path>
              </a:pathLst>
            </a:custGeom>
            <a:ln w="40651" cap="flat">
              <a:solidFill>
                <a:srgbClr val="000000">
                  <a:alpha val="100000"/>
                </a:srgbClr>
              </a:solidFill>
              <a:prstDash val="solid"/>
              <a:round/>
            </a:ln>
          </p:spPr>
          <p:txBody>
            <a:bodyPr/>
            <a:lstStyle/>
            <a:p/>
          </p:txBody>
        </p:sp>
        <p:sp>
          <p:nvSpPr>
            <p:cNvPr id="1015" name="pl1015"/>
            <p:cNvSpPr/>
            <p:nvPr/>
          </p:nvSpPr>
          <p:spPr>
            <a:xfrm>
              <a:off x="5574772" y="4979119"/>
              <a:ext cx="1033987" cy="18479"/>
            </a:xfrm>
            <a:custGeom>
              <a:avLst/>
              <a:pathLst>
                <a:path w="1033987" h="18479">
                  <a:moveTo>
                    <a:pt x="0" y="0"/>
                  </a:moveTo>
                  <a:lnTo>
                    <a:pt x="147712" y="6159"/>
                  </a:lnTo>
                  <a:lnTo>
                    <a:pt x="295425" y="12319"/>
                  </a:lnTo>
                  <a:lnTo>
                    <a:pt x="443137" y="18479"/>
                  </a:lnTo>
                  <a:lnTo>
                    <a:pt x="590850" y="18479"/>
                  </a:lnTo>
                  <a:lnTo>
                    <a:pt x="738562" y="18479"/>
                  </a:lnTo>
                  <a:lnTo>
                    <a:pt x="886275" y="18479"/>
                  </a:lnTo>
                  <a:lnTo>
                    <a:pt x="1033987" y="18479"/>
                  </a:lnTo>
                </a:path>
              </a:pathLst>
            </a:custGeom>
            <a:ln w="35231" cap="flat">
              <a:solidFill>
                <a:srgbClr val="F26A21">
                  <a:alpha val="100000"/>
                </a:srgbClr>
              </a:solidFill>
              <a:prstDash val="solid"/>
              <a:round/>
            </a:ln>
          </p:spPr>
          <p:txBody>
            <a:bodyPr/>
            <a:lstStyle/>
            <a:p/>
          </p:txBody>
        </p:sp>
        <p:sp>
          <p:nvSpPr>
            <p:cNvPr id="1016" name="pl1016"/>
            <p:cNvSpPr/>
            <p:nvPr/>
          </p:nvSpPr>
          <p:spPr>
            <a:xfrm>
              <a:off x="5523073"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17" name="tx1017"/>
            <p:cNvSpPr/>
            <p:nvPr/>
          </p:nvSpPr>
          <p:spPr>
            <a:xfrm>
              <a:off x="5514513" y="48160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18" name="tx1018"/>
            <p:cNvSpPr/>
            <p:nvPr/>
          </p:nvSpPr>
          <p:spPr>
            <a:xfrm>
              <a:off x="5692355" y="4822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19" name="tx1019"/>
            <p:cNvSpPr/>
            <p:nvPr/>
          </p:nvSpPr>
          <p:spPr>
            <a:xfrm>
              <a:off x="5840068" y="48284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20" name="tx1020"/>
            <p:cNvSpPr/>
            <p:nvPr/>
          </p:nvSpPr>
          <p:spPr>
            <a:xfrm>
              <a:off x="5987780" y="48345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21" name="tx1021"/>
            <p:cNvSpPr/>
            <p:nvPr/>
          </p:nvSpPr>
          <p:spPr>
            <a:xfrm>
              <a:off x="6135493" y="48345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22" name="tx1022"/>
            <p:cNvSpPr/>
            <p:nvPr/>
          </p:nvSpPr>
          <p:spPr>
            <a:xfrm>
              <a:off x="6283205" y="48345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23" name="tx1023"/>
            <p:cNvSpPr/>
            <p:nvPr/>
          </p:nvSpPr>
          <p:spPr>
            <a:xfrm>
              <a:off x="6430918" y="48345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24" name="tx1024"/>
            <p:cNvSpPr/>
            <p:nvPr/>
          </p:nvSpPr>
          <p:spPr>
            <a:xfrm>
              <a:off x="6578630" y="48345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25" name="rc1025"/>
            <p:cNvSpPr/>
            <p:nvPr/>
          </p:nvSpPr>
          <p:spPr>
            <a:xfrm>
              <a:off x="5523073" y="5346101"/>
              <a:ext cx="1137386" cy="460747"/>
            </a:xfrm>
            <a:prstGeom prst="rect">
              <a:avLst/>
            </a:prstGeom>
            <a:solidFill>
              <a:srgbClr val="EBEBEB">
                <a:alpha val="100000"/>
              </a:srgbClr>
            </a:solidFill>
          </p:spPr>
          <p:txBody>
            <a:bodyPr/>
            <a:lstStyle/>
            <a:p/>
          </p:txBody>
        </p:sp>
        <p:sp>
          <p:nvSpPr>
            <p:cNvPr id="1026" name="pl1026"/>
            <p:cNvSpPr/>
            <p:nvPr/>
          </p:nvSpPr>
          <p:spPr>
            <a:xfrm>
              <a:off x="5523073" y="570890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27" name="pl1027"/>
            <p:cNvSpPr/>
            <p:nvPr/>
          </p:nvSpPr>
          <p:spPr>
            <a:xfrm>
              <a:off x="5523073" y="5554916"/>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28" name="pl1028"/>
            <p:cNvSpPr/>
            <p:nvPr/>
          </p:nvSpPr>
          <p:spPr>
            <a:xfrm>
              <a:off x="5523073" y="540092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29" name="pl1029"/>
            <p:cNvSpPr/>
            <p:nvPr/>
          </p:nvSpPr>
          <p:spPr>
            <a:xfrm>
              <a:off x="5523073" y="5785906"/>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30" name="pl1030"/>
            <p:cNvSpPr/>
            <p:nvPr/>
          </p:nvSpPr>
          <p:spPr>
            <a:xfrm>
              <a:off x="5523073" y="563191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31" name="pl1031"/>
            <p:cNvSpPr/>
            <p:nvPr/>
          </p:nvSpPr>
          <p:spPr>
            <a:xfrm>
              <a:off x="5523073" y="54779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32" name="pl1032"/>
            <p:cNvSpPr/>
            <p:nvPr/>
          </p:nvSpPr>
          <p:spPr>
            <a:xfrm>
              <a:off x="55747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572248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58701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5" name="pl1035"/>
            <p:cNvSpPr/>
            <p:nvPr/>
          </p:nvSpPr>
          <p:spPr>
            <a:xfrm>
              <a:off x="601791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6" name="pl1036"/>
            <p:cNvSpPr/>
            <p:nvPr/>
          </p:nvSpPr>
          <p:spPr>
            <a:xfrm>
              <a:off x="616562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631333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64610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660876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5574772"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041" name="pl1041"/>
            <p:cNvSpPr/>
            <p:nvPr/>
          </p:nvSpPr>
          <p:spPr>
            <a:xfrm>
              <a:off x="5574772" y="5736628"/>
              <a:ext cx="1033987" cy="36958"/>
            </a:xfrm>
            <a:custGeom>
              <a:avLst/>
              <a:pathLst>
                <a:path w="1033987" h="36958">
                  <a:moveTo>
                    <a:pt x="0" y="18479"/>
                  </a:moveTo>
                  <a:lnTo>
                    <a:pt x="147712" y="24638"/>
                  </a:lnTo>
                  <a:lnTo>
                    <a:pt x="295425" y="0"/>
                  </a:lnTo>
                  <a:lnTo>
                    <a:pt x="443137" y="18479"/>
                  </a:lnTo>
                  <a:lnTo>
                    <a:pt x="590850" y="30798"/>
                  </a:lnTo>
                  <a:lnTo>
                    <a:pt x="738562" y="30798"/>
                  </a:lnTo>
                  <a:lnTo>
                    <a:pt x="886275" y="36958"/>
                  </a:lnTo>
                  <a:lnTo>
                    <a:pt x="1033987" y="36958"/>
                  </a:lnTo>
                </a:path>
              </a:pathLst>
            </a:custGeom>
            <a:ln w="40651" cap="flat">
              <a:solidFill>
                <a:srgbClr val="BEBEBE">
                  <a:alpha val="69803"/>
                </a:srgbClr>
              </a:solidFill>
              <a:prstDash val="solid"/>
              <a:round/>
            </a:ln>
          </p:spPr>
          <p:txBody>
            <a:bodyPr/>
            <a:lstStyle/>
            <a:p/>
          </p:txBody>
        </p:sp>
        <p:sp>
          <p:nvSpPr>
            <p:cNvPr id="1042" name="pl1042"/>
            <p:cNvSpPr/>
            <p:nvPr/>
          </p:nvSpPr>
          <p:spPr>
            <a:xfrm>
              <a:off x="5574772" y="5736628"/>
              <a:ext cx="1033987" cy="36958"/>
            </a:xfrm>
            <a:custGeom>
              <a:avLst/>
              <a:pathLst>
                <a:path w="1033987" h="36958">
                  <a:moveTo>
                    <a:pt x="0" y="18479"/>
                  </a:moveTo>
                  <a:lnTo>
                    <a:pt x="147712" y="24638"/>
                  </a:lnTo>
                  <a:lnTo>
                    <a:pt x="295425" y="0"/>
                  </a:lnTo>
                  <a:lnTo>
                    <a:pt x="443137" y="18479"/>
                  </a:lnTo>
                  <a:lnTo>
                    <a:pt x="590850" y="30798"/>
                  </a:lnTo>
                  <a:lnTo>
                    <a:pt x="738562" y="30798"/>
                  </a:lnTo>
                  <a:lnTo>
                    <a:pt x="886275" y="36958"/>
                  </a:lnTo>
                  <a:lnTo>
                    <a:pt x="1033987" y="36958"/>
                  </a:lnTo>
                </a:path>
              </a:pathLst>
            </a:custGeom>
            <a:ln w="35231" cap="flat">
              <a:solidFill>
                <a:srgbClr val="BEBEBE">
                  <a:alpha val="69803"/>
                </a:srgbClr>
              </a:solidFill>
              <a:prstDash val="solid"/>
              <a:round/>
            </a:ln>
          </p:spPr>
          <p:txBody>
            <a:bodyPr/>
            <a:lstStyle/>
            <a:p/>
          </p:txBody>
        </p:sp>
        <p:sp>
          <p:nvSpPr>
            <p:cNvPr id="1043" name="pl1043"/>
            <p:cNvSpPr/>
            <p:nvPr/>
          </p:nvSpPr>
          <p:spPr>
            <a:xfrm>
              <a:off x="5574772" y="574894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044" name="pl1044"/>
            <p:cNvSpPr/>
            <p:nvPr/>
          </p:nvSpPr>
          <p:spPr>
            <a:xfrm>
              <a:off x="5574772" y="5736628"/>
              <a:ext cx="1033987" cy="36958"/>
            </a:xfrm>
            <a:custGeom>
              <a:avLst/>
              <a:pathLst>
                <a:path w="1033987" h="36958">
                  <a:moveTo>
                    <a:pt x="0" y="18479"/>
                  </a:moveTo>
                  <a:lnTo>
                    <a:pt x="147712" y="24638"/>
                  </a:lnTo>
                  <a:lnTo>
                    <a:pt x="295425" y="0"/>
                  </a:lnTo>
                  <a:lnTo>
                    <a:pt x="443137" y="18479"/>
                  </a:lnTo>
                  <a:lnTo>
                    <a:pt x="590850" y="30798"/>
                  </a:lnTo>
                  <a:lnTo>
                    <a:pt x="738562" y="30798"/>
                  </a:lnTo>
                  <a:lnTo>
                    <a:pt x="886275" y="36958"/>
                  </a:lnTo>
                  <a:lnTo>
                    <a:pt x="1033987" y="36958"/>
                  </a:lnTo>
                </a:path>
              </a:pathLst>
            </a:custGeom>
            <a:ln w="40651" cap="flat">
              <a:solidFill>
                <a:srgbClr val="000000">
                  <a:alpha val="100000"/>
                </a:srgbClr>
              </a:solidFill>
              <a:prstDash val="solid"/>
              <a:round/>
            </a:ln>
          </p:spPr>
          <p:txBody>
            <a:bodyPr/>
            <a:lstStyle/>
            <a:p/>
          </p:txBody>
        </p:sp>
        <p:sp>
          <p:nvSpPr>
            <p:cNvPr id="1045" name="pl1045"/>
            <p:cNvSpPr/>
            <p:nvPr/>
          </p:nvSpPr>
          <p:spPr>
            <a:xfrm>
              <a:off x="5574772" y="5736628"/>
              <a:ext cx="1033987" cy="36958"/>
            </a:xfrm>
            <a:custGeom>
              <a:avLst/>
              <a:pathLst>
                <a:path w="1033987" h="36958">
                  <a:moveTo>
                    <a:pt x="0" y="18479"/>
                  </a:moveTo>
                  <a:lnTo>
                    <a:pt x="147712" y="24638"/>
                  </a:lnTo>
                  <a:lnTo>
                    <a:pt x="295425" y="0"/>
                  </a:lnTo>
                  <a:lnTo>
                    <a:pt x="443137" y="18479"/>
                  </a:lnTo>
                  <a:lnTo>
                    <a:pt x="590850" y="30798"/>
                  </a:lnTo>
                  <a:lnTo>
                    <a:pt x="738562" y="30798"/>
                  </a:lnTo>
                  <a:lnTo>
                    <a:pt x="886275" y="36958"/>
                  </a:lnTo>
                  <a:lnTo>
                    <a:pt x="1033987" y="36958"/>
                  </a:lnTo>
                </a:path>
              </a:pathLst>
            </a:custGeom>
            <a:ln w="35231" cap="flat">
              <a:solidFill>
                <a:srgbClr val="F26A21">
                  <a:alpha val="100000"/>
                </a:srgbClr>
              </a:solidFill>
              <a:prstDash val="solid"/>
              <a:round/>
            </a:ln>
          </p:spPr>
          <p:txBody>
            <a:bodyPr/>
            <a:lstStyle/>
            <a:p/>
          </p:txBody>
        </p:sp>
        <p:sp>
          <p:nvSpPr>
            <p:cNvPr id="1046" name="pl1046"/>
            <p:cNvSpPr/>
            <p:nvPr/>
          </p:nvSpPr>
          <p:spPr>
            <a:xfrm>
              <a:off x="5523073" y="5785906"/>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47" name="tx1047"/>
            <p:cNvSpPr/>
            <p:nvPr/>
          </p:nvSpPr>
          <p:spPr>
            <a:xfrm>
              <a:off x="5544643" y="5592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48" name="tx1048"/>
            <p:cNvSpPr/>
            <p:nvPr/>
          </p:nvSpPr>
          <p:spPr>
            <a:xfrm>
              <a:off x="5692355" y="55982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49" name="tx1049"/>
            <p:cNvSpPr/>
            <p:nvPr/>
          </p:nvSpPr>
          <p:spPr>
            <a:xfrm>
              <a:off x="5840068" y="55736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50" name="tx1050"/>
            <p:cNvSpPr/>
            <p:nvPr/>
          </p:nvSpPr>
          <p:spPr>
            <a:xfrm>
              <a:off x="5987780" y="5592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51" name="tx1051"/>
            <p:cNvSpPr/>
            <p:nvPr/>
          </p:nvSpPr>
          <p:spPr>
            <a:xfrm>
              <a:off x="6135493" y="56043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52" name="tx1052"/>
            <p:cNvSpPr/>
            <p:nvPr/>
          </p:nvSpPr>
          <p:spPr>
            <a:xfrm>
              <a:off x="6283205" y="56043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53" name="tx1053"/>
            <p:cNvSpPr/>
            <p:nvPr/>
          </p:nvSpPr>
          <p:spPr>
            <a:xfrm>
              <a:off x="6430918" y="56105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54" name="tx1054"/>
            <p:cNvSpPr/>
            <p:nvPr/>
          </p:nvSpPr>
          <p:spPr>
            <a:xfrm>
              <a:off x="6578630" y="56105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55" name="rc1055"/>
            <p:cNvSpPr/>
            <p:nvPr/>
          </p:nvSpPr>
          <p:spPr>
            <a:xfrm>
              <a:off x="6730048" y="874964"/>
              <a:ext cx="1137386" cy="460747"/>
            </a:xfrm>
            <a:prstGeom prst="rect">
              <a:avLst/>
            </a:prstGeom>
            <a:solidFill>
              <a:srgbClr val="EBEBEB">
                <a:alpha val="100000"/>
              </a:srgbClr>
            </a:solidFill>
          </p:spPr>
          <p:txBody>
            <a:bodyPr/>
            <a:lstStyle/>
            <a:p/>
          </p:txBody>
        </p:sp>
        <p:sp>
          <p:nvSpPr>
            <p:cNvPr id="1056" name="pl1056"/>
            <p:cNvSpPr/>
            <p:nvPr/>
          </p:nvSpPr>
          <p:spPr>
            <a:xfrm>
              <a:off x="6730048" y="12377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57" name="pl1057"/>
            <p:cNvSpPr/>
            <p:nvPr/>
          </p:nvSpPr>
          <p:spPr>
            <a:xfrm>
              <a:off x="6730048" y="108377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58" name="pl1058"/>
            <p:cNvSpPr/>
            <p:nvPr/>
          </p:nvSpPr>
          <p:spPr>
            <a:xfrm>
              <a:off x="6730048" y="92978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59" name="pl1059"/>
            <p:cNvSpPr/>
            <p:nvPr/>
          </p:nvSpPr>
          <p:spPr>
            <a:xfrm>
              <a:off x="6730048"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0" name="pl1060"/>
            <p:cNvSpPr/>
            <p:nvPr/>
          </p:nvSpPr>
          <p:spPr>
            <a:xfrm>
              <a:off x="6730048" y="116077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1" name="pl1061"/>
            <p:cNvSpPr/>
            <p:nvPr/>
          </p:nvSpPr>
          <p:spPr>
            <a:xfrm>
              <a:off x="6730048" y="100678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2" name="pl1062"/>
            <p:cNvSpPr/>
            <p:nvPr/>
          </p:nvSpPr>
          <p:spPr>
            <a:xfrm>
              <a:off x="678174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3" name="pl1063"/>
            <p:cNvSpPr/>
            <p:nvPr/>
          </p:nvSpPr>
          <p:spPr>
            <a:xfrm>
              <a:off x="69294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4" name="pl1064"/>
            <p:cNvSpPr/>
            <p:nvPr/>
          </p:nvSpPr>
          <p:spPr>
            <a:xfrm>
              <a:off x="707717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5" name="pl1065"/>
            <p:cNvSpPr/>
            <p:nvPr/>
          </p:nvSpPr>
          <p:spPr>
            <a:xfrm>
              <a:off x="72248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6" name="pl1066"/>
            <p:cNvSpPr/>
            <p:nvPr/>
          </p:nvSpPr>
          <p:spPr>
            <a:xfrm>
              <a:off x="737259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7" name="pl1067"/>
            <p:cNvSpPr/>
            <p:nvPr/>
          </p:nvSpPr>
          <p:spPr>
            <a:xfrm>
              <a:off x="75203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766802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781573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6781748"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071" name="pl1071"/>
            <p:cNvSpPr/>
            <p:nvPr/>
          </p:nvSpPr>
          <p:spPr>
            <a:xfrm>
              <a:off x="6781748" y="1253171"/>
              <a:ext cx="1033987" cy="36958"/>
            </a:xfrm>
            <a:custGeom>
              <a:avLst/>
              <a:pathLst>
                <a:path w="1033987" h="36958">
                  <a:moveTo>
                    <a:pt x="0" y="36958"/>
                  </a:moveTo>
                  <a:lnTo>
                    <a:pt x="147712" y="30798"/>
                  </a:lnTo>
                  <a:lnTo>
                    <a:pt x="295425" y="18479"/>
                  </a:lnTo>
                  <a:lnTo>
                    <a:pt x="443137" y="18479"/>
                  </a:lnTo>
                  <a:lnTo>
                    <a:pt x="590850" y="6159"/>
                  </a:lnTo>
                  <a:lnTo>
                    <a:pt x="738562" y="0"/>
                  </a:lnTo>
                  <a:lnTo>
                    <a:pt x="886275" y="12319"/>
                  </a:lnTo>
                  <a:lnTo>
                    <a:pt x="1033987" y="18479"/>
                  </a:lnTo>
                </a:path>
              </a:pathLst>
            </a:custGeom>
            <a:ln w="40651" cap="flat">
              <a:solidFill>
                <a:srgbClr val="BEBEBE">
                  <a:alpha val="69803"/>
                </a:srgbClr>
              </a:solidFill>
              <a:prstDash val="solid"/>
              <a:round/>
            </a:ln>
          </p:spPr>
          <p:txBody>
            <a:bodyPr/>
            <a:lstStyle/>
            <a:p/>
          </p:txBody>
        </p:sp>
        <p:sp>
          <p:nvSpPr>
            <p:cNvPr id="1072" name="pl1072"/>
            <p:cNvSpPr/>
            <p:nvPr/>
          </p:nvSpPr>
          <p:spPr>
            <a:xfrm>
              <a:off x="6781748" y="1253171"/>
              <a:ext cx="1033987" cy="36958"/>
            </a:xfrm>
            <a:custGeom>
              <a:avLst/>
              <a:pathLst>
                <a:path w="1033987" h="36958">
                  <a:moveTo>
                    <a:pt x="0" y="36958"/>
                  </a:moveTo>
                  <a:lnTo>
                    <a:pt x="147712" y="30798"/>
                  </a:lnTo>
                  <a:lnTo>
                    <a:pt x="295425" y="18479"/>
                  </a:lnTo>
                  <a:lnTo>
                    <a:pt x="443137" y="18479"/>
                  </a:lnTo>
                  <a:lnTo>
                    <a:pt x="590850" y="6159"/>
                  </a:lnTo>
                  <a:lnTo>
                    <a:pt x="738562" y="0"/>
                  </a:lnTo>
                  <a:lnTo>
                    <a:pt x="886275" y="12319"/>
                  </a:lnTo>
                  <a:lnTo>
                    <a:pt x="1033987" y="18479"/>
                  </a:lnTo>
                </a:path>
              </a:pathLst>
            </a:custGeom>
            <a:ln w="35231" cap="flat">
              <a:solidFill>
                <a:srgbClr val="BEBEBE">
                  <a:alpha val="69803"/>
                </a:srgbClr>
              </a:solidFill>
              <a:prstDash val="solid"/>
              <a:round/>
            </a:ln>
          </p:spPr>
          <p:txBody>
            <a:bodyPr/>
            <a:lstStyle/>
            <a:p/>
          </p:txBody>
        </p:sp>
        <p:sp>
          <p:nvSpPr>
            <p:cNvPr id="1073" name="pl1073"/>
            <p:cNvSpPr/>
            <p:nvPr/>
          </p:nvSpPr>
          <p:spPr>
            <a:xfrm>
              <a:off x="6781748"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074" name="pl1074"/>
            <p:cNvSpPr/>
            <p:nvPr/>
          </p:nvSpPr>
          <p:spPr>
            <a:xfrm>
              <a:off x="6781748" y="1253171"/>
              <a:ext cx="1033987" cy="36958"/>
            </a:xfrm>
            <a:custGeom>
              <a:avLst/>
              <a:pathLst>
                <a:path w="1033987" h="36958">
                  <a:moveTo>
                    <a:pt x="0" y="36958"/>
                  </a:moveTo>
                  <a:lnTo>
                    <a:pt x="147712" y="30798"/>
                  </a:lnTo>
                  <a:lnTo>
                    <a:pt x="295425" y="18479"/>
                  </a:lnTo>
                  <a:lnTo>
                    <a:pt x="443137" y="18479"/>
                  </a:lnTo>
                  <a:lnTo>
                    <a:pt x="590850" y="6159"/>
                  </a:lnTo>
                  <a:lnTo>
                    <a:pt x="738562" y="0"/>
                  </a:lnTo>
                  <a:lnTo>
                    <a:pt x="886275" y="12319"/>
                  </a:lnTo>
                  <a:lnTo>
                    <a:pt x="1033987" y="18479"/>
                  </a:lnTo>
                </a:path>
              </a:pathLst>
            </a:custGeom>
            <a:ln w="40651" cap="flat">
              <a:solidFill>
                <a:srgbClr val="000000">
                  <a:alpha val="100000"/>
                </a:srgbClr>
              </a:solidFill>
              <a:prstDash val="solid"/>
              <a:round/>
            </a:ln>
          </p:spPr>
          <p:txBody>
            <a:bodyPr/>
            <a:lstStyle/>
            <a:p/>
          </p:txBody>
        </p:sp>
        <p:sp>
          <p:nvSpPr>
            <p:cNvPr id="1075" name="pl1075"/>
            <p:cNvSpPr/>
            <p:nvPr/>
          </p:nvSpPr>
          <p:spPr>
            <a:xfrm>
              <a:off x="6781748" y="1253171"/>
              <a:ext cx="1033987" cy="36958"/>
            </a:xfrm>
            <a:custGeom>
              <a:avLst/>
              <a:pathLst>
                <a:path w="1033987" h="36958">
                  <a:moveTo>
                    <a:pt x="0" y="36958"/>
                  </a:moveTo>
                  <a:lnTo>
                    <a:pt x="147712" y="30798"/>
                  </a:lnTo>
                  <a:lnTo>
                    <a:pt x="295425" y="18479"/>
                  </a:lnTo>
                  <a:lnTo>
                    <a:pt x="443137" y="18479"/>
                  </a:lnTo>
                  <a:lnTo>
                    <a:pt x="590850" y="6159"/>
                  </a:lnTo>
                  <a:lnTo>
                    <a:pt x="738562" y="0"/>
                  </a:lnTo>
                  <a:lnTo>
                    <a:pt x="886275" y="12319"/>
                  </a:lnTo>
                  <a:lnTo>
                    <a:pt x="1033987" y="18479"/>
                  </a:lnTo>
                </a:path>
              </a:pathLst>
            </a:custGeom>
            <a:ln w="35231" cap="flat">
              <a:solidFill>
                <a:srgbClr val="F26A21">
                  <a:alpha val="100000"/>
                </a:srgbClr>
              </a:solidFill>
              <a:prstDash val="solid"/>
              <a:round/>
            </a:ln>
          </p:spPr>
          <p:txBody>
            <a:bodyPr/>
            <a:lstStyle/>
            <a:p/>
          </p:txBody>
        </p:sp>
        <p:sp>
          <p:nvSpPr>
            <p:cNvPr id="1076" name="pl1076"/>
            <p:cNvSpPr/>
            <p:nvPr/>
          </p:nvSpPr>
          <p:spPr>
            <a:xfrm>
              <a:off x="6730048"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77" name="tx1077"/>
            <p:cNvSpPr/>
            <p:nvPr/>
          </p:nvSpPr>
          <p:spPr>
            <a:xfrm>
              <a:off x="6751618" y="11271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78" name="tx1078"/>
            <p:cNvSpPr/>
            <p:nvPr/>
          </p:nvSpPr>
          <p:spPr>
            <a:xfrm>
              <a:off x="6899331" y="1120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79" name="tx1079"/>
            <p:cNvSpPr/>
            <p:nvPr/>
          </p:nvSpPr>
          <p:spPr>
            <a:xfrm>
              <a:off x="7047043"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80" name="tx1080"/>
            <p:cNvSpPr/>
            <p:nvPr/>
          </p:nvSpPr>
          <p:spPr>
            <a:xfrm>
              <a:off x="7194756"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81" name="tx1081"/>
            <p:cNvSpPr/>
            <p:nvPr/>
          </p:nvSpPr>
          <p:spPr>
            <a:xfrm>
              <a:off x="7342468" y="10963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82" name="tx1082"/>
            <p:cNvSpPr/>
            <p:nvPr/>
          </p:nvSpPr>
          <p:spPr>
            <a:xfrm>
              <a:off x="7460051" y="10901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83" name="tx1083"/>
            <p:cNvSpPr/>
            <p:nvPr/>
          </p:nvSpPr>
          <p:spPr>
            <a:xfrm>
              <a:off x="7637894" y="1102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84" name="tx1084"/>
            <p:cNvSpPr/>
            <p:nvPr/>
          </p:nvSpPr>
          <p:spPr>
            <a:xfrm>
              <a:off x="7785606"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85" name="rc1085"/>
            <p:cNvSpPr/>
            <p:nvPr/>
          </p:nvSpPr>
          <p:spPr>
            <a:xfrm>
              <a:off x="6730048" y="1620153"/>
              <a:ext cx="1137386" cy="460747"/>
            </a:xfrm>
            <a:prstGeom prst="rect">
              <a:avLst/>
            </a:prstGeom>
            <a:solidFill>
              <a:srgbClr val="EBEBEB">
                <a:alpha val="100000"/>
              </a:srgbClr>
            </a:solidFill>
          </p:spPr>
          <p:txBody>
            <a:bodyPr/>
            <a:lstStyle/>
            <a:p/>
          </p:txBody>
        </p:sp>
        <p:sp>
          <p:nvSpPr>
            <p:cNvPr id="1086" name="pl1086"/>
            <p:cNvSpPr/>
            <p:nvPr/>
          </p:nvSpPr>
          <p:spPr>
            <a:xfrm>
              <a:off x="6730048" y="198296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87" name="pl1087"/>
            <p:cNvSpPr/>
            <p:nvPr/>
          </p:nvSpPr>
          <p:spPr>
            <a:xfrm>
              <a:off x="6730048" y="182896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88" name="pl1088"/>
            <p:cNvSpPr/>
            <p:nvPr/>
          </p:nvSpPr>
          <p:spPr>
            <a:xfrm>
              <a:off x="6730048" y="16749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89" name="pl1089"/>
            <p:cNvSpPr/>
            <p:nvPr/>
          </p:nvSpPr>
          <p:spPr>
            <a:xfrm>
              <a:off x="6730048"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90" name="pl1090"/>
            <p:cNvSpPr/>
            <p:nvPr/>
          </p:nvSpPr>
          <p:spPr>
            <a:xfrm>
              <a:off x="6730048" y="190596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91" name="pl1091"/>
            <p:cNvSpPr/>
            <p:nvPr/>
          </p:nvSpPr>
          <p:spPr>
            <a:xfrm>
              <a:off x="6730048" y="175197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92" name="pl1092"/>
            <p:cNvSpPr/>
            <p:nvPr/>
          </p:nvSpPr>
          <p:spPr>
            <a:xfrm>
              <a:off x="678174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3" name="pl1093"/>
            <p:cNvSpPr/>
            <p:nvPr/>
          </p:nvSpPr>
          <p:spPr>
            <a:xfrm>
              <a:off x="69294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4" name="pl1094"/>
            <p:cNvSpPr/>
            <p:nvPr/>
          </p:nvSpPr>
          <p:spPr>
            <a:xfrm>
              <a:off x="707717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5" name="pl1095"/>
            <p:cNvSpPr/>
            <p:nvPr/>
          </p:nvSpPr>
          <p:spPr>
            <a:xfrm>
              <a:off x="72248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6" name="pl1096"/>
            <p:cNvSpPr/>
            <p:nvPr/>
          </p:nvSpPr>
          <p:spPr>
            <a:xfrm>
              <a:off x="737259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7" name="pl1097"/>
            <p:cNvSpPr/>
            <p:nvPr/>
          </p:nvSpPr>
          <p:spPr>
            <a:xfrm>
              <a:off x="75203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8" name="pl1098"/>
            <p:cNvSpPr/>
            <p:nvPr/>
          </p:nvSpPr>
          <p:spPr>
            <a:xfrm>
              <a:off x="766802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781573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6781748"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101" name="pl1101"/>
            <p:cNvSpPr/>
            <p:nvPr/>
          </p:nvSpPr>
          <p:spPr>
            <a:xfrm>
              <a:off x="6781748" y="1998361"/>
              <a:ext cx="1033987" cy="61597"/>
            </a:xfrm>
            <a:custGeom>
              <a:avLst/>
              <a:pathLst>
                <a:path w="1033987" h="61597">
                  <a:moveTo>
                    <a:pt x="0" y="24638"/>
                  </a:moveTo>
                  <a:lnTo>
                    <a:pt x="147712" y="24638"/>
                  </a:lnTo>
                  <a:lnTo>
                    <a:pt x="295425" y="30798"/>
                  </a:lnTo>
                  <a:lnTo>
                    <a:pt x="443137" y="0"/>
                  </a:lnTo>
                  <a:lnTo>
                    <a:pt x="590850" y="49277"/>
                  </a:lnTo>
                  <a:lnTo>
                    <a:pt x="738562" y="36958"/>
                  </a:lnTo>
                  <a:lnTo>
                    <a:pt x="886275" y="12319"/>
                  </a:lnTo>
                  <a:lnTo>
                    <a:pt x="1033987" y="61597"/>
                  </a:lnTo>
                </a:path>
              </a:pathLst>
            </a:custGeom>
            <a:ln w="40651" cap="flat">
              <a:solidFill>
                <a:srgbClr val="BEBEBE">
                  <a:alpha val="69803"/>
                </a:srgbClr>
              </a:solidFill>
              <a:prstDash val="solid"/>
              <a:round/>
            </a:ln>
          </p:spPr>
          <p:txBody>
            <a:bodyPr/>
            <a:lstStyle/>
            <a:p/>
          </p:txBody>
        </p:sp>
        <p:sp>
          <p:nvSpPr>
            <p:cNvPr id="1102" name="pl1102"/>
            <p:cNvSpPr/>
            <p:nvPr/>
          </p:nvSpPr>
          <p:spPr>
            <a:xfrm>
              <a:off x="6781748" y="1998361"/>
              <a:ext cx="1033987" cy="61597"/>
            </a:xfrm>
            <a:custGeom>
              <a:avLst/>
              <a:pathLst>
                <a:path w="1033987" h="61597">
                  <a:moveTo>
                    <a:pt x="0" y="24638"/>
                  </a:moveTo>
                  <a:lnTo>
                    <a:pt x="147712" y="24638"/>
                  </a:lnTo>
                  <a:lnTo>
                    <a:pt x="295425" y="30798"/>
                  </a:lnTo>
                  <a:lnTo>
                    <a:pt x="443137" y="0"/>
                  </a:lnTo>
                  <a:lnTo>
                    <a:pt x="590850" y="49277"/>
                  </a:lnTo>
                  <a:lnTo>
                    <a:pt x="738562" y="36958"/>
                  </a:lnTo>
                  <a:lnTo>
                    <a:pt x="886275" y="12319"/>
                  </a:lnTo>
                  <a:lnTo>
                    <a:pt x="1033987" y="61597"/>
                  </a:lnTo>
                </a:path>
              </a:pathLst>
            </a:custGeom>
            <a:ln w="35231" cap="flat">
              <a:solidFill>
                <a:srgbClr val="BEBEBE">
                  <a:alpha val="69803"/>
                </a:srgbClr>
              </a:solidFill>
              <a:prstDash val="solid"/>
              <a:round/>
            </a:ln>
          </p:spPr>
          <p:txBody>
            <a:bodyPr/>
            <a:lstStyle/>
            <a:p/>
          </p:txBody>
        </p:sp>
        <p:sp>
          <p:nvSpPr>
            <p:cNvPr id="1103" name="pl1103"/>
            <p:cNvSpPr/>
            <p:nvPr/>
          </p:nvSpPr>
          <p:spPr>
            <a:xfrm>
              <a:off x="6781748"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104" name="pl1104"/>
            <p:cNvSpPr/>
            <p:nvPr/>
          </p:nvSpPr>
          <p:spPr>
            <a:xfrm>
              <a:off x="6781748" y="1998361"/>
              <a:ext cx="1033987" cy="61597"/>
            </a:xfrm>
            <a:custGeom>
              <a:avLst/>
              <a:pathLst>
                <a:path w="1033987" h="61597">
                  <a:moveTo>
                    <a:pt x="0" y="24638"/>
                  </a:moveTo>
                  <a:lnTo>
                    <a:pt x="147712" y="24638"/>
                  </a:lnTo>
                  <a:lnTo>
                    <a:pt x="295425" y="30798"/>
                  </a:lnTo>
                  <a:lnTo>
                    <a:pt x="443137" y="0"/>
                  </a:lnTo>
                  <a:lnTo>
                    <a:pt x="590850" y="49277"/>
                  </a:lnTo>
                  <a:lnTo>
                    <a:pt x="738562" y="36958"/>
                  </a:lnTo>
                  <a:lnTo>
                    <a:pt x="886275" y="12319"/>
                  </a:lnTo>
                  <a:lnTo>
                    <a:pt x="1033987" y="61597"/>
                  </a:lnTo>
                </a:path>
              </a:pathLst>
            </a:custGeom>
            <a:ln w="40651" cap="flat">
              <a:solidFill>
                <a:srgbClr val="000000">
                  <a:alpha val="100000"/>
                </a:srgbClr>
              </a:solidFill>
              <a:prstDash val="solid"/>
              <a:round/>
            </a:ln>
          </p:spPr>
          <p:txBody>
            <a:bodyPr/>
            <a:lstStyle/>
            <a:p/>
          </p:txBody>
        </p:sp>
        <p:sp>
          <p:nvSpPr>
            <p:cNvPr id="1105" name="pl1105"/>
            <p:cNvSpPr/>
            <p:nvPr/>
          </p:nvSpPr>
          <p:spPr>
            <a:xfrm>
              <a:off x="6781748" y="1998361"/>
              <a:ext cx="1033987" cy="61597"/>
            </a:xfrm>
            <a:custGeom>
              <a:avLst/>
              <a:pathLst>
                <a:path w="1033987" h="61597">
                  <a:moveTo>
                    <a:pt x="0" y="24638"/>
                  </a:moveTo>
                  <a:lnTo>
                    <a:pt x="147712" y="24638"/>
                  </a:lnTo>
                  <a:lnTo>
                    <a:pt x="295425" y="30798"/>
                  </a:lnTo>
                  <a:lnTo>
                    <a:pt x="443137" y="0"/>
                  </a:lnTo>
                  <a:lnTo>
                    <a:pt x="590850" y="49277"/>
                  </a:lnTo>
                  <a:lnTo>
                    <a:pt x="738562" y="36958"/>
                  </a:lnTo>
                  <a:lnTo>
                    <a:pt x="886275" y="12319"/>
                  </a:lnTo>
                  <a:lnTo>
                    <a:pt x="1033987" y="61597"/>
                  </a:lnTo>
                </a:path>
              </a:pathLst>
            </a:custGeom>
            <a:ln w="35231" cap="flat">
              <a:solidFill>
                <a:srgbClr val="F26A21">
                  <a:alpha val="100000"/>
                </a:srgbClr>
              </a:solidFill>
              <a:prstDash val="solid"/>
              <a:round/>
            </a:ln>
          </p:spPr>
          <p:txBody>
            <a:bodyPr/>
            <a:lstStyle/>
            <a:p/>
          </p:txBody>
        </p:sp>
        <p:sp>
          <p:nvSpPr>
            <p:cNvPr id="1106" name="pl1106"/>
            <p:cNvSpPr/>
            <p:nvPr/>
          </p:nvSpPr>
          <p:spPr>
            <a:xfrm>
              <a:off x="6730048"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07" name="tx1107"/>
            <p:cNvSpPr/>
            <p:nvPr/>
          </p:nvSpPr>
          <p:spPr>
            <a:xfrm>
              <a:off x="6751618" y="1859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08" name="tx1108"/>
            <p:cNvSpPr/>
            <p:nvPr/>
          </p:nvSpPr>
          <p:spPr>
            <a:xfrm>
              <a:off x="6899331" y="1859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09" name="tx1109"/>
            <p:cNvSpPr/>
            <p:nvPr/>
          </p:nvSpPr>
          <p:spPr>
            <a:xfrm>
              <a:off x="7047043" y="18661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10" name="tx1110"/>
            <p:cNvSpPr/>
            <p:nvPr/>
          </p:nvSpPr>
          <p:spPr>
            <a:xfrm>
              <a:off x="7164626" y="18353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11" name="tx1111"/>
            <p:cNvSpPr/>
            <p:nvPr/>
          </p:nvSpPr>
          <p:spPr>
            <a:xfrm>
              <a:off x="7342468" y="1884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12" name="tx1112"/>
            <p:cNvSpPr/>
            <p:nvPr/>
          </p:nvSpPr>
          <p:spPr>
            <a:xfrm>
              <a:off x="7490181" y="187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13" name="tx1113"/>
            <p:cNvSpPr/>
            <p:nvPr/>
          </p:nvSpPr>
          <p:spPr>
            <a:xfrm>
              <a:off x="7637894" y="18476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14" name="tx1114"/>
            <p:cNvSpPr/>
            <p:nvPr/>
          </p:nvSpPr>
          <p:spPr>
            <a:xfrm>
              <a:off x="7785606"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5" name="rc1115"/>
            <p:cNvSpPr/>
            <p:nvPr/>
          </p:nvSpPr>
          <p:spPr>
            <a:xfrm>
              <a:off x="6730048" y="2365343"/>
              <a:ext cx="1137386" cy="460747"/>
            </a:xfrm>
            <a:prstGeom prst="rect">
              <a:avLst/>
            </a:prstGeom>
            <a:solidFill>
              <a:srgbClr val="EBEBEB">
                <a:alpha val="100000"/>
              </a:srgbClr>
            </a:solidFill>
          </p:spPr>
          <p:txBody>
            <a:bodyPr/>
            <a:lstStyle/>
            <a:p/>
          </p:txBody>
        </p:sp>
        <p:sp>
          <p:nvSpPr>
            <p:cNvPr id="1116" name="pl1116"/>
            <p:cNvSpPr/>
            <p:nvPr/>
          </p:nvSpPr>
          <p:spPr>
            <a:xfrm>
              <a:off x="6730048" y="27281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17" name="pl1117"/>
            <p:cNvSpPr/>
            <p:nvPr/>
          </p:nvSpPr>
          <p:spPr>
            <a:xfrm>
              <a:off x="6730048" y="25741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18" name="pl1118"/>
            <p:cNvSpPr/>
            <p:nvPr/>
          </p:nvSpPr>
          <p:spPr>
            <a:xfrm>
              <a:off x="6730048" y="242016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19" name="pl1119"/>
            <p:cNvSpPr/>
            <p:nvPr/>
          </p:nvSpPr>
          <p:spPr>
            <a:xfrm>
              <a:off x="6730048"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20" name="pl1120"/>
            <p:cNvSpPr/>
            <p:nvPr/>
          </p:nvSpPr>
          <p:spPr>
            <a:xfrm>
              <a:off x="6730048" y="265115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21" name="pl1121"/>
            <p:cNvSpPr/>
            <p:nvPr/>
          </p:nvSpPr>
          <p:spPr>
            <a:xfrm>
              <a:off x="6730048" y="249716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22" name="pl1122"/>
            <p:cNvSpPr/>
            <p:nvPr/>
          </p:nvSpPr>
          <p:spPr>
            <a:xfrm>
              <a:off x="678174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3" name="pl1123"/>
            <p:cNvSpPr/>
            <p:nvPr/>
          </p:nvSpPr>
          <p:spPr>
            <a:xfrm>
              <a:off x="69294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4" name="pl1124"/>
            <p:cNvSpPr/>
            <p:nvPr/>
          </p:nvSpPr>
          <p:spPr>
            <a:xfrm>
              <a:off x="707717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5" name="pl1125"/>
            <p:cNvSpPr/>
            <p:nvPr/>
          </p:nvSpPr>
          <p:spPr>
            <a:xfrm>
              <a:off x="72248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6" name="pl1126"/>
            <p:cNvSpPr/>
            <p:nvPr/>
          </p:nvSpPr>
          <p:spPr>
            <a:xfrm>
              <a:off x="737259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7" name="pl1127"/>
            <p:cNvSpPr/>
            <p:nvPr/>
          </p:nvSpPr>
          <p:spPr>
            <a:xfrm>
              <a:off x="75203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8" name="pl1128"/>
            <p:cNvSpPr/>
            <p:nvPr/>
          </p:nvSpPr>
          <p:spPr>
            <a:xfrm>
              <a:off x="766802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9" name="pl1129"/>
            <p:cNvSpPr/>
            <p:nvPr/>
          </p:nvSpPr>
          <p:spPr>
            <a:xfrm>
              <a:off x="781573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0" name="pl1130"/>
            <p:cNvSpPr/>
            <p:nvPr/>
          </p:nvSpPr>
          <p:spPr>
            <a:xfrm>
              <a:off x="6781748"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131" name="pl1131"/>
            <p:cNvSpPr/>
            <p:nvPr/>
          </p:nvSpPr>
          <p:spPr>
            <a:xfrm>
              <a:off x="6781748" y="2743551"/>
              <a:ext cx="1033987" cy="61597"/>
            </a:xfrm>
            <a:custGeom>
              <a:avLst/>
              <a:pathLst>
                <a:path w="1033987" h="61597">
                  <a:moveTo>
                    <a:pt x="0" y="55437"/>
                  </a:moveTo>
                  <a:lnTo>
                    <a:pt x="147712" y="61597"/>
                  </a:lnTo>
                  <a:lnTo>
                    <a:pt x="295425" y="18479"/>
                  </a:lnTo>
                  <a:lnTo>
                    <a:pt x="443137" y="12319"/>
                  </a:lnTo>
                  <a:lnTo>
                    <a:pt x="590850" y="30798"/>
                  </a:lnTo>
                  <a:lnTo>
                    <a:pt x="738562" y="6159"/>
                  </a:lnTo>
                  <a:lnTo>
                    <a:pt x="886275" y="49277"/>
                  </a:lnTo>
                  <a:lnTo>
                    <a:pt x="1033987" y="0"/>
                  </a:lnTo>
                </a:path>
              </a:pathLst>
            </a:custGeom>
            <a:ln w="40651" cap="flat">
              <a:solidFill>
                <a:srgbClr val="BEBEBE">
                  <a:alpha val="69803"/>
                </a:srgbClr>
              </a:solidFill>
              <a:prstDash val="solid"/>
              <a:round/>
            </a:ln>
          </p:spPr>
          <p:txBody>
            <a:bodyPr/>
            <a:lstStyle/>
            <a:p/>
          </p:txBody>
        </p:sp>
        <p:sp>
          <p:nvSpPr>
            <p:cNvPr id="1132" name="pl1132"/>
            <p:cNvSpPr/>
            <p:nvPr/>
          </p:nvSpPr>
          <p:spPr>
            <a:xfrm>
              <a:off x="6781748" y="2743551"/>
              <a:ext cx="1033987" cy="61597"/>
            </a:xfrm>
            <a:custGeom>
              <a:avLst/>
              <a:pathLst>
                <a:path w="1033987" h="61597">
                  <a:moveTo>
                    <a:pt x="0" y="55437"/>
                  </a:moveTo>
                  <a:lnTo>
                    <a:pt x="147712" y="61597"/>
                  </a:lnTo>
                  <a:lnTo>
                    <a:pt x="295425" y="18479"/>
                  </a:lnTo>
                  <a:lnTo>
                    <a:pt x="443137" y="12319"/>
                  </a:lnTo>
                  <a:lnTo>
                    <a:pt x="590850" y="30798"/>
                  </a:lnTo>
                  <a:lnTo>
                    <a:pt x="738562" y="6159"/>
                  </a:lnTo>
                  <a:lnTo>
                    <a:pt x="886275" y="49277"/>
                  </a:lnTo>
                  <a:lnTo>
                    <a:pt x="1033987" y="0"/>
                  </a:lnTo>
                </a:path>
              </a:pathLst>
            </a:custGeom>
            <a:ln w="35231" cap="flat">
              <a:solidFill>
                <a:srgbClr val="BEBEBE">
                  <a:alpha val="69803"/>
                </a:srgbClr>
              </a:solidFill>
              <a:prstDash val="solid"/>
              <a:round/>
            </a:ln>
          </p:spPr>
          <p:txBody>
            <a:bodyPr/>
            <a:lstStyle/>
            <a:p/>
          </p:txBody>
        </p:sp>
        <p:sp>
          <p:nvSpPr>
            <p:cNvPr id="1133" name="pl1133"/>
            <p:cNvSpPr/>
            <p:nvPr/>
          </p:nvSpPr>
          <p:spPr>
            <a:xfrm>
              <a:off x="6781748"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134" name="pl1134"/>
            <p:cNvSpPr/>
            <p:nvPr/>
          </p:nvSpPr>
          <p:spPr>
            <a:xfrm>
              <a:off x="6781748" y="2743551"/>
              <a:ext cx="1033987" cy="61597"/>
            </a:xfrm>
            <a:custGeom>
              <a:avLst/>
              <a:pathLst>
                <a:path w="1033987" h="61597">
                  <a:moveTo>
                    <a:pt x="0" y="55437"/>
                  </a:moveTo>
                  <a:lnTo>
                    <a:pt x="147712" y="61597"/>
                  </a:lnTo>
                  <a:lnTo>
                    <a:pt x="295425" y="18479"/>
                  </a:lnTo>
                  <a:lnTo>
                    <a:pt x="443137" y="12319"/>
                  </a:lnTo>
                  <a:lnTo>
                    <a:pt x="590850" y="30798"/>
                  </a:lnTo>
                  <a:lnTo>
                    <a:pt x="738562" y="6159"/>
                  </a:lnTo>
                  <a:lnTo>
                    <a:pt x="886275" y="49277"/>
                  </a:lnTo>
                  <a:lnTo>
                    <a:pt x="1033987" y="0"/>
                  </a:lnTo>
                </a:path>
              </a:pathLst>
            </a:custGeom>
            <a:ln w="40651" cap="flat">
              <a:solidFill>
                <a:srgbClr val="000000">
                  <a:alpha val="100000"/>
                </a:srgbClr>
              </a:solidFill>
              <a:prstDash val="solid"/>
              <a:round/>
            </a:ln>
          </p:spPr>
          <p:txBody>
            <a:bodyPr/>
            <a:lstStyle/>
            <a:p/>
          </p:txBody>
        </p:sp>
        <p:sp>
          <p:nvSpPr>
            <p:cNvPr id="1135" name="pl1135"/>
            <p:cNvSpPr/>
            <p:nvPr/>
          </p:nvSpPr>
          <p:spPr>
            <a:xfrm>
              <a:off x="6781748" y="2743551"/>
              <a:ext cx="1033987" cy="61597"/>
            </a:xfrm>
            <a:custGeom>
              <a:avLst/>
              <a:pathLst>
                <a:path w="1033987" h="61597">
                  <a:moveTo>
                    <a:pt x="0" y="55437"/>
                  </a:moveTo>
                  <a:lnTo>
                    <a:pt x="147712" y="61597"/>
                  </a:lnTo>
                  <a:lnTo>
                    <a:pt x="295425" y="18479"/>
                  </a:lnTo>
                  <a:lnTo>
                    <a:pt x="443137" y="12319"/>
                  </a:lnTo>
                  <a:lnTo>
                    <a:pt x="590850" y="30798"/>
                  </a:lnTo>
                  <a:lnTo>
                    <a:pt x="738562" y="6159"/>
                  </a:lnTo>
                  <a:lnTo>
                    <a:pt x="886275" y="49277"/>
                  </a:lnTo>
                  <a:lnTo>
                    <a:pt x="1033987" y="0"/>
                  </a:lnTo>
                </a:path>
              </a:pathLst>
            </a:custGeom>
            <a:ln w="35231" cap="flat">
              <a:solidFill>
                <a:srgbClr val="F26A21">
                  <a:alpha val="100000"/>
                </a:srgbClr>
              </a:solidFill>
              <a:prstDash val="solid"/>
              <a:round/>
            </a:ln>
          </p:spPr>
          <p:txBody>
            <a:bodyPr/>
            <a:lstStyle/>
            <a:p/>
          </p:txBody>
        </p:sp>
        <p:sp>
          <p:nvSpPr>
            <p:cNvPr id="1136" name="pl1136"/>
            <p:cNvSpPr/>
            <p:nvPr/>
          </p:nvSpPr>
          <p:spPr>
            <a:xfrm>
              <a:off x="6730048"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37" name="tx1137"/>
            <p:cNvSpPr/>
            <p:nvPr/>
          </p:nvSpPr>
          <p:spPr>
            <a:xfrm>
              <a:off x="6751618" y="26359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38" name="tx1138"/>
            <p:cNvSpPr/>
            <p:nvPr/>
          </p:nvSpPr>
          <p:spPr>
            <a:xfrm>
              <a:off x="6899331"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9" name="tx1139"/>
            <p:cNvSpPr/>
            <p:nvPr/>
          </p:nvSpPr>
          <p:spPr>
            <a:xfrm>
              <a:off x="7047043" y="25990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40" name="tx1140"/>
            <p:cNvSpPr/>
            <p:nvPr/>
          </p:nvSpPr>
          <p:spPr>
            <a:xfrm>
              <a:off x="7194756" y="25928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41" name="tx1141"/>
            <p:cNvSpPr/>
            <p:nvPr/>
          </p:nvSpPr>
          <p:spPr>
            <a:xfrm>
              <a:off x="7342468" y="261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42" name="tx1142"/>
            <p:cNvSpPr/>
            <p:nvPr/>
          </p:nvSpPr>
          <p:spPr>
            <a:xfrm>
              <a:off x="7490181" y="2586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43" name="tx1143"/>
            <p:cNvSpPr/>
            <p:nvPr/>
          </p:nvSpPr>
          <p:spPr>
            <a:xfrm>
              <a:off x="7637894" y="26298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44" name="tx1144"/>
            <p:cNvSpPr/>
            <p:nvPr/>
          </p:nvSpPr>
          <p:spPr>
            <a:xfrm>
              <a:off x="7755477" y="25805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45" name="rc1145"/>
            <p:cNvSpPr/>
            <p:nvPr/>
          </p:nvSpPr>
          <p:spPr>
            <a:xfrm>
              <a:off x="6730048" y="3110533"/>
              <a:ext cx="1137386" cy="460747"/>
            </a:xfrm>
            <a:prstGeom prst="rect">
              <a:avLst/>
            </a:prstGeom>
            <a:solidFill>
              <a:srgbClr val="EBEBEB">
                <a:alpha val="100000"/>
              </a:srgbClr>
            </a:solidFill>
          </p:spPr>
          <p:txBody>
            <a:bodyPr/>
            <a:lstStyle/>
            <a:p/>
          </p:txBody>
        </p:sp>
        <p:sp>
          <p:nvSpPr>
            <p:cNvPr id="1146" name="pl1146"/>
            <p:cNvSpPr/>
            <p:nvPr/>
          </p:nvSpPr>
          <p:spPr>
            <a:xfrm>
              <a:off x="6730048" y="347334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47" name="pl1147"/>
            <p:cNvSpPr/>
            <p:nvPr/>
          </p:nvSpPr>
          <p:spPr>
            <a:xfrm>
              <a:off x="6730048" y="331934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48" name="pl1148"/>
            <p:cNvSpPr/>
            <p:nvPr/>
          </p:nvSpPr>
          <p:spPr>
            <a:xfrm>
              <a:off x="6730048" y="31653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49" name="pl1149"/>
            <p:cNvSpPr/>
            <p:nvPr/>
          </p:nvSpPr>
          <p:spPr>
            <a:xfrm>
              <a:off x="6730048"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50" name="pl1150"/>
            <p:cNvSpPr/>
            <p:nvPr/>
          </p:nvSpPr>
          <p:spPr>
            <a:xfrm>
              <a:off x="6730048" y="339634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51" name="pl1151"/>
            <p:cNvSpPr/>
            <p:nvPr/>
          </p:nvSpPr>
          <p:spPr>
            <a:xfrm>
              <a:off x="6730048" y="324235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52" name="pl1152"/>
            <p:cNvSpPr/>
            <p:nvPr/>
          </p:nvSpPr>
          <p:spPr>
            <a:xfrm>
              <a:off x="678174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53" name="pl1153"/>
            <p:cNvSpPr/>
            <p:nvPr/>
          </p:nvSpPr>
          <p:spPr>
            <a:xfrm>
              <a:off x="69294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54" name="pl1154"/>
            <p:cNvSpPr/>
            <p:nvPr/>
          </p:nvSpPr>
          <p:spPr>
            <a:xfrm>
              <a:off x="707717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55" name="pl1155"/>
            <p:cNvSpPr/>
            <p:nvPr/>
          </p:nvSpPr>
          <p:spPr>
            <a:xfrm>
              <a:off x="72248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56" name="pl1156"/>
            <p:cNvSpPr/>
            <p:nvPr/>
          </p:nvSpPr>
          <p:spPr>
            <a:xfrm>
              <a:off x="737259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57" name="pl1157"/>
            <p:cNvSpPr/>
            <p:nvPr/>
          </p:nvSpPr>
          <p:spPr>
            <a:xfrm>
              <a:off x="75203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58" name="pl1158"/>
            <p:cNvSpPr/>
            <p:nvPr/>
          </p:nvSpPr>
          <p:spPr>
            <a:xfrm>
              <a:off x="766802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59" name="pl1159"/>
            <p:cNvSpPr/>
            <p:nvPr/>
          </p:nvSpPr>
          <p:spPr>
            <a:xfrm>
              <a:off x="781573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0" name="pl1160"/>
            <p:cNvSpPr/>
            <p:nvPr/>
          </p:nvSpPr>
          <p:spPr>
            <a:xfrm>
              <a:off x="6781748"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161" name="pl1161"/>
            <p:cNvSpPr/>
            <p:nvPr/>
          </p:nvSpPr>
          <p:spPr>
            <a:xfrm>
              <a:off x="6781748" y="3439462"/>
              <a:ext cx="1033987" cy="92395"/>
            </a:xfrm>
            <a:custGeom>
              <a:avLst/>
              <a:pathLst>
                <a:path w="1033987" h="92395">
                  <a:moveTo>
                    <a:pt x="0" y="86236"/>
                  </a:moveTo>
                  <a:lnTo>
                    <a:pt x="147712" y="92395"/>
                  </a:lnTo>
                  <a:lnTo>
                    <a:pt x="295425" y="92395"/>
                  </a:lnTo>
                  <a:lnTo>
                    <a:pt x="443137" y="0"/>
                  </a:lnTo>
                  <a:lnTo>
                    <a:pt x="590850" y="36958"/>
                  </a:lnTo>
                  <a:lnTo>
                    <a:pt x="738562" y="49277"/>
                  </a:lnTo>
                  <a:lnTo>
                    <a:pt x="886275" y="67757"/>
                  </a:lnTo>
                  <a:lnTo>
                    <a:pt x="1033987" y="67757"/>
                  </a:lnTo>
                </a:path>
              </a:pathLst>
            </a:custGeom>
            <a:ln w="40651" cap="flat">
              <a:solidFill>
                <a:srgbClr val="BEBEBE">
                  <a:alpha val="69803"/>
                </a:srgbClr>
              </a:solidFill>
              <a:prstDash val="solid"/>
              <a:round/>
            </a:ln>
          </p:spPr>
          <p:txBody>
            <a:bodyPr/>
            <a:lstStyle/>
            <a:p/>
          </p:txBody>
        </p:sp>
        <p:sp>
          <p:nvSpPr>
            <p:cNvPr id="1162" name="pl1162"/>
            <p:cNvSpPr/>
            <p:nvPr/>
          </p:nvSpPr>
          <p:spPr>
            <a:xfrm>
              <a:off x="6781748" y="3439462"/>
              <a:ext cx="1033987" cy="92395"/>
            </a:xfrm>
            <a:custGeom>
              <a:avLst/>
              <a:pathLst>
                <a:path w="1033987" h="92395">
                  <a:moveTo>
                    <a:pt x="0" y="86236"/>
                  </a:moveTo>
                  <a:lnTo>
                    <a:pt x="147712" y="92395"/>
                  </a:lnTo>
                  <a:lnTo>
                    <a:pt x="295425" y="92395"/>
                  </a:lnTo>
                  <a:lnTo>
                    <a:pt x="443137" y="0"/>
                  </a:lnTo>
                  <a:lnTo>
                    <a:pt x="590850" y="36958"/>
                  </a:lnTo>
                  <a:lnTo>
                    <a:pt x="738562" y="49277"/>
                  </a:lnTo>
                  <a:lnTo>
                    <a:pt x="886275" y="67757"/>
                  </a:lnTo>
                  <a:lnTo>
                    <a:pt x="1033987" y="67757"/>
                  </a:lnTo>
                </a:path>
              </a:pathLst>
            </a:custGeom>
            <a:ln w="35231" cap="flat">
              <a:solidFill>
                <a:srgbClr val="BEBEBE">
                  <a:alpha val="69803"/>
                </a:srgbClr>
              </a:solidFill>
              <a:prstDash val="solid"/>
              <a:round/>
            </a:ln>
          </p:spPr>
          <p:txBody>
            <a:bodyPr/>
            <a:lstStyle/>
            <a:p/>
          </p:txBody>
        </p:sp>
        <p:sp>
          <p:nvSpPr>
            <p:cNvPr id="1163" name="pl1163"/>
            <p:cNvSpPr/>
            <p:nvPr/>
          </p:nvSpPr>
          <p:spPr>
            <a:xfrm>
              <a:off x="6781748"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164" name="pl1164"/>
            <p:cNvSpPr/>
            <p:nvPr/>
          </p:nvSpPr>
          <p:spPr>
            <a:xfrm>
              <a:off x="6781748" y="3439462"/>
              <a:ext cx="1033987" cy="92395"/>
            </a:xfrm>
            <a:custGeom>
              <a:avLst/>
              <a:pathLst>
                <a:path w="1033987" h="92395">
                  <a:moveTo>
                    <a:pt x="0" y="86236"/>
                  </a:moveTo>
                  <a:lnTo>
                    <a:pt x="147712" y="92395"/>
                  </a:lnTo>
                  <a:lnTo>
                    <a:pt x="295425" y="92395"/>
                  </a:lnTo>
                  <a:lnTo>
                    <a:pt x="443137" y="0"/>
                  </a:lnTo>
                  <a:lnTo>
                    <a:pt x="590850" y="36958"/>
                  </a:lnTo>
                  <a:lnTo>
                    <a:pt x="738562" y="49277"/>
                  </a:lnTo>
                  <a:lnTo>
                    <a:pt x="886275" y="67757"/>
                  </a:lnTo>
                  <a:lnTo>
                    <a:pt x="1033987" y="67757"/>
                  </a:lnTo>
                </a:path>
              </a:pathLst>
            </a:custGeom>
            <a:ln w="40651" cap="flat">
              <a:solidFill>
                <a:srgbClr val="000000">
                  <a:alpha val="100000"/>
                </a:srgbClr>
              </a:solidFill>
              <a:prstDash val="solid"/>
              <a:round/>
            </a:ln>
          </p:spPr>
          <p:txBody>
            <a:bodyPr/>
            <a:lstStyle/>
            <a:p/>
          </p:txBody>
        </p:sp>
        <p:sp>
          <p:nvSpPr>
            <p:cNvPr id="1165" name="pl1165"/>
            <p:cNvSpPr/>
            <p:nvPr/>
          </p:nvSpPr>
          <p:spPr>
            <a:xfrm>
              <a:off x="6781748" y="3439462"/>
              <a:ext cx="1033987" cy="92395"/>
            </a:xfrm>
            <a:custGeom>
              <a:avLst/>
              <a:pathLst>
                <a:path w="1033987" h="92395">
                  <a:moveTo>
                    <a:pt x="0" y="86236"/>
                  </a:moveTo>
                  <a:lnTo>
                    <a:pt x="147712" y="92395"/>
                  </a:lnTo>
                  <a:lnTo>
                    <a:pt x="295425" y="92395"/>
                  </a:lnTo>
                  <a:lnTo>
                    <a:pt x="443137" y="0"/>
                  </a:lnTo>
                  <a:lnTo>
                    <a:pt x="590850" y="36958"/>
                  </a:lnTo>
                  <a:lnTo>
                    <a:pt x="738562" y="49277"/>
                  </a:lnTo>
                  <a:lnTo>
                    <a:pt x="886275" y="67757"/>
                  </a:lnTo>
                  <a:lnTo>
                    <a:pt x="1033987" y="67757"/>
                  </a:lnTo>
                </a:path>
              </a:pathLst>
            </a:custGeom>
            <a:ln w="35231" cap="flat">
              <a:solidFill>
                <a:srgbClr val="F26A21">
                  <a:alpha val="100000"/>
                </a:srgbClr>
              </a:solidFill>
              <a:prstDash val="solid"/>
              <a:round/>
            </a:ln>
          </p:spPr>
          <p:txBody>
            <a:bodyPr/>
            <a:lstStyle/>
            <a:p/>
          </p:txBody>
        </p:sp>
        <p:sp>
          <p:nvSpPr>
            <p:cNvPr id="1166" name="pl1166"/>
            <p:cNvSpPr/>
            <p:nvPr/>
          </p:nvSpPr>
          <p:spPr>
            <a:xfrm>
              <a:off x="6730048"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67" name="tx1167"/>
            <p:cNvSpPr/>
            <p:nvPr/>
          </p:nvSpPr>
          <p:spPr>
            <a:xfrm>
              <a:off x="6751618" y="33626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68" name="tx1168"/>
            <p:cNvSpPr/>
            <p:nvPr/>
          </p:nvSpPr>
          <p:spPr>
            <a:xfrm>
              <a:off x="6899331" y="33688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69" name="tx1169"/>
            <p:cNvSpPr/>
            <p:nvPr/>
          </p:nvSpPr>
          <p:spPr>
            <a:xfrm>
              <a:off x="7047043" y="33688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70" name="tx1170"/>
            <p:cNvSpPr/>
            <p:nvPr/>
          </p:nvSpPr>
          <p:spPr>
            <a:xfrm>
              <a:off x="7164626" y="32764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171" name="tx1171"/>
            <p:cNvSpPr/>
            <p:nvPr/>
          </p:nvSpPr>
          <p:spPr>
            <a:xfrm>
              <a:off x="7312339" y="33133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172" name="tx1172"/>
            <p:cNvSpPr/>
            <p:nvPr/>
          </p:nvSpPr>
          <p:spPr>
            <a:xfrm>
              <a:off x="7460051" y="33257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73" name="tx1173"/>
            <p:cNvSpPr/>
            <p:nvPr/>
          </p:nvSpPr>
          <p:spPr>
            <a:xfrm>
              <a:off x="7637894" y="33441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74" name="tx1174"/>
            <p:cNvSpPr/>
            <p:nvPr/>
          </p:nvSpPr>
          <p:spPr>
            <a:xfrm>
              <a:off x="7785606" y="33441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75" name="rc1175"/>
            <p:cNvSpPr/>
            <p:nvPr/>
          </p:nvSpPr>
          <p:spPr>
            <a:xfrm>
              <a:off x="6730048" y="3855722"/>
              <a:ext cx="1137386" cy="460747"/>
            </a:xfrm>
            <a:prstGeom prst="rect">
              <a:avLst/>
            </a:prstGeom>
            <a:solidFill>
              <a:srgbClr val="EBEBEB">
                <a:alpha val="100000"/>
              </a:srgbClr>
            </a:solidFill>
          </p:spPr>
          <p:txBody>
            <a:bodyPr/>
            <a:lstStyle/>
            <a:p/>
          </p:txBody>
        </p:sp>
        <p:sp>
          <p:nvSpPr>
            <p:cNvPr id="1176" name="pl1176"/>
            <p:cNvSpPr/>
            <p:nvPr/>
          </p:nvSpPr>
          <p:spPr>
            <a:xfrm>
              <a:off x="6730048" y="421853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77" name="pl1177"/>
            <p:cNvSpPr/>
            <p:nvPr/>
          </p:nvSpPr>
          <p:spPr>
            <a:xfrm>
              <a:off x="6730048" y="406453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78" name="pl1178"/>
            <p:cNvSpPr/>
            <p:nvPr/>
          </p:nvSpPr>
          <p:spPr>
            <a:xfrm>
              <a:off x="6730048" y="39105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79" name="pl1179"/>
            <p:cNvSpPr/>
            <p:nvPr/>
          </p:nvSpPr>
          <p:spPr>
            <a:xfrm>
              <a:off x="6730048"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80" name="pl1180"/>
            <p:cNvSpPr/>
            <p:nvPr/>
          </p:nvSpPr>
          <p:spPr>
            <a:xfrm>
              <a:off x="6730048" y="414153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81" name="pl1181"/>
            <p:cNvSpPr/>
            <p:nvPr/>
          </p:nvSpPr>
          <p:spPr>
            <a:xfrm>
              <a:off x="6730048" y="398754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82" name="pl1182"/>
            <p:cNvSpPr/>
            <p:nvPr/>
          </p:nvSpPr>
          <p:spPr>
            <a:xfrm>
              <a:off x="678174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3" name="pl1183"/>
            <p:cNvSpPr/>
            <p:nvPr/>
          </p:nvSpPr>
          <p:spPr>
            <a:xfrm>
              <a:off x="69294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4" name="pl1184"/>
            <p:cNvSpPr/>
            <p:nvPr/>
          </p:nvSpPr>
          <p:spPr>
            <a:xfrm>
              <a:off x="707717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5" name="pl1185"/>
            <p:cNvSpPr/>
            <p:nvPr/>
          </p:nvSpPr>
          <p:spPr>
            <a:xfrm>
              <a:off x="72248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6" name="pl1186"/>
            <p:cNvSpPr/>
            <p:nvPr/>
          </p:nvSpPr>
          <p:spPr>
            <a:xfrm>
              <a:off x="737259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7" name="pl1187"/>
            <p:cNvSpPr/>
            <p:nvPr/>
          </p:nvSpPr>
          <p:spPr>
            <a:xfrm>
              <a:off x="75203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8" name="pl1188"/>
            <p:cNvSpPr/>
            <p:nvPr/>
          </p:nvSpPr>
          <p:spPr>
            <a:xfrm>
              <a:off x="766802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781573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6781748"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191" name="pl1191"/>
            <p:cNvSpPr/>
            <p:nvPr/>
          </p:nvSpPr>
          <p:spPr>
            <a:xfrm>
              <a:off x="6781748" y="4283208"/>
              <a:ext cx="1033987" cy="12319"/>
            </a:xfrm>
            <a:custGeom>
              <a:avLst/>
              <a:pathLst>
                <a:path w="1033987" h="12319">
                  <a:moveTo>
                    <a:pt x="0" y="0"/>
                  </a:moveTo>
                  <a:lnTo>
                    <a:pt x="147712" y="0"/>
                  </a:lnTo>
                  <a:lnTo>
                    <a:pt x="295425" y="6159"/>
                  </a:lnTo>
                  <a:lnTo>
                    <a:pt x="443137" y="12319"/>
                  </a:lnTo>
                  <a:lnTo>
                    <a:pt x="590850" y="12319"/>
                  </a:lnTo>
                  <a:lnTo>
                    <a:pt x="738562" y="12319"/>
                  </a:lnTo>
                  <a:lnTo>
                    <a:pt x="886275" y="12319"/>
                  </a:lnTo>
                  <a:lnTo>
                    <a:pt x="1033987" y="12319"/>
                  </a:lnTo>
                </a:path>
              </a:pathLst>
            </a:custGeom>
            <a:ln w="40651" cap="flat">
              <a:solidFill>
                <a:srgbClr val="BEBEBE">
                  <a:alpha val="69803"/>
                </a:srgbClr>
              </a:solidFill>
              <a:prstDash val="solid"/>
              <a:round/>
            </a:ln>
          </p:spPr>
          <p:txBody>
            <a:bodyPr/>
            <a:lstStyle/>
            <a:p/>
          </p:txBody>
        </p:sp>
        <p:sp>
          <p:nvSpPr>
            <p:cNvPr id="1192" name="pl1192"/>
            <p:cNvSpPr/>
            <p:nvPr/>
          </p:nvSpPr>
          <p:spPr>
            <a:xfrm>
              <a:off x="6781748" y="4283208"/>
              <a:ext cx="1033987" cy="12319"/>
            </a:xfrm>
            <a:custGeom>
              <a:avLst/>
              <a:pathLst>
                <a:path w="1033987" h="12319">
                  <a:moveTo>
                    <a:pt x="0" y="0"/>
                  </a:moveTo>
                  <a:lnTo>
                    <a:pt x="147712" y="0"/>
                  </a:lnTo>
                  <a:lnTo>
                    <a:pt x="295425" y="6159"/>
                  </a:lnTo>
                  <a:lnTo>
                    <a:pt x="443137" y="12319"/>
                  </a:lnTo>
                  <a:lnTo>
                    <a:pt x="590850" y="12319"/>
                  </a:lnTo>
                  <a:lnTo>
                    <a:pt x="738562" y="12319"/>
                  </a:lnTo>
                  <a:lnTo>
                    <a:pt x="886275" y="12319"/>
                  </a:lnTo>
                  <a:lnTo>
                    <a:pt x="1033987" y="12319"/>
                  </a:lnTo>
                </a:path>
              </a:pathLst>
            </a:custGeom>
            <a:ln w="35231" cap="flat">
              <a:solidFill>
                <a:srgbClr val="BEBEBE">
                  <a:alpha val="69803"/>
                </a:srgbClr>
              </a:solidFill>
              <a:prstDash val="solid"/>
              <a:round/>
            </a:ln>
          </p:spPr>
          <p:txBody>
            <a:bodyPr/>
            <a:lstStyle/>
            <a:p/>
          </p:txBody>
        </p:sp>
        <p:sp>
          <p:nvSpPr>
            <p:cNvPr id="1193" name="pl1193"/>
            <p:cNvSpPr/>
            <p:nvPr/>
          </p:nvSpPr>
          <p:spPr>
            <a:xfrm>
              <a:off x="6781748"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194" name="pl1194"/>
            <p:cNvSpPr/>
            <p:nvPr/>
          </p:nvSpPr>
          <p:spPr>
            <a:xfrm>
              <a:off x="6781748" y="4283208"/>
              <a:ext cx="1033987" cy="12319"/>
            </a:xfrm>
            <a:custGeom>
              <a:avLst/>
              <a:pathLst>
                <a:path w="1033987" h="12319">
                  <a:moveTo>
                    <a:pt x="0" y="0"/>
                  </a:moveTo>
                  <a:lnTo>
                    <a:pt x="147712" y="0"/>
                  </a:lnTo>
                  <a:lnTo>
                    <a:pt x="295425" y="6159"/>
                  </a:lnTo>
                  <a:lnTo>
                    <a:pt x="443137" y="12319"/>
                  </a:lnTo>
                  <a:lnTo>
                    <a:pt x="590850" y="12319"/>
                  </a:lnTo>
                  <a:lnTo>
                    <a:pt x="738562" y="12319"/>
                  </a:lnTo>
                  <a:lnTo>
                    <a:pt x="886275" y="12319"/>
                  </a:lnTo>
                  <a:lnTo>
                    <a:pt x="1033987" y="12319"/>
                  </a:lnTo>
                </a:path>
              </a:pathLst>
            </a:custGeom>
            <a:ln w="40651" cap="flat">
              <a:solidFill>
                <a:srgbClr val="000000">
                  <a:alpha val="100000"/>
                </a:srgbClr>
              </a:solidFill>
              <a:prstDash val="solid"/>
              <a:round/>
            </a:ln>
          </p:spPr>
          <p:txBody>
            <a:bodyPr/>
            <a:lstStyle/>
            <a:p/>
          </p:txBody>
        </p:sp>
        <p:sp>
          <p:nvSpPr>
            <p:cNvPr id="1195" name="pl1195"/>
            <p:cNvSpPr/>
            <p:nvPr/>
          </p:nvSpPr>
          <p:spPr>
            <a:xfrm>
              <a:off x="6781748" y="4283208"/>
              <a:ext cx="1033987" cy="12319"/>
            </a:xfrm>
            <a:custGeom>
              <a:avLst/>
              <a:pathLst>
                <a:path w="1033987" h="12319">
                  <a:moveTo>
                    <a:pt x="0" y="0"/>
                  </a:moveTo>
                  <a:lnTo>
                    <a:pt x="147712" y="0"/>
                  </a:lnTo>
                  <a:lnTo>
                    <a:pt x="295425" y="6159"/>
                  </a:lnTo>
                  <a:lnTo>
                    <a:pt x="443137" y="12319"/>
                  </a:lnTo>
                  <a:lnTo>
                    <a:pt x="590850" y="12319"/>
                  </a:lnTo>
                  <a:lnTo>
                    <a:pt x="738562" y="12319"/>
                  </a:lnTo>
                  <a:lnTo>
                    <a:pt x="886275" y="12319"/>
                  </a:lnTo>
                  <a:lnTo>
                    <a:pt x="1033987" y="12319"/>
                  </a:lnTo>
                </a:path>
              </a:pathLst>
            </a:custGeom>
            <a:ln w="35231" cap="flat">
              <a:solidFill>
                <a:srgbClr val="F26A21">
                  <a:alpha val="100000"/>
                </a:srgbClr>
              </a:solidFill>
              <a:prstDash val="solid"/>
              <a:round/>
            </a:ln>
          </p:spPr>
          <p:txBody>
            <a:bodyPr/>
            <a:lstStyle/>
            <a:p/>
          </p:txBody>
        </p:sp>
        <p:sp>
          <p:nvSpPr>
            <p:cNvPr id="1196" name="pl1196"/>
            <p:cNvSpPr/>
            <p:nvPr/>
          </p:nvSpPr>
          <p:spPr>
            <a:xfrm>
              <a:off x="6730048"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97" name="tx1197"/>
            <p:cNvSpPr/>
            <p:nvPr/>
          </p:nvSpPr>
          <p:spPr>
            <a:xfrm>
              <a:off x="6751618" y="41201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98" name="tx1198"/>
            <p:cNvSpPr/>
            <p:nvPr/>
          </p:nvSpPr>
          <p:spPr>
            <a:xfrm>
              <a:off x="6899331" y="41201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99" name="tx1199"/>
            <p:cNvSpPr/>
            <p:nvPr/>
          </p:nvSpPr>
          <p:spPr>
            <a:xfrm>
              <a:off x="7047043" y="4126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00" name="tx1200"/>
            <p:cNvSpPr/>
            <p:nvPr/>
          </p:nvSpPr>
          <p:spPr>
            <a:xfrm>
              <a:off x="7194756"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01" name="tx1201"/>
            <p:cNvSpPr/>
            <p:nvPr/>
          </p:nvSpPr>
          <p:spPr>
            <a:xfrm>
              <a:off x="7342468"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02" name="tx1202"/>
            <p:cNvSpPr/>
            <p:nvPr/>
          </p:nvSpPr>
          <p:spPr>
            <a:xfrm>
              <a:off x="7490181"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03" name="tx1203"/>
            <p:cNvSpPr/>
            <p:nvPr/>
          </p:nvSpPr>
          <p:spPr>
            <a:xfrm>
              <a:off x="7637894"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04" name="tx1204"/>
            <p:cNvSpPr/>
            <p:nvPr/>
          </p:nvSpPr>
          <p:spPr>
            <a:xfrm>
              <a:off x="7785606"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05" name="rc1205"/>
            <p:cNvSpPr/>
            <p:nvPr/>
          </p:nvSpPr>
          <p:spPr>
            <a:xfrm>
              <a:off x="6730048" y="4600912"/>
              <a:ext cx="1137386" cy="460747"/>
            </a:xfrm>
            <a:prstGeom prst="rect">
              <a:avLst/>
            </a:prstGeom>
            <a:solidFill>
              <a:srgbClr val="EBEBEB">
                <a:alpha val="100000"/>
              </a:srgbClr>
            </a:solidFill>
          </p:spPr>
          <p:txBody>
            <a:bodyPr/>
            <a:lstStyle/>
            <a:p/>
          </p:txBody>
        </p:sp>
        <p:sp>
          <p:nvSpPr>
            <p:cNvPr id="1206" name="pl1206"/>
            <p:cNvSpPr/>
            <p:nvPr/>
          </p:nvSpPr>
          <p:spPr>
            <a:xfrm>
              <a:off x="6730048" y="496372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07" name="pl1207"/>
            <p:cNvSpPr/>
            <p:nvPr/>
          </p:nvSpPr>
          <p:spPr>
            <a:xfrm>
              <a:off x="6730048" y="48097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08" name="pl1208"/>
            <p:cNvSpPr/>
            <p:nvPr/>
          </p:nvSpPr>
          <p:spPr>
            <a:xfrm>
              <a:off x="6730048" y="46557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09" name="pl1209"/>
            <p:cNvSpPr/>
            <p:nvPr/>
          </p:nvSpPr>
          <p:spPr>
            <a:xfrm>
              <a:off x="6730048"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10" name="pl1210"/>
            <p:cNvSpPr/>
            <p:nvPr/>
          </p:nvSpPr>
          <p:spPr>
            <a:xfrm>
              <a:off x="6730048" y="488672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11" name="pl1211"/>
            <p:cNvSpPr/>
            <p:nvPr/>
          </p:nvSpPr>
          <p:spPr>
            <a:xfrm>
              <a:off x="6730048" y="473273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12" name="pl1212"/>
            <p:cNvSpPr/>
            <p:nvPr/>
          </p:nvSpPr>
          <p:spPr>
            <a:xfrm>
              <a:off x="678174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3" name="pl1213"/>
            <p:cNvSpPr/>
            <p:nvPr/>
          </p:nvSpPr>
          <p:spPr>
            <a:xfrm>
              <a:off x="69294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4" name="pl1214"/>
            <p:cNvSpPr/>
            <p:nvPr/>
          </p:nvSpPr>
          <p:spPr>
            <a:xfrm>
              <a:off x="707717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5" name="pl1215"/>
            <p:cNvSpPr/>
            <p:nvPr/>
          </p:nvSpPr>
          <p:spPr>
            <a:xfrm>
              <a:off x="72248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6" name="pl1216"/>
            <p:cNvSpPr/>
            <p:nvPr/>
          </p:nvSpPr>
          <p:spPr>
            <a:xfrm>
              <a:off x="737259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7" name="pl1217"/>
            <p:cNvSpPr/>
            <p:nvPr/>
          </p:nvSpPr>
          <p:spPr>
            <a:xfrm>
              <a:off x="75203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8" name="pl1218"/>
            <p:cNvSpPr/>
            <p:nvPr/>
          </p:nvSpPr>
          <p:spPr>
            <a:xfrm>
              <a:off x="766802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9" name="pl1219"/>
            <p:cNvSpPr/>
            <p:nvPr/>
          </p:nvSpPr>
          <p:spPr>
            <a:xfrm>
              <a:off x="781573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0" name="pl1220"/>
            <p:cNvSpPr/>
            <p:nvPr/>
          </p:nvSpPr>
          <p:spPr>
            <a:xfrm>
              <a:off x="6781748"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221" name="pl1221"/>
            <p:cNvSpPr/>
            <p:nvPr/>
          </p:nvSpPr>
          <p:spPr>
            <a:xfrm>
              <a:off x="6781748" y="4997598"/>
              <a:ext cx="1033987" cy="18479"/>
            </a:xfrm>
            <a:custGeom>
              <a:avLst/>
              <a:pathLst>
                <a:path w="1033987" h="18479">
                  <a:moveTo>
                    <a:pt x="0" y="0"/>
                  </a:moveTo>
                  <a:lnTo>
                    <a:pt x="147712" y="12319"/>
                  </a:lnTo>
                  <a:lnTo>
                    <a:pt x="295425" y="12319"/>
                  </a:lnTo>
                  <a:lnTo>
                    <a:pt x="443137" y="18479"/>
                  </a:lnTo>
                  <a:lnTo>
                    <a:pt x="590850" y="12319"/>
                  </a:lnTo>
                  <a:lnTo>
                    <a:pt x="738562" y="12319"/>
                  </a:lnTo>
                  <a:lnTo>
                    <a:pt x="886275" y="12319"/>
                  </a:lnTo>
                  <a:lnTo>
                    <a:pt x="1033987" y="12319"/>
                  </a:lnTo>
                </a:path>
              </a:pathLst>
            </a:custGeom>
            <a:ln w="40651" cap="flat">
              <a:solidFill>
                <a:srgbClr val="BEBEBE">
                  <a:alpha val="69803"/>
                </a:srgbClr>
              </a:solidFill>
              <a:prstDash val="solid"/>
              <a:round/>
            </a:ln>
          </p:spPr>
          <p:txBody>
            <a:bodyPr/>
            <a:lstStyle/>
            <a:p/>
          </p:txBody>
        </p:sp>
        <p:sp>
          <p:nvSpPr>
            <p:cNvPr id="1222" name="pl1222"/>
            <p:cNvSpPr/>
            <p:nvPr/>
          </p:nvSpPr>
          <p:spPr>
            <a:xfrm>
              <a:off x="6781748" y="4997598"/>
              <a:ext cx="1033987" cy="18479"/>
            </a:xfrm>
            <a:custGeom>
              <a:avLst/>
              <a:pathLst>
                <a:path w="1033987" h="18479">
                  <a:moveTo>
                    <a:pt x="0" y="0"/>
                  </a:moveTo>
                  <a:lnTo>
                    <a:pt x="147712" y="12319"/>
                  </a:lnTo>
                  <a:lnTo>
                    <a:pt x="295425" y="12319"/>
                  </a:lnTo>
                  <a:lnTo>
                    <a:pt x="443137" y="18479"/>
                  </a:lnTo>
                  <a:lnTo>
                    <a:pt x="590850" y="12319"/>
                  </a:lnTo>
                  <a:lnTo>
                    <a:pt x="738562" y="12319"/>
                  </a:lnTo>
                  <a:lnTo>
                    <a:pt x="886275" y="12319"/>
                  </a:lnTo>
                  <a:lnTo>
                    <a:pt x="1033987" y="12319"/>
                  </a:lnTo>
                </a:path>
              </a:pathLst>
            </a:custGeom>
            <a:ln w="35231" cap="flat">
              <a:solidFill>
                <a:srgbClr val="BEBEBE">
                  <a:alpha val="69803"/>
                </a:srgbClr>
              </a:solidFill>
              <a:prstDash val="solid"/>
              <a:round/>
            </a:ln>
          </p:spPr>
          <p:txBody>
            <a:bodyPr/>
            <a:lstStyle/>
            <a:p/>
          </p:txBody>
        </p:sp>
        <p:sp>
          <p:nvSpPr>
            <p:cNvPr id="1223" name="pl1223"/>
            <p:cNvSpPr/>
            <p:nvPr/>
          </p:nvSpPr>
          <p:spPr>
            <a:xfrm>
              <a:off x="6781748"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224" name="pl1224"/>
            <p:cNvSpPr/>
            <p:nvPr/>
          </p:nvSpPr>
          <p:spPr>
            <a:xfrm>
              <a:off x="6781748" y="4997598"/>
              <a:ext cx="1033987" cy="18479"/>
            </a:xfrm>
            <a:custGeom>
              <a:avLst/>
              <a:pathLst>
                <a:path w="1033987" h="18479">
                  <a:moveTo>
                    <a:pt x="0" y="0"/>
                  </a:moveTo>
                  <a:lnTo>
                    <a:pt x="147712" y="12319"/>
                  </a:lnTo>
                  <a:lnTo>
                    <a:pt x="295425" y="12319"/>
                  </a:lnTo>
                  <a:lnTo>
                    <a:pt x="443137" y="18479"/>
                  </a:lnTo>
                  <a:lnTo>
                    <a:pt x="590850" y="12319"/>
                  </a:lnTo>
                  <a:lnTo>
                    <a:pt x="738562" y="12319"/>
                  </a:lnTo>
                  <a:lnTo>
                    <a:pt x="886275" y="12319"/>
                  </a:lnTo>
                  <a:lnTo>
                    <a:pt x="1033987" y="12319"/>
                  </a:lnTo>
                </a:path>
              </a:pathLst>
            </a:custGeom>
            <a:ln w="40651" cap="flat">
              <a:solidFill>
                <a:srgbClr val="000000">
                  <a:alpha val="100000"/>
                </a:srgbClr>
              </a:solidFill>
              <a:prstDash val="solid"/>
              <a:round/>
            </a:ln>
          </p:spPr>
          <p:txBody>
            <a:bodyPr/>
            <a:lstStyle/>
            <a:p/>
          </p:txBody>
        </p:sp>
        <p:sp>
          <p:nvSpPr>
            <p:cNvPr id="1225" name="pl1225"/>
            <p:cNvSpPr/>
            <p:nvPr/>
          </p:nvSpPr>
          <p:spPr>
            <a:xfrm>
              <a:off x="6781748" y="4997598"/>
              <a:ext cx="1033987" cy="18479"/>
            </a:xfrm>
            <a:custGeom>
              <a:avLst/>
              <a:pathLst>
                <a:path w="1033987" h="18479">
                  <a:moveTo>
                    <a:pt x="0" y="0"/>
                  </a:moveTo>
                  <a:lnTo>
                    <a:pt x="147712" y="12319"/>
                  </a:lnTo>
                  <a:lnTo>
                    <a:pt x="295425" y="12319"/>
                  </a:lnTo>
                  <a:lnTo>
                    <a:pt x="443137" y="18479"/>
                  </a:lnTo>
                  <a:lnTo>
                    <a:pt x="590850" y="12319"/>
                  </a:lnTo>
                  <a:lnTo>
                    <a:pt x="738562" y="12319"/>
                  </a:lnTo>
                  <a:lnTo>
                    <a:pt x="886275" y="12319"/>
                  </a:lnTo>
                  <a:lnTo>
                    <a:pt x="1033987" y="12319"/>
                  </a:lnTo>
                </a:path>
              </a:pathLst>
            </a:custGeom>
            <a:ln w="35231" cap="flat">
              <a:solidFill>
                <a:srgbClr val="F26A21">
                  <a:alpha val="100000"/>
                </a:srgbClr>
              </a:solidFill>
              <a:prstDash val="solid"/>
              <a:round/>
            </a:ln>
          </p:spPr>
          <p:txBody>
            <a:bodyPr/>
            <a:lstStyle/>
            <a:p/>
          </p:txBody>
        </p:sp>
        <p:sp>
          <p:nvSpPr>
            <p:cNvPr id="1226" name="pl1226"/>
            <p:cNvSpPr/>
            <p:nvPr/>
          </p:nvSpPr>
          <p:spPr>
            <a:xfrm>
              <a:off x="6730048"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27" name="tx1227"/>
            <p:cNvSpPr/>
            <p:nvPr/>
          </p:nvSpPr>
          <p:spPr>
            <a:xfrm>
              <a:off x="6751618" y="48345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28" name="tx1228"/>
            <p:cNvSpPr/>
            <p:nvPr/>
          </p:nvSpPr>
          <p:spPr>
            <a:xfrm>
              <a:off x="6899331"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29" name="tx1229"/>
            <p:cNvSpPr/>
            <p:nvPr/>
          </p:nvSpPr>
          <p:spPr>
            <a:xfrm>
              <a:off x="7047043"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30" name="tx1230"/>
            <p:cNvSpPr/>
            <p:nvPr/>
          </p:nvSpPr>
          <p:spPr>
            <a:xfrm>
              <a:off x="7194756" y="485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31" name="tx1231"/>
            <p:cNvSpPr/>
            <p:nvPr/>
          </p:nvSpPr>
          <p:spPr>
            <a:xfrm>
              <a:off x="7342468"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32" name="tx1232"/>
            <p:cNvSpPr/>
            <p:nvPr/>
          </p:nvSpPr>
          <p:spPr>
            <a:xfrm>
              <a:off x="7490181"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33" name="tx1233"/>
            <p:cNvSpPr/>
            <p:nvPr/>
          </p:nvSpPr>
          <p:spPr>
            <a:xfrm>
              <a:off x="7637894"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34" name="tx1234"/>
            <p:cNvSpPr/>
            <p:nvPr/>
          </p:nvSpPr>
          <p:spPr>
            <a:xfrm>
              <a:off x="7785606" y="48468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35" name="rc1235"/>
            <p:cNvSpPr/>
            <p:nvPr/>
          </p:nvSpPr>
          <p:spPr>
            <a:xfrm>
              <a:off x="7937024" y="874964"/>
              <a:ext cx="1137386" cy="460747"/>
            </a:xfrm>
            <a:prstGeom prst="rect">
              <a:avLst/>
            </a:prstGeom>
            <a:solidFill>
              <a:srgbClr val="EBEBEB">
                <a:alpha val="100000"/>
              </a:srgbClr>
            </a:solidFill>
          </p:spPr>
          <p:txBody>
            <a:bodyPr/>
            <a:lstStyle/>
            <a:p/>
          </p:txBody>
        </p:sp>
        <p:sp>
          <p:nvSpPr>
            <p:cNvPr id="1236" name="pl1236"/>
            <p:cNvSpPr/>
            <p:nvPr/>
          </p:nvSpPr>
          <p:spPr>
            <a:xfrm>
              <a:off x="7937024" y="12377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37" name="pl1237"/>
            <p:cNvSpPr/>
            <p:nvPr/>
          </p:nvSpPr>
          <p:spPr>
            <a:xfrm>
              <a:off x="7937024" y="108377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38" name="pl1238"/>
            <p:cNvSpPr/>
            <p:nvPr/>
          </p:nvSpPr>
          <p:spPr>
            <a:xfrm>
              <a:off x="7937024" y="92978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39" name="pl1239"/>
            <p:cNvSpPr/>
            <p:nvPr/>
          </p:nvSpPr>
          <p:spPr>
            <a:xfrm>
              <a:off x="7937024" y="131476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40" name="pl1240"/>
            <p:cNvSpPr/>
            <p:nvPr/>
          </p:nvSpPr>
          <p:spPr>
            <a:xfrm>
              <a:off x="7937024" y="116077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41" name="pl1241"/>
            <p:cNvSpPr/>
            <p:nvPr/>
          </p:nvSpPr>
          <p:spPr>
            <a:xfrm>
              <a:off x="7937024" y="100678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42" name="pl1242"/>
            <p:cNvSpPr/>
            <p:nvPr/>
          </p:nvSpPr>
          <p:spPr>
            <a:xfrm>
              <a:off x="798872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813643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828414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843186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6" name="pl1246"/>
            <p:cNvSpPr/>
            <p:nvPr/>
          </p:nvSpPr>
          <p:spPr>
            <a:xfrm>
              <a:off x="857957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7" name="pl1247"/>
            <p:cNvSpPr/>
            <p:nvPr/>
          </p:nvSpPr>
          <p:spPr>
            <a:xfrm>
              <a:off x="872728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8" name="pl1248"/>
            <p:cNvSpPr/>
            <p:nvPr/>
          </p:nvSpPr>
          <p:spPr>
            <a:xfrm>
              <a:off x="887499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9" name="pl1249"/>
            <p:cNvSpPr/>
            <p:nvPr/>
          </p:nvSpPr>
          <p:spPr>
            <a:xfrm>
              <a:off x="902271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0" name="pl1250"/>
            <p:cNvSpPr/>
            <p:nvPr/>
          </p:nvSpPr>
          <p:spPr>
            <a:xfrm>
              <a:off x="7988723"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251" name="pl1251"/>
            <p:cNvSpPr/>
            <p:nvPr/>
          </p:nvSpPr>
          <p:spPr>
            <a:xfrm>
              <a:off x="7988723" y="1265491"/>
              <a:ext cx="1033987" cy="30798"/>
            </a:xfrm>
            <a:custGeom>
              <a:avLst/>
              <a:pathLst>
                <a:path w="1033987" h="30798">
                  <a:moveTo>
                    <a:pt x="0" y="0"/>
                  </a:moveTo>
                  <a:lnTo>
                    <a:pt x="147712" y="6159"/>
                  </a:lnTo>
                  <a:lnTo>
                    <a:pt x="295425" y="0"/>
                  </a:lnTo>
                  <a:lnTo>
                    <a:pt x="443137" y="6159"/>
                  </a:lnTo>
                  <a:lnTo>
                    <a:pt x="590850" y="6159"/>
                  </a:lnTo>
                  <a:lnTo>
                    <a:pt x="738562" y="6159"/>
                  </a:lnTo>
                  <a:lnTo>
                    <a:pt x="886275" y="12319"/>
                  </a:lnTo>
                  <a:lnTo>
                    <a:pt x="1033987" y="30798"/>
                  </a:lnTo>
                </a:path>
              </a:pathLst>
            </a:custGeom>
            <a:ln w="40651" cap="flat">
              <a:solidFill>
                <a:srgbClr val="BEBEBE">
                  <a:alpha val="69803"/>
                </a:srgbClr>
              </a:solidFill>
              <a:prstDash val="solid"/>
              <a:round/>
            </a:ln>
          </p:spPr>
          <p:txBody>
            <a:bodyPr/>
            <a:lstStyle/>
            <a:p/>
          </p:txBody>
        </p:sp>
        <p:sp>
          <p:nvSpPr>
            <p:cNvPr id="1252" name="pl1252"/>
            <p:cNvSpPr/>
            <p:nvPr/>
          </p:nvSpPr>
          <p:spPr>
            <a:xfrm>
              <a:off x="7988723" y="1265491"/>
              <a:ext cx="1033987" cy="30798"/>
            </a:xfrm>
            <a:custGeom>
              <a:avLst/>
              <a:pathLst>
                <a:path w="1033987" h="30798">
                  <a:moveTo>
                    <a:pt x="0" y="0"/>
                  </a:moveTo>
                  <a:lnTo>
                    <a:pt x="147712" y="6159"/>
                  </a:lnTo>
                  <a:lnTo>
                    <a:pt x="295425" y="0"/>
                  </a:lnTo>
                  <a:lnTo>
                    <a:pt x="443137" y="6159"/>
                  </a:lnTo>
                  <a:lnTo>
                    <a:pt x="590850" y="6159"/>
                  </a:lnTo>
                  <a:lnTo>
                    <a:pt x="738562" y="6159"/>
                  </a:lnTo>
                  <a:lnTo>
                    <a:pt x="886275" y="12319"/>
                  </a:lnTo>
                  <a:lnTo>
                    <a:pt x="1033987" y="30798"/>
                  </a:lnTo>
                </a:path>
              </a:pathLst>
            </a:custGeom>
            <a:ln w="35231" cap="flat">
              <a:solidFill>
                <a:srgbClr val="BEBEBE">
                  <a:alpha val="69803"/>
                </a:srgbClr>
              </a:solidFill>
              <a:prstDash val="solid"/>
              <a:round/>
            </a:ln>
          </p:spPr>
          <p:txBody>
            <a:bodyPr/>
            <a:lstStyle/>
            <a:p/>
          </p:txBody>
        </p:sp>
        <p:sp>
          <p:nvSpPr>
            <p:cNvPr id="1253" name="pl1253"/>
            <p:cNvSpPr/>
            <p:nvPr/>
          </p:nvSpPr>
          <p:spPr>
            <a:xfrm>
              <a:off x="7988723" y="127781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254" name="pl1254"/>
            <p:cNvSpPr/>
            <p:nvPr/>
          </p:nvSpPr>
          <p:spPr>
            <a:xfrm>
              <a:off x="7988723" y="1265491"/>
              <a:ext cx="1033987" cy="30798"/>
            </a:xfrm>
            <a:custGeom>
              <a:avLst/>
              <a:pathLst>
                <a:path w="1033987" h="30798">
                  <a:moveTo>
                    <a:pt x="0" y="0"/>
                  </a:moveTo>
                  <a:lnTo>
                    <a:pt x="147712" y="6159"/>
                  </a:lnTo>
                  <a:lnTo>
                    <a:pt x="295425" y="0"/>
                  </a:lnTo>
                  <a:lnTo>
                    <a:pt x="443137" y="6159"/>
                  </a:lnTo>
                  <a:lnTo>
                    <a:pt x="590850" y="6159"/>
                  </a:lnTo>
                  <a:lnTo>
                    <a:pt x="738562" y="6159"/>
                  </a:lnTo>
                  <a:lnTo>
                    <a:pt x="886275" y="12319"/>
                  </a:lnTo>
                  <a:lnTo>
                    <a:pt x="1033987" y="30798"/>
                  </a:lnTo>
                </a:path>
              </a:pathLst>
            </a:custGeom>
            <a:ln w="40651" cap="flat">
              <a:solidFill>
                <a:srgbClr val="000000">
                  <a:alpha val="100000"/>
                </a:srgbClr>
              </a:solidFill>
              <a:prstDash val="solid"/>
              <a:round/>
            </a:ln>
          </p:spPr>
          <p:txBody>
            <a:bodyPr/>
            <a:lstStyle/>
            <a:p/>
          </p:txBody>
        </p:sp>
        <p:sp>
          <p:nvSpPr>
            <p:cNvPr id="1255" name="pl1255"/>
            <p:cNvSpPr/>
            <p:nvPr/>
          </p:nvSpPr>
          <p:spPr>
            <a:xfrm>
              <a:off x="7988723" y="1265491"/>
              <a:ext cx="1033987" cy="30798"/>
            </a:xfrm>
            <a:custGeom>
              <a:avLst/>
              <a:pathLst>
                <a:path w="1033987" h="30798">
                  <a:moveTo>
                    <a:pt x="0" y="0"/>
                  </a:moveTo>
                  <a:lnTo>
                    <a:pt x="147712" y="6159"/>
                  </a:lnTo>
                  <a:lnTo>
                    <a:pt x="295425" y="0"/>
                  </a:lnTo>
                  <a:lnTo>
                    <a:pt x="443137" y="6159"/>
                  </a:lnTo>
                  <a:lnTo>
                    <a:pt x="590850" y="6159"/>
                  </a:lnTo>
                  <a:lnTo>
                    <a:pt x="738562" y="6159"/>
                  </a:lnTo>
                  <a:lnTo>
                    <a:pt x="886275" y="12319"/>
                  </a:lnTo>
                  <a:lnTo>
                    <a:pt x="1033987" y="30798"/>
                  </a:lnTo>
                </a:path>
              </a:pathLst>
            </a:custGeom>
            <a:ln w="35231" cap="flat">
              <a:solidFill>
                <a:srgbClr val="F26A21">
                  <a:alpha val="100000"/>
                </a:srgbClr>
              </a:solidFill>
              <a:prstDash val="solid"/>
              <a:round/>
            </a:ln>
          </p:spPr>
          <p:txBody>
            <a:bodyPr/>
            <a:lstStyle/>
            <a:p/>
          </p:txBody>
        </p:sp>
        <p:sp>
          <p:nvSpPr>
            <p:cNvPr id="1256" name="pl1256"/>
            <p:cNvSpPr/>
            <p:nvPr/>
          </p:nvSpPr>
          <p:spPr>
            <a:xfrm>
              <a:off x="7937024" y="131476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57" name="tx1257"/>
            <p:cNvSpPr/>
            <p:nvPr/>
          </p:nvSpPr>
          <p:spPr>
            <a:xfrm>
              <a:off x="7958594" y="1102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58" name="tx1258"/>
            <p:cNvSpPr/>
            <p:nvPr/>
          </p:nvSpPr>
          <p:spPr>
            <a:xfrm>
              <a:off x="8106306"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59" name="tx1259"/>
            <p:cNvSpPr/>
            <p:nvPr/>
          </p:nvSpPr>
          <p:spPr>
            <a:xfrm>
              <a:off x="8254019" y="1102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60" name="tx1260"/>
            <p:cNvSpPr/>
            <p:nvPr/>
          </p:nvSpPr>
          <p:spPr>
            <a:xfrm>
              <a:off x="8401731"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61" name="tx1261"/>
            <p:cNvSpPr/>
            <p:nvPr/>
          </p:nvSpPr>
          <p:spPr>
            <a:xfrm>
              <a:off x="8549444"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62" name="tx1262"/>
            <p:cNvSpPr/>
            <p:nvPr/>
          </p:nvSpPr>
          <p:spPr>
            <a:xfrm>
              <a:off x="8697157" y="11086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63" name="tx1263"/>
            <p:cNvSpPr/>
            <p:nvPr/>
          </p:nvSpPr>
          <p:spPr>
            <a:xfrm>
              <a:off x="8844869" y="11147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64" name="tx1264"/>
            <p:cNvSpPr/>
            <p:nvPr/>
          </p:nvSpPr>
          <p:spPr>
            <a:xfrm>
              <a:off x="8992582" y="1133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65" name="rc1265"/>
            <p:cNvSpPr/>
            <p:nvPr/>
          </p:nvSpPr>
          <p:spPr>
            <a:xfrm>
              <a:off x="7937024" y="1620153"/>
              <a:ext cx="1137386" cy="460747"/>
            </a:xfrm>
            <a:prstGeom prst="rect">
              <a:avLst/>
            </a:prstGeom>
            <a:solidFill>
              <a:srgbClr val="EBEBEB">
                <a:alpha val="100000"/>
              </a:srgbClr>
            </a:solidFill>
          </p:spPr>
          <p:txBody>
            <a:bodyPr/>
            <a:lstStyle/>
            <a:p/>
          </p:txBody>
        </p:sp>
        <p:sp>
          <p:nvSpPr>
            <p:cNvPr id="1266" name="pl1266"/>
            <p:cNvSpPr/>
            <p:nvPr/>
          </p:nvSpPr>
          <p:spPr>
            <a:xfrm>
              <a:off x="7937024" y="198296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67" name="pl1267"/>
            <p:cNvSpPr/>
            <p:nvPr/>
          </p:nvSpPr>
          <p:spPr>
            <a:xfrm>
              <a:off x="7937024" y="182896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68" name="pl1268"/>
            <p:cNvSpPr/>
            <p:nvPr/>
          </p:nvSpPr>
          <p:spPr>
            <a:xfrm>
              <a:off x="7937024" y="167497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69" name="pl1269"/>
            <p:cNvSpPr/>
            <p:nvPr/>
          </p:nvSpPr>
          <p:spPr>
            <a:xfrm>
              <a:off x="7937024" y="205995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70" name="pl1270"/>
            <p:cNvSpPr/>
            <p:nvPr/>
          </p:nvSpPr>
          <p:spPr>
            <a:xfrm>
              <a:off x="7937024" y="190596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71" name="pl1271"/>
            <p:cNvSpPr/>
            <p:nvPr/>
          </p:nvSpPr>
          <p:spPr>
            <a:xfrm>
              <a:off x="7937024" y="175197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72" name="pl1272"/>
            <p:cNvSpPr/>
            <p:nvPr/>
          </p:nvSpPr>
          <p:spPr>
            <a:xfrm>
              <a:off x="798872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3" name="pl1273"/>
            <p:cNvSpPr/>
            <p:nvPr/>
          </p:nvSpPr>
          <p:spPr>
            <a:xfrm>
              <a:off x="813643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4" name="pl1274"/>
            <p:cNvSpPr/>
            <p:nvPr/>
          </p:nvSpPr>
          <p:spPr>
            <a:xfrm>
              <a:off x="828414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5" name="pl1275"/>
            <p:cNvSpPr/>
            <p:nvPr/>
          </p:nvSpPr>
          <p:spPr>
            <a:xfrm>
              <a:off x="843186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6" name="pl1276"/>
            <p:cNvSpPr/>
            <p:nvPr/>
          </p:nvSpPr>
          <p:spPr>
            <a:xfrm>
              <a:off x="857957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7" name="pl1277"/>
            <p:cNvSpPr/>
            <p:nvPr/>
          </p:nvSpPr>
          <p:spPr>
            <a:xfrm>
              <a:off x="872728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887499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902271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7988723"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281" name="pl1281"/>
            <p:cNvSpPr/>
            <p:nvPr/>
          </p:nvSpPr>
          <p:spPr>
            <a:xfrm>
              <a:off x="7988723" y="2035319"/>
              <a:ext cx="1033987" cy="24638"/>
            </a:xfrm>
            <a:custGeom>
              <a:avLst/>
              <a:pathLst>
                <a:path w="1033987" h="24638">
                  <a:moveTo>
                    <a:pt x="0" y="24638"/>
                  </a:moveTo>
                  <a:lnTo>
                    <a:pt x="147712" y="24638"/>
                  </a:lnTo>
                  <a:lnTo>
                    <a:pt x="295425" y="24638"/>
                  </a:lnTo>
                  <a:lnTo>
                    <a:pt x="443137" y="18479"/>
                  </a:lnTo>
                  <a:lnTo>
                    <a:pt x="590850" y="24638"/>
                  </a:lnTo>
                  <a:lnTo>
                    <a:pt x="738562" y="0"/>
                  </a:lnTo>
                  <a:lnTo>
                    <a:pt x="886275" y="0"/>
                  </a:lnTo>
                  <a:lnTo>
                    <a:pt x="1033987" y="24638"/>
                  </a:lnTo>
                </a:path>
              </a:pathLst>
            </a:custGeom>
            <a:ln w="40651" cap="flat">
              <a:solidFill>
                <a:srgbClr val="BEBEBE">
                  <a:alpha val="69803"/>
                </a:srgbClr>
              </a:solidFill>
              <a:prstDash val="solid"/>
              <a:round/>
            </a:ln>
          </p:spPr>
          <p:txBody>
            <a:bodyPr/>
            <a:lstStyle/>
            <a:p/>
          </p:txBody>
        </p:sp>
        <p:sp>
          <p:nvSpPr>
            <p:cNvPr id="1282" name="pl1282"/>
            <p:cNvSpPr/>
            <p:nvPr/>
          </p:nvSpPr>
          <p:spPr>
            <a:xfrm>
              <a:off x="7988723" y="2035319"/>
              <a:ext cx="1033987" cy="24638"/>
            </a:xfrm>
            <a:custGeom>
              <a:avLst/>
              <a:pathLst>
                <a:path w="1033987" h="24638">
                  <a:moveTo>
                    <a:pt x="0" y="24638"/>
                  </a:moveTo>
                  <a:lnTo>
                    <a:pt x="147712" y="24638"/>
                  </a:lnTo>
                  <a:lnTo>
                    <a:pt x="295425" y="24638"/>
                  </a:lnTo>
                  <a:lnTo>
                    <a:pt x="443137" y="18479"/>
                  </a:lnTo>
                  <a:lnTo>
                    <a:pt x="590850" y="24638"/>
                  </a:lnTo>
                  <a:lnTo>
                    <a:pt x="738562" y="0"/>
                  </a:lnTo>
                  <a:lnTo>
                    <a:pt x="886275" y="0"/>
                  </a:lnTo>
                  <a:lnTo>
                    <a:pt x="1033987" y="24638"/>
                  </a:lnTo>
                </a:path>
              </a:pathLst>
            </a:custGeom>
            <a:ln w="35231" cap="flat">
              <a:solidFill>
                <a:srgbClr val="BEBEBE">
                  <a:alpha val="69803"/>
                </a:srgbClr>
              </a:solidFill>
              <a:prstDash val="solid"/>
              <a:round/>
            </a:ln>
          </p:spPr>
          <p:txBody>
            <a:bodyPr/>
            <a:lstStyle/>
            <a:p/>
          </p:txBody>
        </p:sp>
        <p:sp>
          <p:nvSpPr>
            <p:cNvPr id="1283" name="pl1283"/>
            <p:cNvSpPr/>
            <p:nvPr/>
          </p:nvSpPr>
          <p:spPr>
            <a:xfrm>
              <a:off x="7988723" y="2023000"/>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284" name="pl1284"/>
            <p:cNvSpPr/>
            <p:nvPr/>
          </p:nvSpPr>
          <p:spPr>
            <a:xfrm>
              <a:off x="7988723" y="2035319"/>
              <a:ext cx="1033987" cy="24638"/>
            </a:xfrm>
            <a:custGeom>
              <a:avLst/>
              <a:pathLst>
                <a:path w="1033987" h="24638">
                  <a:moveTo>
                    <a:pt x="0" y="24638"/>
                  </a:moveTo>
                  <a:lnTo>
                    <a:pt x="147712" y="24638"/>
                  </a:lnTo>
                  <a:lnTo>
                    <a:pt x="295425" y="24638"/>
                  </a:lnTo>
                  <a:lnTo>
                    <a:pt x="443137" y="18479"/>
                  </a:lnTo>
                  <a:lnTo>
                    <a:pt x="590850" y="24638"/>
                  </a:lnTo>
                  <a:lnTo>
                    <a:pt x="738562" y="0"/>
                  </a:lnTo>
                  <a:lnTo>
                    <a:pt x="886275" y="0"/>
                  </a:lnTo>
                  <a:lnTo>
                    <a:pt x="1033987" y="24638"/>
                  </a:lnTo>
                </a:path>
              </a:pathLst>
            </a:custGeom>
            <a:ln w="40651" cap="flat">
              <a:solidFill>
                <a:srgbClr val="000000">
                  <a:alpha val="100000"/>
                </a:srgbClr>
              </a:solidFill>
              <a:prstDash val="solid"/>
              <a:round/>
            </a:ln>
          </p:spPr>
          <p:txBody>
            <a:bodyPr/>
            <a:lstStyle/>
            <a:p/>
          </p:txBody>
        </p:sp>
        <p:sp>
          <p:nvSpPr>
            <p:cNvPr id="1285" name="pl1285"/>
            <p:cNvSpPr/>
            <p:nvPr/>
          </p:nvSpPr>
          <p:spPr>
            <a:xfrm>
              <a:off x="7988723" y="2035319"/>
              <a:ext cx="1033987" cy="24638"/>
            </a:xfrm>
            <a:custGeom>
              <a:avLst/>
              <a:pathLst>
                <a:path w="1033987" h="24638">
                  <a:moveTo>
                    <a:pt x="0" y="24638"/>
                  </a:moveTo>
                  <a:lnTo>
                    <a:pt x="147712" y="24638"/>
                  </a:lnTo>
                  <a:lnTo>
                    <a:pt x="295425" y="24638"/>
                  </a:lnTo>
                  <a:lnTo>
                    <a:pt x="443137" y="18479"/>
                  </a:lnTo>
                  <a:lnTo>
                    <a:pt x="590850" y="24638"/>
                  </a:lnTo>
                  <a:lnTo>
                    <a:pt x="738562" y="0"/>
                  </a:lnTo>
                  <a:lnTo>
                    <a:pt x="886275" y="0"/>
                  </a:lnTo>
                  <a:lnTo>
                    <a:pt x="1033987" y="24638"/>
                  </a:lnTo>
                </a:path>
              </a:pathLst>
            </a:custGeom>
            <a:ln w="35231" cap="flat">
              <a:solidFill>
                <a:srgbClr val="F26A21">
                  <a:alpha val="100000"/>
                </a:srgbClr>
              </a:solidFill>
              <a:prstDash val="solid"/>
              <a:round/>
            </a:ln>
          </p:spPr>
          <p:txBody>
            <a:bodyPr/>
            <a:lstStyle/>
            <a:p/>
          </p:txBody>
        </p:sp>
        <p:sp>
          <p:nvSpPr>
            <p:cNvPr id="1286" name="pl1286"/>
            <p:cNvSpPr/>
            <p:nvPr/>
          </p:nvSpPr>
          <p:spPr>
            <a:xfrm>
              <a:off x="7937024" y="205995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87" name="tx1287"/>
            <p:cNvSpPr/>
            <p:nvPr/>
          </p:nvSpPr>
          <p:spPr>
            <a:xfrm>
              <a:off x="7958594"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8" name="tx1288"/>
            <p:cNvSpPr/>
            <p:nvPr/>
          </p:nvSpPr>
          <p:spPr>
            <a:xfrm>
              <a:off x="8106306"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9" name="tx1289"/>
            <p:cNvSpPr/>
            <p:nvPr/>
          </p:nvSpPr>
          <p:spPr>
            <a:xfrm>
              <a:off x="8254019"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0" name="tx1290"/>
            <p:cNvSpPr/>
            <p:nvPr/>
          </p:nvSpPr>
          <p:spPr>
            <a:xfrm>
              <a:off x="8401731" y="18907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91" name="tx1291"/>
            <p:cNvSpPr/>
            <p:nvPr/>
          </p:nvSpPr>
          <p:spPr>
            <a:xfrm>
              <a:off x="8549444"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2" name="tx1292"/>
            <p:cNvSpPr/>
            <p:nvPr/>
          </p:nvSpPr>
          <p:spPr>
            <a:xfrm>
              <a:off x="8697157" y="187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93" name="tx1293"/>
            <p:cNvSpPr/>
            <p:nvPr/>
          </p:nvSpPr>
          <p:spPr>
            <a:xfrm>
              <a:off x="8844869" y="187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94" name="tx1294"/>
            <p:cNvSpPr/>
            <p:nvPr/>
          </p:nvSpPr>
          <p:spPr>
            <a:xfrm>
              <a:off x="8992582"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5" name="rc1295"/>
            <p:cNvSpPr/>
            <p:nvPr/>
          </p:nvSpPr>
          <p:spPr>
            <a:xfrm>
              <a:off x="7937024" y="2365343"/>
              <a:ext cx="1137386" cy="460747"/>
            </a:xfrm>
            <a:prstGeom prst="rect">
              <a:avLst/>
            </a:prstGeom>
            <a:solidFill>
              <a:srgbClr val="EBEBEB">
                <a:alpha val="100000"/>
              </a:srgbClr>
            </a:solidFill>
          </p:spPr>
          <p:txBody>
            <a:bodyPr/>
            <a:lstStyle/>
            <a:p/>
          </p:txBody>
        </p:sp>
        <p:sp>
          <p:nvSpPr>
            <p:cNvPr id="1296" name="pl1296"/>
            <p:cNvSpPr/>
            <p:nvPr/>
          </p:nvSpPr>
          <p:spPr>
            <a:xfrm>
              <a:off x="7937024" y="27281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97" name="pl1297"/>
            <p:cNvSpPr/>
            <p:nvPr/>
          </p:nvSpPr>
          <p:spPr>
            <a:xfrm>
              <a:off x="7937024" y="257415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98" name="pl1298"/>
            <p:cNvSpPr/>
            <p:nvPr/>
          </p:nvSpPr>
          <p:spPr>
            <a:xfrm>
              <a:off x="7937024" y="242016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99" name="pl1299"/>
            <p:cNvSpPr/>
            <p:nvPr/>
          </p:nvSpPr>
          <p:spPr>
            <a:xfrm>
              <a:off x="7937024" y="280514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00" name="pl1300"/>
            <p:cNvSpPr/>
            <p:nvPr/>
          </p:nvSpPr>
          <p:spPr>
            <a:xfrm>
              <a:off x="7937024" y="2651155"/>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01" name="pl1301"/>
            <p:cNvSpPr/>
            <p:nvPr/>
          </p:nvSpPr>
          <p:spPr>
            <a:xfrm>
              <a:off x="7937024" y="249716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02" name="pl1302"/>
            <p:cNvSpPr/>
            <p:nvPr/>
          </p:nvSpPr>
          <p:spPr>
            <a:xfrm>
              <a:off x="798872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3" name="pl1303"/>
            <p:cNvSpPr/>
            <p:nvPr/>
          </p:nvSpPr>
          <p:spPr>
            <a:xfrm>
              <a:off x="813643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4" name="pl1304"/>
            <p:cNvSpPr/>
            <p:nvPr/>
          </p:nvSpPr>
          <p:spPr>
            <a:xfrm>
              <a:off x="828414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5" name="pl1305"/>
            <p:cNvSpPr/>
            <p:nvPr/>
          </p:nvSpPr>
          <p:spPr>
            <a:xfrm>
              <a:off x="843186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6" name="pl1306"/>
            <p:cNvSpPr/>
            <p:nvPr/>
          </p:nvSpPr>
          <p:spPr>
            <a:xfrm>
              <a:off x="857957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7" name="pl1307"/>
            <p:cNvSpPr/>
            <p:nvPr/>
          </p:nvSpPr>
          <p:spPr>
            <a:xfrm>
              <a:off x="872728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8" name="pl1308"/>
            <p:cNvSpPr/>
            <p:nvPr/>
          </p:nvSpPr>
          <p:spPr>
            <a:xfrm>
              <a:off x="887499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9" name="pl1309"/>
            <p:cNvSpPr/>
            <p:nvPr/>
          </p:nvSpPr>
          <p:spPr>
            <a:xfrm>
              <a:off x="902271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0" name="pl1310"/>
            <p:cNvSpPr/>
            <p:nvPr/>
          </p:nvSpPr>
          <p:spPr>
            <a:xfrm>
              <a:off x="7988723"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311" name="pl1311"/>
            <p:cNvSpPr/>
            <p:nvPr/>
          </p:nvSpPr>
          <p:spPr>
            <a:xfrm>
              <a:off x="7988723" y="2768189"/>
              <a:ext cx="1033987" cy="36958"/>
            </a:xfrm>
            <a:custGeom>
              <a:avLst/>
              <a:pathLst>
                <a:path w="1033987" h="36958">
                  <a:moveTo>
                    <a:pt x="0" y="12319"/>
                  </a:moveTo>
                  <a:lnTo>
                    <a:pt x="147712" y="12319"/>
                  </a:lnTo>
                  <a:lnTo>
                    <a:pt x="295425" y="18479"/>
                  </a:lnTo>
                  <a:lnTo>
                    <a:pt x="443137" y="36958"/>
                  </a:lnTo>
                  <a:lnTo>
                    <a:pt x="590850" y="36958"/>
                  </a:lnTo>
                  <a:lnTo>
                    <a:pt x="738562" y="6159"/>
                  </a:lnTo>
                  <a:lnTo>
                    <a:pt x="886275" y="0"/>
                  </a:lnTo>
                  <a:lnTo>
                    <a:pt x="1033987" y="12319"/>
                  </a:lnTo>
                </a:path>
              </a:pathLst>
            </a:custGeom>
            <a:ln w="40651" cap="flat">
              <a:solidFill>
                <a:srgbClr val="BEBEBE">
                  <a:alpha val="69803"/>
                </a:srgbClr>
              </a:solidFill>
              <a:prstDash val="solid"/>
              <a:round/>
            </a:ln>
          </p:spPr>
          <p:txBody>
            <a:bodyPr/>
            <a:lstStyle/>
            <a:p/>
          </p:txBody>
        </p:sp>
        <p:sp>
          <p:nvSpPr>
            <p:cNvPr id="1312" name="pl1312"/>
            <p:cNvSpPr/>
            <p:nvPr/>
          </p:nvSpPr>
          <p:spPr>
            <a:xfrm>
              <a:off x="7988723" y="2768189"/>
              <a:ext cx="1033987" cy="36958"/>
            </a:xfrm>
            <a:custGeom>
              <a:avLst/>
              <a:pathLst>
                <a:path w="1033987" h="36958">
                  <a:moveTo>
                    <a:pt x="0" y="12319"/>
                  </a:moveTo>
                  <a:lnTo>
                    <a:pt x="147712" y="12319"/>
                  </a:lnTo>
                  <a:lnTo>
                    <a:pt x="295425" y="18479"/>
                  </a:lnTo>
                  <a:lnTo>
                    <a:pt x="443137" y="36958"/>
                  </a:lnTo>
                  <a:lnTo>
                    <a:pt x="590850" y="36958"/>
                  </a:lnTo>
                  <a:lnTo>
                    <a:pt x="738562" y="6159"/>
                  </a:lnTo>
                  <a:lnTo>
                    <a:pt x="886275" y="0"/>
                  </a:lnTo>
                  <a:lnTo>
                    <a:pt x="1033987" y="12319"/>
                  </a:lnTo>
                </a:path>
              </a:pathLst>
            </a:custGeom>
            <a:ln w="35231" cap="flat">
              <a:solidFill>
                <a:srgbClr val="BEBEBE">
                  <a:alpha val="69803"/>
                </a:srgbClr>
              </a:solidFill>
              <a:prstDash val="solid"/>
              <a:round/>
            </a:ln>
          </p:spPr>
          <p:txBody>
            <a:bodyPr/>
            <a:lstStyle/>
            <a:p/>
          </p:txBody>
        </p:sp>
        <p:sp>
          <p:nvSpPr>
            <p:cNvPr id="1313" name="pl1313"/>
            <p:cNvSpPr/>
            <p:nvPr/>
          </p:nvSpPr>
          <p:spPr>
            <a:xfrm>
              <a:off x="7988723" y="276818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314" name="pl1314"/>
            <p:cNvSpPr/>
            <p:nvPr/>
          </p:nvSpPr>
          <p:spPr>
            <a:xfrm>
              <a:off x="7988723" y="2768189"/>
              <a:ext cx="1033987" cy="36958"/>
            </a:xfrm>
            <a:custGeom>
              <a:avLst/>
              <a:pathLst>
                <a:path w="1033987" h="36958">
                  <a:moveTo>
                    <a:pt x="0" y="12319"/>
                  </a:moveTo>
                  <a:lnTo>
                    <a:pt x="147712" y="12319"/>
                  </a:lnTo>
                  <a:lnTo>
                    <a:pt x="295425" y="18479"/>
                  </a:lnTo>
                  <a:lnTo>
                    <a:pt x="443137" y="36958"/>
                  </a:lnTo>
                  <a:lnTo>
                    <a:pt x="590850" y="36958"/>
                  </a:lnTo>
                  <a:lnTo>
                    <a:pt x="738562" y="6159"/>
                  </a:lnTo>
                  <a:lnTo>
                    <a:pt x="886275" y="0"/>
                  </a:lnTo>
                  <a:lnTo>
                    <a:pt x="1033987" y="12319"/>
                  </a:lnTo>
                </a:path>
              </a:pathLst>
            </a:custGeom>
            <a:ln w="40651" cap="flat">
              <a:solidFill>
                <a:srgbClr val="000000">
                  <a:alpha val="100000"/>
                </a:srgbClr>
              </a:solidFill>
              <a:prstDash val="solid"/>
              <a:round/>
            </a:ln>
          </p:spPr>
          <p:txBody>
            <a:bodyPr/>
            <a:lstStyle/>
            <a:p/>
          </p:txBody>
        </p:sp>
        <p:sp>
          <p:nvSpPr>
            <p:cNvPr id="1315" name="pl1315"/>
            <p:cNvSpPr/>
            <p:nvPr/>
          </p:nvSpPr>
          <p:spPr>
            <a:xfrm>
              <a:off x="7988723" y="2768189"/>
              <a:ext cx="1033987" cy="36958"/>
            </a:xfrm>
            <a:custGeom>
              <a:avLst/>
              <a:pathLst>
                <a:path w="1033987" h="36958">
                  <a:moveTo>
                    <a:pt x="0" y="12319"/>
                  </a:moveTo>
                  <a:lnTo>
                    <a:pt x="147712" y="12319"/>
                  </a:lnTo>
                  <a:lnTo>
                    <a:pt x="295425" y="18479"/>
                  </a:lnTo>
                  <a:lnTo>
                    <a:pt x="443137" y="36958"/>
                  </a:lnTo>
                  <a:lnTo>
                    <a:pt x="590850" y="36958"/>
                  </a:lnTo>
                  <a:lnTo>
                    <a:pt x="738562" y="6159"/>
                  </a:lnTo>
                  <a:lnTo>
                    <a:pt x="886275" y="0"/>
                  </a:lnTo>
                  <a:lnTo>
                    <a:pt x="1033987" y="12319"/>
                  </a:lnTo>
                </a:path>
              </a:pathLst>
            </a:custGeom>
            <a:ln w="35231" cap="flat">
              <a:solidFill>
                <a:srgbClr val="F26A21">
                  <a:alpha val="100000"/>
                </a:srgbClr>
              </a:solidFill>
              <a:prstDash val="solid"/>
              <a:round/>
            </a:ln>
          </p:spPr>
          <p:txBody>
            <a:bodyPr/>
            <a:lstStyle/>
            <a:p/>
          </p:txBody>
        </p:sp>
        <p:sp>
          <p:nvSpPr>
            <p:cNvPr id="1316" name="pl1316"/>
            <p:cNvSpPr/>
            <p:nvPr/>
          </p:nvSpPr>
          <p:spPr>
            <a:xfrm>
              <a:off x="7937024" y="280514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17" name="tx1317"/>
            <p:cNvSpPr/>
            <p:nvPr/>
          </p:nvSpPr>
          <p:spPr>
            <a:xfrm>
              <a:off x="7958594" y="26174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18" name="tx1318"/>
            <p:cNvSpPr/>
            <p:nvPr/>
          </p:nvSpPr>
          <p:spPr>
            <a:xfrm>
              <a:off x="8106306" y="26174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19" name="tx1319"/>
            <p:cNvSpPr/>
            <p:nvPr/>
          </p:nvSpPr>
          <p:spPr>
            <a:xfrm>
              <a:off x="8254019" y="26236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20" name="tx1320"/>
            <p:cNvSpPr/>
            <p:nvPr/>
          </p:nvSpPr>
          <p:spPr>
            <a:xfrm>
              <a:off x="8401731"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1" name="tx1321"/>
            <p:cNvSpPr/>
            <p:nvPr/>
          </p:nvSpPr>
          <p:spPr>
            <a:xfrm>
              <a:off x="8549444"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2" name="tx1322"/>
            <p:cNvSpPr/>
            <p:nvPr/>
          </p:nvSpPr>
          <p:spPr>
            <a:xfrm>
              <a:off x="8697157" y="261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23" name="tx1323"/>
            <p:cNvSpPr/>
            <p:nvPr/>
          </p:nvSpPr>
          <p:spPr>
            <a:xfrm>
              <a:off x="8844869" y="26051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24" name="tx1324"/>
            <p:cNvSpPr/>
            <p:nvPr/>
          </p:nvSpPr>
          <p:spPr>
            <a:xfrm>
              <a:off x="8992582" y="26174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25" name="rc1325"/>
            <p:cNvSpPr/>
            <p:nvPr/>
          </p:nvSpPr>
          <p:spPr>
            <a:xfrm>
              <a:off x="7937024" y="3110533"/>
              <a:ext cx="1137386" cy="460747"/>
            </a:xfrm>
            <a:prstGeom prst="rect">
              <a:avLst/>
            </a:prstGeom>
            <a:solidFill>
              <a:srgbClr val="EBEBEB">
                <a:alpha val="100000"/>
              </a:srgbClr>
            </a:solidFill>
          </p:spPr>
          <p:txBody>
            <a:bodyPr/>
            <a:lstStyle/>
            <a:p/>
          </p:txBody>
        </p:sp>
        <p:sp>
          <p:nvSpPr>
            <p:cNvPr id="1326" name="pl1326"/>
            <p:cNvSpPr/>
            <p:nvPr/>
          </p:nvSpPr>
          <p:spPr>
            <a:xfrm>
              <a:off x="7937024" y="347334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27" name="pl1327"/>
            <p:cNvSpPr/>
            <p:nvPr/>
          </p:nvSpPr>
          <p:spPr>
            <a:xfrm>
              <a:off x="7937024" y="331934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28" name="pl1328"/>
            <p:cNvSpPr/>
            <p:nvPr/>
          </p:nvSpPr>
          <p:spPr>
            <a:xfrm>
              <a:off x="7937024" y="316535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29" name="pl1329"/>
            <p:cNvSpPr/>
            <p:nvPr/>
          </p:nvSpPr>
          <p:spPr>
            <a:xfrm>
              <a:off x="7937024" y="355033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30" name="pl1330"/>
            <p:cNvSpPr/>
            <p:nvPr/>
          </p:nvSpPr>
          <p:spPr>
            <a:xfrm>
              <a:off x="7937024" y="339634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31" name="pl1331"/>
            <p:cNvSpPr/>
            <p:nvPr/>
          </p:nvSpPr>
          <p:spPr>
            <a:xfrm>
              <a:off x="7937024" y="324235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32" name="pl1332"/>
            <p:cNvSpPr/>
            <p:nvPr/>
          </p:nvSpPr>
          <p:spPr>
            <a:xfrm>
              <a:off x="798872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3" name="pl1333"/>
            <p:cNvSpPr/>
            <p:nvPr/>
          </p:nvSpPr>
          <p:spPr>
            <a:xfrm>
              <a:off x="813643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4" name="pl1334"/>
            <p:cNvSpPr/>
            <p:nvPr/>
          </p:nvSpPr>
          <p:spPr>
            <a:xfrm>
              <a:off x="828414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5" name="pl1335"/>
            <p:cNvSpPr/>
            <p:nvPr/>
          </p:nvSpPr>
          <p:spPr>
            <a:xfrm>
              <a:off x="843186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6" name="pl1336"/>
            <p:cNvSpPr/>
            <p:nvPr/>
          </p:nvSpPr>
          <p:spPr>
            <a:xfrm>
              <a:off x="857957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7" name="pl1337"/>
            <p:cNvSpPr/>
            <p:nvPr/>
          </p:nvSpPr>
          <p:spPr>
            <a:xfrm>
              <a:off x="872728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8" name="pl1338"/>
            <p:cNvSpPr/>
            <p:nvPr/>
          </p:nvSpPr>
          <p:spPr>
            <a:xfrm>
              <a:off x="887499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9" name="pl1339"/>
            <p:cNvSpPr/>
            <p:nvPr/>
          </p:nvSpPr>
          <p:spPr>
            <a:xfrm>
              <a:off x="902271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0" name="pl1340"/>
            <p:cNvSpPr/>
            <p:nvPr/>
          </p:nvSpPr>
          <p:spPr>
            <a:xfrm>
              <a:off x="7988723"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341" name="pl1341"/>
            <p:cNvSpPr/>
            <p:nvPr/>
          </p:nvSpPr>
          <p:spPr>
            <a:xfrm>
              <a:off x="7988723" y="3507219"/>
              <a:ext cx="1033987" cy="43118"/>
            </a:xfrm>
            <a:custGeom>
              <a:avLst/>
              <a:pathLst>
                <a:path w="1033987" h="43118">
                  <a:moveTo>
                    <a:pt x="0" y="12319"/>
                  </a:moveTo>
                  <a:lnTo>
                    <a:pt x="147712" y="12319"/>
                  </a:lnTo>
                  <a:lnTo>
                    <a:pt x="295425" y="43118"/>
                  </a:lnTo>
                  <a:lnTo>
                    <a:pt x="443137" y="43118"/>
                  </a:lnTo>
                  <a:lnTo>
                    <a:pt x="590850" y="0"/>
                  </a:lnTo>
                  <a:lnTo>
                    <a:pt x="738562" y="6159"/>
                  </a:lnTo>
                  <a:lnTo>
                    <a:pt x="886275" y="6159"/>
                  </a:lnTo>
                  <a:lnTo>
                    <a:pt x="1033987" y="12319"/>
                  </a:lnTo>
                </a:path>
              </a:pathLst>
            </a:custGeom>
            <a:ln w="40651" cap="flat">
              <a:solidFill>
                <a:srgbClr val="BEBEBE">
                  <a:alpha val="69803"/>
                </a:srgbClr>
              </a:solidFill>
              <a:prstDash val="solid"/>
              <a:round/>
            </a:ln>
          </p:spPr>
          <p:txBody>
            <a:bodyPr/>
            <a:lstStyle/>
            <a:p/>
          </p:txBody>
        </p:sp>
        <p:sp>
          <p:nvSpPr>
            <p:cNvPr id="1342" name="pl1342"/>
            <p:cNvSpPr/>
            <p:nvPr/>
          </p:nvSpPr>
          <p:spPr>
            <a:xfrm>
              <a:off x="7988723" y="3507219"/>
              <a:ext cx="1033987" cy="43118"/>
            </a:xfrm>
            <a:custGeom>
              <a:avLst/>
              <a:pathLst>
                <a:path w="1033987" h="43118">
                  <a:moveTo>
                    <a:pt x="0" y="12319"/>
                  </a:moveTo>
                  <a:lnTo>
                    <a:pt x="147712" y="12319"/>
                  </a:lnTo>
                  <a:lnTo>
                    <a:pt x="295425" y="43118"/>
                  </a:lnTo>
                  <a:lnTo>
                    <a:pt x="443137" y="43118"/>
                  </a:lnTo>
                  <a:lnTo>
                    <a:pt x="590850" y="0"/>
                  </a:lnTo>
                  <a:lnTo>
                    <a:pt x="738562" y="6159"/>
                  </a:lnTo>
                  <a:lnTo>
                    <a:pt x="886275" y="6159"/>
                  </a:lnTo>
                  <a:lnTo>
                    <a:pt x="1033987" y="12319"/>
                  </a:lnTo>
                </a:path>
              </a:pathLst>
            </a:custGeom>
            <a:ln w="35231" cap="flat">
              <a:solidFill>
                <a:srgbClr val="BEBEBE">
                  <a:alpha val="69803"/>
                </a:srgbClr>
              </a:solidFill>
              <a:prstDash val="solid"/>
              <a:round/>
            </a:ln>
          </p:spPr>
          <p:txBody>
            <a:bodyPr/>
            <a:lstStyle/>
            <a:p/>
          </p:txBody>
        </p:sp>
        <p:sp>
          <p:nvSpPr>
            <p:cNvPr id="1343" name="pl1343"/>
            <p:cNvSpPr/>
            <p:nvPr/>
          </p:nvSpPr>
          <p:spPr>
            <a:xfrm>
              <a:off x="7988723" y="351337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344" name="pl1344"/>
            <p:cNvSpPr/>
            <p:nvPr/>
          </p:nvSpPr>
          <p:spPr>
            <a:xfrm>
              <a:off x="7988723" y="3507219"/>
              <a:ext cx="1033987" cy="43118"/>
            </a:xfrm>
            <a:custGeom>
              <a:avLst/>
              <a:pathLst>
                <a:path w="1033987" h="43118">
                  <a:moveTo>
                    <a:pt x="0" y="12319"/>
                  </a:moveTo>
                  <a:lnTo>
                    <a:pt x="147712" y="12319"/>
                  </a:lnTo>
                  <a:lnTo>
                    <a:pt x="295425" y="43118"/>
                  </a:lnTo>
                  <a:lnTo>
                    <a:pt x="443137" y="43118"/>
                  </a:lnTo>
                  <a:lnTo>
                    <a:pt x="590850" y="0"/>
                  </a:lnTo>
                  <a:lnTo>
                    <a:pt x="738562" y="6159"/>
                  </a:lnTo>
                  <a:lnTo>
                    <a:pt x="886275" y="6159"/>
                  </a:lnTo>
                  <a:lnTo>
                    <a:pt x="1033987" y="12319"/>
                  </a:lnTo>
                </a:path>
              </a:pathLst>
            </a:custGeom>
            <a:ln w="40651" cap="flat">
              <a:solidFill>
                <a:srgbClr val="000000">
                  <a:alpha val="100000"/>
                </a:srgbClr>
              </a:solidFill>
              <a:prstDash val="solid"/>
              <a:round/>
            </a:ln>
          </p:spPr>
          <p:txBody>
            <a:bodyPr/>
            <a:lstStyle/>
            <a:p/>
          </p:txBody>
        </p:sp>
        <p:sp>
          <p:nvSpPr>
            <p:cNvPr id="1345" name="pl1345"/>
            <p:cNvSpPr/>
            <p:nvPr/>
          </p:nvSpPr>
          <p:spPr>
            <a:xfrm>
              <a:off x="7988723" y="3507219"/>
              <a:ext cx="1033987" cy="43118"/>
            </a:xfrm>
            <a:custGeom>
              <a:avLst/>
              <a:pathLst>
                <a:path w="1033987" h="43118">
                  <a:moveTo>
                    <a:pt x="0" y="12319"/>
                  </a:moveTo>
                  <a:lnTo>
                    <a:pt x="147712" y="12319"/>
                  </a:lnTo>
                  <a:lnTo>
                    <a:pt x="295425" y="43118"/>
                  </a:lnTo>
                  <a:lnTo>
                    <a:pt x="443137" y="43118"/>
                  </a:lnTo>
                  <a:lnTo>
                    <a:pt x="590850" y="0"/>
                  </a:lnTo>
                  <a:lnTo>
                    <a:pt x="738562" y="6159"/>
                  </a:lnTo>
                  <a:lnTo>
                    <a:pt x="886275" y="6159"/>
                  </a:lnTo>
                  <a:lnTo>
                    <a:pt x="1033987" y="12319"/>
                  </a:lnTo>
                </a:path>
              </a:pathLst>
            </a:custGeom>
            <a:ln w="35231" cap="flat">
              <a:solidFill>
                <a:srgbClr val="F26A21">
                  <a:alpha val="100000"/>
                </a:srgbClr>
              </a:solidFill>
              <a:prstDash val="solid"/>
              <a:round/>
            </a:ln>
          </p:spPr>
          <p:txBody>
            <a:bodyPr/>
            <a:lstStyle/>
            <a:p/>
          </p:txBody>
        </p:sp>
        <p:sp>
          <p:nvSpPr>
            <p:cNvPr id="1346" name="pl1346"/>
            <p:cNvSpPr/>
            <p:nvPr/>
          </p:nvSpPr>
          <p:spPr>
            <a:xfrm>
              <a:off x="7937024" y="355033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47" name="tx1347"/>
            <p:cNvSpPr/>
            <p:nvPr/>
          </p:nvSpPr>
          <p:spPr>
            <a:xfrm>
              <a:off x="7958594" y="3356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48" name="tx1348"/>
            <p:cNvSpPr/>
            <p:nvPr/>
          </p:nvSpPr>
          <p:spPr>
            <a:xfrm>
              <a:off x="8106306" y="3356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49" name="tx1349"/>
            <p:cNvSpPr/>
            <p:nvPr/>
          </p:nvSpPr>
          <p:spPr>
            <a:xfrm>
              <a:off x="8254019"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0" name="tx1350"/>
            <p:cNvSpPr/>
            <p:nvPr/>
          </p:nvSpPr>
          <p:spPr>
            <a:xfrm>
              <a:off x="8401731"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51" name="tx1351"/>
            <p:cNvSpPr/>
            <p:nvPr/>
          </p:nvSpPr>
          <p:spPr>
            <a:xfrm>
              <a:off x="8549444" y="33441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52" name="tx1352"/>
            <p:cNvSpPr/>
            <p:nvPr/>
          </p:nvSpPr>
          <p:spPr>
            <a:xfrm>
              <a:off x="8697157" y="33503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53" name="tx1353"/>
            <p:cNvSpPr/>
            <p:nvPr/>
          </p:nvSpPr>
          <p:spPr>
            <a:xfrm>
              <a:off x="8844869" y="33503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54" name="tx1354"/>
            <p:cNvSpPr/>
            <p:nvPr/>
          </p:nvSpPr>
          <p:spPr>
            <a:xfrm>
              <a:off x="8992582" y="33565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55" name="rc1355"/>
            <p:cNvSpPr/>
            <p:nvPr/>
          </p:nvSpPr>
          <p:spPr>
            <a:xfrm>
              <a:off x="7937024" y="3855722"/>
              <a:ext cx="1137386" cy="460747"/>
            </a:xfrm>
            <a:prstGeom prst="rect">
              <a:avLst/>
            </a:prstGeom>
            <a:solidFill>
              <a:srgbClr val="EBEBEB">
                <a:alpha val="100000"/>
              </a:srgbClr>
            </a:solidFill>
          </p:spPr>
          <p:txBody>
            <a:bodyPr/>
            <a:lstStyle/>
            <a:p/>
          </p:txBody>
        </p:sp>
        <p:sp>
          <p:nvSpPr>
            <p:cNvPr id="1356" name="pl1356"/>
            <p:cNvSpPr/>
            <p:nvPr/>
          </p:nvSpPr>
          <p:spPr>
            <a:xfrm>
              <a:off x="7937024" y="421853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57" name="pl1357"/>
            <p:cNvSpPr/>
            <p:nvPr/>
          </p:nvSpPr>
          <p:spPr>
            <a:xfrm>
              <a:off x="7937024" y="406453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58" name="pl1358"/>
            <p:cNvSpPr/>
            <p:nvPr/>
          </p:nvSpPr>
          <p:spPr>
            <a:xfrm>
              <a:off x="7937024" y="391054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59" name="pl1359"/>
            <p:cNvSpPr/>
            <p:nvPr/>
          </p:nvSpPr>
          <p:spPr>
            <a:xfrm>
              <a:off x="7937024" y="429552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60" name="pl1360"/>
            <p:cNvSpPr/>
            <p:nvPr/>
          </p:nvSpPr>
          <p:spPr>
            <a:xfrm>
              <a:off x="7937024" y="414153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61" name="pl1361"/>
            <p:cNvSpPr/>
            <p:nvPr/>
          </p:nvSpPr>
          <p:spPr>
            <a:xfrm>
              <a:off x="7937024" y="398754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62" name="pl1362"/>
            <p:cNvSpPr/>
            <p:nvPr/>
          </p:nvSpPr>
          <p:spPr>
            <a:xfrm>
              <a:off x="798872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3" name="pl1363"/>
            <p:cNvSpPr/>
            <p:nvPr/>
          </p:nvSpPr>
          <p:spPr>
            <a:xfrm>
              <a:off x="813643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4" name="pl1364"/>
            <p:cNvSpPr/>
            <p:nvPr/>
          </p:nvSpPr>
          <p:spPr>
            <a:xfrm>
              <a:off x="828414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5" name="pl1365"/>
            <p:cNvSpPr/>
            <p:nvPr/>
          </p:nvSpPr>
          <p:spPr>
            <a:xfrm>
              <a:off x="843186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6" name="pl1366"/>
            <p:cNvSpPr/>
            <p:nvPr/>
          </p:nvSpPr>
          <p:spPr>
            <a:xfrm>
              <a:off x="857957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7" name="pl1367"/>
            <p:cNvSpPr/>
            <p:nvPr/>
          </p:nvSpPr>
          <p:spPr>
            <a:xfrm>
              <a:off x="872728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8" name="pl1368"/>
            <p:cNvSpPr/>
            <p:nvPr/>
          </p:nvSpPr>
          <p:spPr>
            <a:xfrm>
              <a:off x="887499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9" name="pl1369"/>
            <p:cNvSpPr/>
            <p:nvPr/>
          </p:nvSpPr>
          <p:spPr>
            <a:xfrm>
              <a:off x="902271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70" name="pl1370"/>
            <p:cNvSpPr/>
            <p:nvPr/>
          </p:nvSpPr>
          <p:spPr>
            <a:xfrm>
              <a:off x="7988723"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371" name="pl1371"/>
            <p:cNvSpPr/>
            <p:nvPr/>
          </p:nvSpPr>
          <p:spPr>
            <a:xfrm>
              <a:off x="7988723" y="4252409"/>
              <a:ext cx="1033987" cy="43118"/>
            </a:xfrm>
            <a:custGeom>
              <a:avLst/>
              <a:pathLst>
                <a:path w="1033987" h="43118">
                  <a:moveTo>
                    <a:pt x="0" y="18479"/>
                  </a:moveTo>
                  <a:lnTo>
                    <a:pt x="147712" y="30798"/>
                  </a:lnTo>
                  <a:lnTo>
                    <a:pt x="295425" y="0"/>
                  </a:lnTo>
                  <a:lnTo>
                    <a:pt x="443137" y="0"/>
                  </a:lnTo>
                  <a:lnTo>
                    <a:pt x="590850" y="43118"/>
                  </a:lnTo>
                  <a:lnTo>
                    <a:pt x="738562" y="43118"/>
                  </a:lnTo>
                  <a:lnTo>
                    <a:pt x="886275" y="12319"/>
                  </a:lnTo>
                  <a:lnTo>
                    <a:pt x="1033987" y="24638"/>
                  </a:lnTo>
                </a:path>
              </a:pathLst>
            </a:custGeom>
            <a:ln w="40651" cap="flat">
              <a:solidFill>
                <a:srgbClr val="BEBEBE">
                  <a:alpha val="69803"/>
                </a:srgbClr>
              </a:solidFill>
              <a:prstDash val="solid"/>
              <a:round/>
            </a:ln>
          </p:spPr>
          <p:txBody>
            <a:bodyPr/>
            <a:lstStyle/>
            <a:p/>
          </p:txBody>
        </p:sp>
        <p:sp>
          <p:nvSpPr>
            <p:cNvPr id="1372" name="pl1372"/>
            <p:cNvSpPr/>
            <p:nvPr/>
          </p:nvSpPr>
          <p:spPr>
            <a:xfrm>
              <a:off x="7988723" y="4252409"/>
              <a:ext cx="1033987" cy="43118"/>
            </a:xfrm>
            <a:custGeom>
              <a:avLst/>
              <a:pathLst>
                <a:path w="1033987" h="43118">
                  <a:moveTo>
                    <a:pt x="0" y="18479"/>
                  </a:moveTo>
                  <a:lnTo>
                    <a:pt x="147712" y="30798"/>
                  </a:lnTo>
                  <a:lnTo>
                    <a:pt x="295425" y="0"/>
                  </a:lnTo>
                  <a:lnTo>
                    <a:pt x="443137" y="0"/>
                  </a:lnTo>
                  <a:lnTo>
                    <a:pt x="590850" y="43118"/>
                  </a:lnTo>
                  <a:lnTo>
                    <a:pt x="738562" y="43118"/>
                  </a:lnTo>
                  <a:lnTo>
                    <a:pt x="886275" y="12319"/>
                  </a:lnTo>
                  <a:lnTo>
                    <a:pt x="1033987" y="24638"/>
                  </a:lnTo>
                </a:path>
              </a:pathLst>
            </a:custGeom>
            <a:ln w="35231" cap="flat">
              <a:solidFill>
                <a:srgbClr val="BEBEBE">
                  <a:alpha val="69803"/>
                </a:srgbClr>
              </a:solidFill>
              <a:prstDash val="solid"/>
              <a:round/>
            </a:ln>
          </p:spPr>
          <p:txBody>
            <a:bodyPr/>
            <a:lstStyle/>
            <a:p/>
          </p:txBody>
        </p:sp>
        <p:sp>
          <p:nvSpPr>
            <p:cNvPr id="1373" name="pl1373"/>
            <p:cNvSpPr/>
            <p:nvPr/>
          </p:nvSpPr>
          <p:spPr>
            <a:xfrm>
              <a:off x="7988723" y="4258569"/>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374" name="pl1374"/>
            <p:cNvSpPr/>
            <p:nvPr/>
          </p:nvSpPr>
          <p:spPr>
            <a:xfrm>
              <a:off x="7988723" y="4252409"/>
              <a:ext cx="1033987" cy="43118"/>
            </a:xfrm>
            <a:custGeom>
              <a:avLst/>
              <a:pathLst>
                <a:path w="1033987" h="43118">
                  <a:moveTo>
                    <a:pt x="0" y="18479"/>
                  </a:moveTo>
                  <a:lnTo>
                    <a:pt x="147712" y="30798"/>
                  </a:lnTo>
                  <a:lnTo>
                    <a:pt x="295425" y="0"/>
                  </a:lnTo>
                  <a:lnTo>
                    <a:pt x="443137" y="0"/>
                  </a:lnTo>
                  <a:lnTo>
                    <a:pt x="590850" y="43118"/>
                  </a:lnTo>
                  <a:lnTo>
                    <a:pt x="738562" y="43118"/>
                  </a:lnTo>
                  <a:lnTo>
                    <a:pt x="886275" y="12319"/>
                  </a:lnTo>
                  <a:lnTo>
                    <a:pt x="1033987" y="24638"/>
                  </a:lnTo>
                </a:path>
              </a:pathLst>
            </a:custGeom>
            <a:ln w="40651" cap="flat">
              <a:solidFill>
                <a:srgbClr val="000000">
                  <a:alpha val="100000"/>
                </a:srgbClr>
              </a:solidFill>
              <a:prstDash val="solid"/>
              <a:round/>
            </a:ln>
          </p:spPr>
          <p:txBody>
            <a:bodyPr/>
            <a:lstStyle/>
            <a:p/>
          </p:txBody>
        </p:sp>
        <p:sp>
          <p:nvSpPr>
            <p:cNvPr id="1375" name="pl1375"/>
            <p:cNvSpPr/>
            <p:nvPr/>
          </p:nvSpPr>
          <p:spPr>
            <a:xfrm>
              <a:off x="7988723" y="4252409"/>
              <a:ext cx="1033987" cy="43118"/>
            </a:xfrm>
            <a:custGeom>
              <a:avLst/>
              <a:pathLst>
                <a:path w="1033987" h="43118">
                  <a:moveTo>
                    <a:pt x="0" y="18479"/>
                  </a:moveTo>
                  <a:lnTo>
                    <a:pt x="147712" y="30798"/>
                  </a:lnTo>
                  <a:lnTo>
                    <a:pt x="295425" y="0"/>
                  </a:lnTo>
                  <a:lnTo>
                    <a:pt x="443137" y="0"/>
                  </a:lnTo>
                  <a:lnTo>
                    <a:pt x="590850" y="43118"/>
                  </a:lnTo>
                  <a:lnTo>
                    <a:pt x="738562" y="43118"/>
                  </a:lnTo>
                  <a:lnTo>
                    <a:pt x="886275" y="12319"/>
                  </a:lnTo>
                  <a:lnTo>
                    <a:pt x="1033987" y="24638"/>
                  </a:lnTo>
                </a:path>
              </a:pathLst>
            </a:custGeom>
            <a:ln w="35231" cap="flat">
              <a:solidFill>
                <a:srgbClr val="F26A21">
                  <a:alpha val="100000"/>
                </a:srgbClr>
              </a:solidFill>
              <a:prstDash val="solid"/>
              <a:round/>
            </a:ln>
          </p:spPr>
          <p:txBody>
            <a:bodyPr/>
            <a:lstStyle/>
            <a:p/>
          </p:txBody>
        </p:sp>
        <p:sp>
          <p:nvSpPr>
            <p:cNvPr id="1376" name="pl1376"/>
            <p:cNvSpPr/>
            <p:nvPr/>
          </p:nvSpPr>
          <p:spPr>
            <a:xfrm>
              <a:off x="7937024" y="429552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77" name="tx1377"/>
            <p:cNvSpPr/>
            <p:nvPr/>
          </p:nvSpPr>
          <p:spPr>
            <a:xfrm>
              <a:off x="7958594" y="41078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78" name="tx1378"/>
            <p:cNvSpPr/>
            <p:nvPr/>
          </p:nvSpPr>
          <p:spPr>
            <a:xfrm>
              <a:off x="8106306" y="41201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79" name="tx1379"/>
            <p:cNvSpPr/>
            <p:nvPr/>
          </p:nvSpPr>
          <p:spPr>
            <a:xfrm>
              <a:off x="8254019" y="40893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80" name="tx1380"/>
            <p:cNvSpPr/>
            <p:nvPr/>
          </p:nvSpPr>
          <p:spPr>
            <a:xfrm>
              <a:off x="8401731" y="40893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81" name="tx1381"/>
            <p:cNvSpPr/>
            <p:nvPr/>
          </p:nvSpPr>
          <p:spPr>
            <a:xfrm>
              <a:off x="8549444"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82" name="tx1382"/>
            <p:cNvSpPr/>
            <p:nvPr/>
          </p:nvSpPr>
          <p:spPr>
            <a:xfrm>
              <a:off x="8697157"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83" name="tx1383"/>
            <p:cNvSpPr/>
            <p:nvPr/>
          </p:nvSpPr>
          <p:spPr>
            <a:xfrm>
              <a:off x="8844869" y="41017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84" name="tx1384"/>
            <p:cNvSpPr/>
            <p:nvPr/>
          </p:nvSpPr>
          <p:spPr>
            <a:xfrm>
              <a:off x="8992582" y="41140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5" name="rc1385"/>
            <p:cNvSpPr/>
            <p:nvPr/>
          </p:nvSpPr>
          <p:spPr>
            <a:xfrm>
              <a:off x="7937024" y="4600912"/>
              <a:ext cx="1137386" cy="460747"/>
            </a:xfrm>
            <a:prstGeom prst="rect">
              <a:avLst/>
            </a:prstGeom>
            <a:solidFill>
              <a:srgbClr val="EBEBEB">
                <a:alpha val="100000"/>
              </a:srgbClr>
            </a:solidFill>
          </p:spPr>
          <p:txBody>
            <a:bodyPr/>
            <a:lstStyle/>
            <a:p/>
          </p:txBody>
        </p:sp>
        <p:sp>
          <p:nvSpPr>
            <p:cNvPr id="1386" name="pl1386"/>
            <p:cNvSpPr/>
            <p:nvPr/>
          </p:nvSpPr>
          <p:spPr>
            <a:xfrm>
              <a:off x="7937024" y="496372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87" name="pl1387"/>
            <p:cNvSpPr/>
            <p:nvPr/>
          </p:nvSpPr>
          <p:spPr>
            <a:xfrm>
              <a:off x="7937024" y="480972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88" name="pl1388"/>
            <p:cNvSpPr/>
            <p:nvPr/>
          </p:nvSpPr>
          <p:spPr>
            <a:xfrm>
              <a:off x="7937024" y="465573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89" name="pl1389"/>
            <p:cNvSpPr/>
            <p:nvPr/>
          </p:nvSpPr>
          <p:spPr>
            <a:xfrm>
              <a:off x="7937024" y="5040717"/>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90" name="pl1390"/>
            <p:cNvSpPr/>
            <p:nvPr/>
          </p:nvSpPr>
          <p:spPr>
            <a:xfrm>
              <a:off x="7937024" y="488672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91" name="pl1391"/>
            <p:cNvSpPr/>
            <p:nvPr/>
          </p:nvSpPr>
          <p:spPr>
            <a:xfrm>
              <a:off x="7937024" y="473273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92" name="pl1392"/>
            <p:cNvSpPr/>
            <p:nvPr/>
          </p:nvSpPr>
          <p:spPr>
            <a:xfrm>
              <a:off x="798872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3" name="pl1393"/>
            <p:cNvSpPr/>
            <p:nvPr/>
          </p:nvSpPr>
          <p:spPr>
            <a:xfrm>
              <a:off x="813643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4" name="pl1394"/>
            <p:cNvSpPr/>
            <p:nvPr/>
          </p:nvSpPr>
          <p:spPr>
            <a:xfrm>
              <a:off x="828414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5" name="pl1395"/>
            <p:cNvSpPr/>
            <p:nvPr/>
          </p:nvSpPr>
          <p:spPr>
            <a:xfrm>
              <a:off x="843186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6" name="pl1396"/>
            <p:cNvSpPr/>
            <p:nvPr/>
          </p:nvSpPr>
          <p:spPr>
            <a:xfrm>
              <a:off x="857957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7" name="pl1397"/>
            <p:cNvSpPr/>
            <p:nvPr/>
          </p:nvSpPr>
          <p:spPr>
            <a:xfrm>
              <a:off x="872728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8" name="pl1398"/>
            <p:cNvSpPr/>
            <p:nvPr/>
          </p:nvSpPr>
          <p:spPr>
            <a:xfrm>
              <a:off x="887499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9" name="pl1399"/>
            <p:cNvSpPr/>
            <p:nvPr/>
          </p:nvSpPr>
          <p:spPr>
            <a:xfrm>
              <a:off x="902271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00" name="pl1400"/>
            <p:cNvSpPr/>
            <p:nvPr/>
          </p:nvSpPr>
          <p:spPr>
            <a:xfrm>
              <a:off x="7988723"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BEBEBE">
                  <a:alpha val="69803"/>
                </a:srgbClr>
              </a:solidFill>
              <a:prstDash val="solid"/>
              <a:round/>
            </a:ln>
          </p:spPr>
          <p:txBody>
            <a:bodyPr/>
            <a:lstStyle/>
            <a:p/>
          </p:txBody>
        </p:sp>
        <p:sp>
          <p:nvSpPr>
            <p:cNvPr id="1401" name="pl1401"/>
            <p:cNvSpPr/>
            <p:nvPr/>
          </p:nvSpPr>
          <p:spPr>
            <a:xfrm>
              <a:off x="7988723" y="5034557"/>
              <a:ext cx="1033987" cy="6159"/>
            </a:xfrm>
            <a:custGeom>
              <a:avLst/>
              <a:pathLst>
                <a:path w="1033987" h="6159">
                  <a:moveTo>
                    <a:pt x="0" y="0"/>
                  </a:moveTo>
                  <a:lnTo>
                    <a:pt x="147712" y="6159"/>
                  </a:lnTo>
                  <a:lnTo>
                    <a:pt x="295425" y="6159"/>
                  </a:lnTo>
                  <a:lnTo>
                    <a:pt x="443137" y="6159"/>
                  </a:lnTo>
                  <a:lnTo>
                    <a:pt x="590850" y="6159"/>
                  </a:lnTo>
                  <a:lnTo>
                    <a:pt x="738562" y="6159"/>
                  </a:lnTo>
                  <a:lnTo>
                    <a:pt x="886275" y="6159"/>
                  </a:lnTo>
                  <a:lnTo>
                    <a:pt x="1033987" y="6159"/>
                  </a:lnTo>
                </a:path>
              </a:pathLst>
            </a:custGeom>
            <a:ln w="40651" cap="flat">
              <a:solidFill>
                <a:srgbClr val="BEBEBE">
                  <a:alpha val="69803"/>
                </a:srgbClr>
              </a:solidFill>
              <a:prstDash val="solid"/>
              <a:round/>
            </a:ln>
          </p:spPr>
          <p:txBody>
            <a:bodyPr/>
            <a:lstStyle/>
            <a:p/>
          </p:txBody>
        </p:sp>
        <p:sp>
          <p:nvSpPr>
            <p:cNvPr id="1402" name="pl1402"/>
            <p:cNvSpPr/>
            <p:nvPr/>
          </p:nvSpPr>
          <p:spPr>
            <a:xfrm>
              <a:off x="7988723" y="5034557"/>
              <a:ext cx="1033987" cy="6159"/>
            </a:xfrm>
            <a:custGeom>
              <a:avLst/>
              <a:pathLst>
                <a:path w="1033987" h="6159">
                  <a:moveTo>
                    <a:pt x="0" y="0"/>
                  </a:moveTo>
                  <a:lnTo>
                    <a:pt x="147712" y="6159"/>
                  </a:lnTo>
                  <a:lnTo>
                    <a:pt x="295425" y="6159"/>
                  </a:lnTo>
                  <a:lnTo>
                    <a:pt x="443137" y="6159"/>
                  </a:lnTo>
                  <a:lnTo>
                    <a:pt x="590850" y="6159"/>
                  </a:lnTo>
                  <a:lnTo>
                    <a:pt x="738562" y="6159"/>
                  </a:lnTo>
                  <a:lnTo>
                    <a:pt x="886275" y="6159"/>
                  </a:lnTo>
                  <a:lnTo>
                    <a:pt x="1033987" y="6159"/>
                  </a:lnTo>
                </a:path>
              </a:pathLst>
            </a:custGeom>
            <a:ln w="35231" cap="flat">
              <a:solidFill>
                <a:srgbClr val="BEBEBE">
                  <a:alpha val="69803"/>
                </a:srgbClr>
              </a:solidFill>
              <a:prstDash val="solid"/>
              <a:round/>
            </a:ln>
          </p:spPr>
          <p:txBody>
            <a:bodyPr/>
            <a:lstStyle/>
            <a:p/>
          </p:txBody>
        </p:sp>
        <p:sp>
          <p:nvSpPr>
            <p:cNvPr id="1403" name="pl1403"/>
            <p:cNvSpPr/>
            <p:nvPr/>
          </p:nvSpPr>
          <p:spPr>
            <a:xfrm>
              <a:off x="7988723" y="5003758"/>
              <a:ext cx="1033987" cy="6159"/>
            </a:xfrm>
            <a:custGeom>
              <a:avLst/>
              <a:pathLst>
                <a:path w="1033987" h="6159">
                  <a:moveTo>
                    <a:pt x="0" y="6159"/>
                  </a:moveTo>
                  <a:lnTo>
                    <a:pt x="147712" y="6159"/>
                  </a:lnTo>
                  <a:lnTo>
                    <a:pt x="295425" y="6159"/>
                  </a:lnTo>
                  <a:lnTo>
                    <a:pt x="443137" y="0"/>
                  </a:lnTo>
                  <a:lnTo>
                    <a:pt x="590850" y="6159"/>
                  </a:lnTo>
                  <a:lnTo>
                    <a:pt x="738562" y="6159"/>
                  </a:lnTo>
                  <a:lnTo>
                    <a:pt x="886275" y="6159"/>
                  </a:lnTo>
                  <a:lnTo>
                    <a:pt x="1033987" y="6159"/>
                  </a:lnTo>
                </a:path>
              </a:pathLst>
            </a:custGeom>
            <a:ln w="20325" cap="flat">
              <a:solidFill>
                <a:srgbClr val="6B6B6B">
                  <a:alpha val="100000"/>
                </a:srgbClr>
              </a:solidFill>
              <a:prstDash val="solid"/>
              <a:round/>
            </a:ln>
          </p:spPr>
          <p:txBody>
            <a:bodyPr/>
            <a:lstStyle/>
            <a:p/>
          </p:txBody>
        </p:sp>
        <p:sp>
          <p:nvSpPr>
            <p:cNvPr id="1404" name="pl1404"/>
            <p:cNvSpPr/>
            <p:nvPr/>
          </p:nvSpPr>
          <p:spPr>
            <a:xfrm>
              <a:off x="7988723" y="5034557"/>
              <a:ext cx="1033987" cy="6159"/>
            </a:xfrm>
            <a:custGeom>
              <a:avLst/>
              <a:pathLst>
                <a:path w="1033987" h="6159">
                  <a:moveTo>
                    <a:pt x="0" y="0"/>
                  </a:moveTo>
                  <a:lnTo>
                    <a:pt x="147712" y="6159"/>
                  </a:lnTo>
                  <a:lnTo>
                    <a:pt x="295425" y="6159"/>
                  </a:lnTo>
                  <a:lnTo>
                    <a:pt x="443137" y="6159"/>
                  </a:lnTo>
                  <a:lnTo>
                    <a:pt x="590850" y="6159"/>
                  </a:lnTo>
                  <a:lnTo>
                    <a:pt x="738562" y="6159"/>
                  </a:lnTo>
                  <a:lnTo>
                    <a:pt x="886275" y="6159"/>
                  </a:lnTo>
                  <a:lnTo>
                    <a:pt x="1033987" y="6159"/>
                  </a:lnTo>
                </a:path>
              </a:pathLst>
            </a:custGeom>
            <a:ln w="40651" cap="flat">
              <a:solidFill>
                <a:srgbClr val="000000">
                  <a:alpha val="100000"/>
                </a:srgbClr>
              </a:solidFill>
              <a:prstDash val="solid"/>
              <a:round/>
            </a:ln>
          </p:spPr>
          <p:txBody>
            <a:bodyPr/>
            <a:lstStyle/>
            <a:p/>
          </p:txBody>
        </p:sp>
        <p:sp>
          <p:nvSpPr>
            <p:cNvPr id="1405" name="pl1405"/>
            <p:cNvSpPr/>
            <p:nvPr/>
          </p:nvSpPr>
          <p:spPr>
            <a:xfrm>
              <a:off x="7988723" y="5034557"/>
              <a:ext cx="1033987" cy="6159"/>
            </a:xfrm>
            <a:custGeom>
              <a:avLst/>
              <a:pathLst>
                <a:path w="1033987" h="6159">
                  <a:moveTo>
                    <a:pt x="0" y="0"/>
                  </a:moveTo>
                  <a:lnTo>
                    <a:pt x="147712" y="6159"/>
                  </a:lnTo>
                  <a:lnTo>
                    <a:pt x="295425" y="6159"/>
                  </a:lnTo>
                  <a:lnTo>
                    <a:pt x="443137" y="6159"/>
                  </a:lnTo>
                  <a:lnTo>
                    <a:pt x="590850" y="6159"/>
                  </a:lnTo>
                  <a:lnTo>
                    <a:pt x="738562" y="6159"/>
                  </a:lnTo>
                  <a:lnTo>
                    <a:pt x="886275" y="6159"/>
                  </a:lnTo>
                  <a:lnTo>
                    <a:pt x="1033987" y="6159"/>
                  </a:lnTo>
                </a:path>
              </a:pathLst>
            </a:custGeom>
            <a:ln w="35231" cap="flat">
              <a:solidFill>
                <a:srgbClr val="F26A21">
                  <a:alpha val="100000"/>
                </a:srgbClr>
              </a:solidFill>
              <a:prstDash val="solid"/>
              <a:round/>
            </a:ln>
          </p:spPr>
          <p:txBody>
            <a:bodyPr/>
            <a:lstStyle/>
            <a:p/>
          </p:txBody>
        </p:sp>
        <p:sp>
          <p:nvSpPr>
            <p:cNvPr id="1406" name="pl1406"/>
            <p:cNvSpPr/>
            <p:nvPr/>
          </p:nvSpPr>
          <p:spPr>
            <a:xfrm>
              <a:off x="7937024" y="5040717"/>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407" name="tx1407"/>
            <p:cNvSpPr/>
            <p:nvPr/>
          </p:nvSpPr>
          <p:spPr>
            <a:xfrm>
              <a:off x="7958594" y="48715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08" name="tx1408"/>
            <p:cNvSpPr/>
            <p:nvPr/>
          </p:nvSpPr>
          <p:spPr>
            <a:xfrm>
              <a:off x="8106306"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9" name="tx1409"/>
            <p:cNvSpPr/>
            <p:nvPr/>
          </p:nvSpPr>
          <p:spPr>
            <a:xfrm>
              <a:off x="8254019"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0" name="tx1410"/>
            <p:cNvSpPr/>
            <p:nvPr/>
          </p:nvSpPr>
          <p:spPr>
            <a:xfrm>
              <a:off x="8401731"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1" name="tx1411"/>
            <p:cNvSpPr/>
            <p:nvPr/>
          </p:nvSpPr>
          <p:spPr>
            <a:xfrm>
              <a:off x="8549444"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2" name="tx1412"/>
            <p:cNvSpPr/>
            <p:nvPr/>
          </p:nvSpPr>
          <p:spPr>
            <a:xfrm>
              <a:off x="8697157"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3" name="tx1413"/>
            <p:cNvSpPr/>
            <p:nvPr/>
          </p:nvSpPr>
          <p:spPr>
            <a:xfrm>
              <a:off x="8844869"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4" name="tx1414"/>
            <p:cNvSpPr/>
            <p:nvPr/>
          </p:nvSpPr>
          <p:spPr>
            <a:xfrm>
              <a:off x="8992582"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5" name="tx1415"/>
            <p:cNvSpPr/>
            <p:nvPr/>
          </p:nvSpPr>
          <p:spPr>
            <a:xfrm>
              <a:off x="987441" y="519867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Uzbekistan</a:t>
              </a:r>
            </a:p>
          </p:txBody>
        </p:sp>
        <p:sp>
          <p:nvSpPr>
            <p:cNvPr id="1416" name="tx1416"/>
            <p:cNvSpPr/>
            <p:nvPr/>
          </p:nvSpPr>
          <p:spPr>
            <a:xfrm>
              <a:off x="2266745" y="5198670"/>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Vanuatu</a:t>
              </a:r>
            </a:p>
          </p:txBody>
        </p:sp>
        <p:sp>
          <p:nvSpPr>
            <p:cNvPr id="1417" name="tx1417"/>
            <p:cNvSpPr/>
            <p:nvPr/>
          </p:nvSpPr>
          <p:spPr>
            <a:xfrm>
              <a:off x="3416754" y="51986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1418" name="tx1418"/>
            <p:cNvSpPr/>
            <p:nvPr/>
          </p:nvSpPr>
          <p:spPr>
            <a:xfrm>
              <a:off x="4698482" y="5198670"/>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Zambia</a:t>
              </a:r>
            </a:p>
          </p:txBody>
        </p:sp>
        <p:sp>
          <p:nvSpPr>
            <p:cNvPr id="1419" name="tx1419"/>
            <p:cNvSpPr/>
            <p:nvPr/>
          </p:nvSpPr>
          <p:spPr>
            <a:xfrm>
              <a:off x="5834042" y="5198670"/>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Zimbabwe</a:t>
              </a:r>
            </a:p>
          </p:txBody>
        </p:sp>
        <p:sp>
          <p:nvSpPr>
            <p:cNvPr id="1420" name="tx1420"/>
            <p:cNvSpPr/>
            <p:nvPr/>
          </p:nvSpPr>
          <p:spPr>
            <a:xfrm>
              <a:off x="850692" y="445348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Solomon Islands</a:t>
              </a:r>
            </a:p>
          </p:txBody>
        </p:sp>
        <p:sp>
          <p:nvSpPr>
            <p:cNvPr id="1421" name="tx1421"/>
            <p:cNvSpPr/>
            <p:nvPr/>
          </p:nvSpPr>
          <p:spPr>
            <a:xfrm>
              <a:off x="2032705" y="4453480"/>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State of Palestine</a:t>
              </a:r>
            </a:p>
          </p:txBody>
        </p:sp>
        <p:sp>
          <p:nvSpPr>
            <p:cNvPr id="1422" name="tx1422"/>
            <p:cNvSpPr/>
            <p:nvPr/>
          </p:nvSpPr>
          <p:spPr>
            <a:xfrm>
              <a:off x="3448026" y="4453480"/>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Tajikistan</a:t>
              </a:r>
            </a:p>
          </p:txBody>
        </p:sp>
        <p:sp>
          <p:nvSpPr>
            <p:cNvPr id="1423" name="tx1423"/>
            <p:cNvSpPr/>
            <p:nvPr/>
          </p:nvSpPr>
          <p:spPr>
            <a:xfrm>
              <a:off x="4661083" y="4453480"/>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1424" name="tx1424"/>
            <p:cNvSpPr/>
            <p:nvPr/>
          </p:nvSpPr>
          <p:spPr>
            <a:xfrm>
              <a:off x="5795729" y="4453480"/>
              <a:ext cx="592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Timor-Leste</a:t>
              </a:r>
            </a:p>
          </p:txBody>
        </p:sp>
        <p:sp>
          <p:nvSpPr>
            <p:cNvPr id="1425" name="tx1425"/>
            <p:cNvSpPr/>
            <p:nvPr/>
          </p:nvSpPr>
          <p:spPr>
            <a:xfrm>
              <a:off x="7177538" y="44534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Togo</a:t>
              </a:r>
            </a:p>
          </p:txBody>
        </p:sp>
        <p:sp>
          <p:nvSpPr>
            <p:cNvPr id="1426" name="tx1426"/>
            <p:cNvSpPr/>
            <p:nvPr/>
          </p:nvSpPr>
          <p:spPr>
            <a:xfrm>
              <a:off x="8327684" y="4453480"/>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Tunisia</a:t>
              </a:r>
            </a:p>
          </p:txBody>
        </p:sp>
        <p:sp>
          <p:nvSpPr>
            <p:cNvPr id="1427" name="tx1427"/>
            <p:cNvSpPr/>
            <p:nvPr/>
          </p:nvSpPr>
          <p:spPr>
            <a:xfrm>
              <a:off x="1117880" y="370829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Nepal</a:t>
              </a:r>
            </a:p>
          </p:txBody>
        </p:sp>
        <p:sp>
          <p:nvSpPr>
            <p:cNvPr id="1428" name="tx1428"/>
            <p:cNvSpPr/>
            <p:nvPr/>
          </p:nvSpPr>
          <p:spPr>
            <a:xfrm>
              <a:off x="2216133" y="370829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429" name="tx1429"/>
            <p:cNvSpPr/>
            <p:nvPr/>
          </p:nvSpPr>
          <p:spPr>
            <a:xfrm>
              <a:off x="3500833" y="370829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1430" name="tx1430"/>
            <p:cNvSpPr/>
            <p:nvPr/>
          </p:nvSpPr>
          <p:spPr>
            <a:xfrm>
              <a:off x="4670455" y="3708291"/>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Pakistan</a:t>
              </a:r>
            </a:p>
          </p:txBody>
        </p:sp>
        <p:sp>
          <p:nvSpPr>
            <p:cNvPr id="1431" name="tx1431"/>
            <p:cNvSpPr/>
            <p:nvPr/>
          </p:nvSpPr>
          <p:spPr>
            <a:xfrm>
              <a:off x="5607088" y="3708291"/>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Papua New Guinea</a:t>
              </a:r>
            </a:p>
          </p:txBody>
        </p:sp>
        <p:sp>
          <p:nvSpPr>
            <p:cNvPr id="1432" name="tx1432"/>
            <p:cNvSpPr/>
            <p:nvPr/>
          </p:nvSpPr>
          <p:spPr>
            <a:xfrm>
              <a:off x="6721892" y="3708291"/>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1433" name="tx1433"/>
            <p:cNvSpPr/>
            <p:nvPr/>
          </p:nvSpPr>
          <p:spPr>
            <a:xfrm>
              <a:off x="8300617" y="3708291"/>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Senegal</a:t>
              </a:r>
            </a:p>
          </p:txBody>
        </p:sp>
        <p:sp>
          <p:nvSpPr>
            <p:cNvPr id="1434" name="tx1434"/>
            <p:cNvSpPr/>
            <p:nvPr/>
          </p:nvSpPr>
          <p:spPr>
            <a:xfrm>
              <a:off x="1142660" y="2963101"/>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Laos</a:t>
              </a:r>
            </a:p>
          </p:txBody>
        </p:sp>
        <p:sp>
          <p:nvSpPr>
            <p:cNvPr id="1435" name="tx1435"/>
            <p:cNvSpPr/>
            <p:nvPr/>
          </p:nvSpPr>
          <p:spPr>
            <a:xfrm>
              <a:off x="2253212" y="2963101"/>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1436" name="tx1436"/>
            <p:cNvSpPr/>
            <p:nvPr/>
          </p:nvSpPr>
          <p:spPr>
            <a:xfrm>
              <a:off x="3478887" y="2963101"/>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1437" name="tx1437"/>
            <p:cNvSpPr/>
            <p:nvPr/>
          </p:nvSpPr>
          <p:spPr>
            <a:xfrm>
              <a:off x="4623867" y="2963101"/>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Mauritania</a:t>
              </a:r>
            </a:p>
          </p:txBody>
        </p:sp>
        <p:sp>
          <p:nvSpPr>
            <p:cNvPr id="1438" name="tx1438"/>
            <p:cNvSpPr/>
            <p:nvPr/>
          </p:nvSpPr>
          <p:spPr>
            <a:xfrm>
              <a:off x="5877476" y="2963101"/>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Morocco</a:t>
              </a:r>
            </a:p>
          </p:txBody>
        </p:sp>
        <p:sp>
          <p:nvSpPr>
            <p:cNvPr id="1439" name="tx1439"/>
            <p:cNvSpPr/>
            <p:nvPr/>
          </p:nvSpPr>
          <p:spPr>
            <a:xfrm>
              <a:off x="7065844" y="2963101"/>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1440" name="tx1440"/>
            <p:cNvSpPr/>
            <p:nvPr/>
          </p:nvSpPr>
          <p:spPr>
            <a:xfrm>
              <a:off x="8300800" y="2963101"/>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1441" name="tx1441"/>
            <p:cNvSpPr/>
            <p:nvPr/>
          </p:nvSpPr>
          <p:spPr>
            <a:xfrm>
              <a:off x="1083636" y="2217912"/>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1442" name="tx1442"/>
            <p:cNvSpPr/>
            <p:nvPr/>
          </p:nvSpPr>
          <p:spPr>
            <a:xfrm>
              <a:off x="2359100" y="2217912"/>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443" name="tx1443"/>
            <p:cNvSpPr/>
            <p:nvPr/>
          </p:nvSpPr>
          <p:spPr>
            <a:xfrm>
              <a:off x="3435499" y="2217912"/>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1444" name="tx1444"/>
            <p:cNvSpPr/>
            <p:nvPr/>
          </p:nvSpPr>
          <p:spPr>
            <a:xfrm>
              <a:off x="4763587" y="221791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India</a:t>
              </a:r>
            </a:p>
          </p:txBody>
        </p:sp>
        <p:sp>
          <p:nvSpPr>
            <p:cNvPr id="1445" name="tx1445"/>
            <p:cNvSpPr/>
            <p:nvPr/>
          </p:nvSpPr>
          <p:spPr>
            <a:xfrm>
              <a:off x="5933301" y="2217912"/>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1446" name="tx1446"/>
            <p:cNvSpPr/>
            <p:nvPr/>
          </p:nvSpPr>
          <p:spPr>
            <a:xfrm>
              <a:off x="7127977" y="2217912"/>
              <a:ext cx="3415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Kiribati</a:t>
              </a:r>
            </a:p>
          </p:txBody>
        </p:sp>
        <p:sp>
          <p:nvSpPr>
            <p:cNvPr id="1447" name="tx1447"/>
            <p:cNvSpPr/>
            <p:nvPr/>
          </p:nvSpPr>
          <p:spPr>
            <a:xfrm>
              <a:off x="8229294" y="2217912"/>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1448" name="tx1448"/>
            <p:cNvSpPr/>
            <p:nvPr/>
          </p:nvSpPr>
          <p:spPr>
            <a:xfrm>
              <a:off x="1037184" y="147272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1449" name="tx1449"/>
            <p:cNvSpPr/>
            <p:nvPr/>
          </p:nvSpPr>
          <p:spPr>
            <a:xfrm>
              <a:off x="2306156" y="1472722"/>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Congo</a:t>
              </a:r>
            </a:p>
          </p:txBody>
        </p:sp>
        <p:sp>
          <p:nvSpPr>
            <p:cNvPr id="1450" name="tx1450"/>
            <p:cNvSpPr/>
            <p:nvPr/>
          </p:nvSpPr>
          <p:spPr>
            <a:xfrm>
              <a:off x="3365822" y="1472722"/>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1451" name="tx1451"/>
            <p:cNvSpPr/>
            <p:nvPr/>
          </p:nvSpPr>
          <p:spPr>
            <a:xfrm>
              <a:off x="4698482" y="1472722"/>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Djibouti</a:t>
              </a:r>
            </a:p>
          </p:txBody>
        </p:sp>
        <p:sp>
          <p:nvSpPr>
            <p:cNvPr id="1452" name="tx1452"/>
            <p:cNvSpPr/>
            <p:nvPr/>
          </p:nvSpPr>
          <p:spPr>
            <a:xfrm>
              <a:off x="5948845" y="1472722"/>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Egypt</a:t>
              </a:r>
            </a:p>
          </p:txBody>
        </p:sp>
        <p:sp>
          <p:nvSpPr>
            <p:cNvPr id="1453" name="tx1453"/>
            <p:cNvSpPr/>
            <p:nvPr/>
          </p:nvSpPr>
          <p:spPr>
            <a:xfrm>
              <a:off x="7090716" y="1472722"/>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1454" name="tx1454"/>
            <p:cNvSpPr/>
            <p:nvPr/>
          </p:nvSpPr>
          <p:spPr>
            <a:xfrm>
              <a:off x="8337879" y="1472722"/>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Ghana</a:t>
              </a:r>
            </a:p>
          </p:txBody>
        </p:sp>
        <p:sp>
          <p:nvSpPr>
            <p:cNvPr id="1455" name="tx1455"/>
            <p:cNvSpPr/>
            <p:nvPr/>
          </p:nvSpPr>
          <p:spPr>
            <a:xfrm>
              <a:off x="1089854" y="72753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1456" name="tx1456"/>
            <p:cNvSpPr/>
            <p:nvPr/>
          </p:nvSpPr>
          <p:spPr>
            <a:xfrm>
              <a:off x="2175625"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Bangladesh</a:t>
              </a:r>
            </a:p>
          </p:txBody>
        </p:sp>
        <p:sp>
          <p:nvSpPr>
            <p:cNvPr id="1457" name="tx1457"/>
            <p:cNvSpPr/>
            <p:nvPr/>
          </p:nvSpPr>
          <p:spPr>
            <a:xfrm>
              <a:off x="3534894" y="72753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1458" name="tx1458"/>
            <p:cNvSpPr/>
            <p:nvPr/>
          </p:nvSpPr>
          <p:spPr>
            <a:xfrm>
              <a:off x="4707626" y="727533"/>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Bhutan</a:t>
              </a:r>
            </a:p>
          </p:txBody>
        </p:sp>
        <p:sp>
          <p:nvSpPr>
            <p:cNvPr id="1459" name="tx1459"/>
            <p:cNvSpPr/>
            <p:nvPr/>
          </p:nvSpPr>
          <p:spPr>
            <a:xfrm>
              <a:off x="5927220"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1460" name="tx1460"/>
            <p:cNvSpPr/>
            <p:nvPr/>
          </p:nvSpPr>
          <p:spPr>
            <a:xfrm>
              <a:off x="7044036" y="72753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1461" name="tx1461"/>
            <p:cNvSpPr/>
            <p:nvPr/>
          </p:nvSpPr>
          <p:spPr>
            <a:xfrm>
              <a:off x="8244793" y="727533"/>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1462" name="pl1462"/>
            <p:cNvSpPr/>
            <p:nvPr/>
          </p:nvSpPr>
          <p:spPr>
            <a:xfrm>
              <a:off x="74687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3" name="pl1463"/>
            <p:cNvSpPr/>
            <p:nvPr/>
          </p:nvSpPr>
          <p:spPr>
            <a:xfrm>
              <a:off x="8945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4" name="pl1464"/>
            <p:cNvSpPr/>
            <p:nvPr/>
          </p:nvSpPr>
          <p:spPr>
            <a:xfrm>
              <a:off x="104229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5" name="pl1465"/>
            <p:cNvSpPr/>
            <p:nvPr/>
          </p:nvSpPr>
          <p:spPr>
            <a:xfrm>
              <a:off x="119000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6" name="pl1466"/>
            <p:cNvSpPr/>
            <p:nvPr/>
          </p:nvSpPr>
          <p:spPr>
            <a:xfrm>
              <a:off x="133772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7" name="pl1467"/>
            <p:cNvSpPr/>
            <p:nvPr/>
          </p:nvSpPr>
          <p:spPr>
            <a:xfrm>
              <a:off x="148543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8" name="pl1468"/>
            <p:cNvSpPr/>
            <p:nvPr/>
          </p:nvSpPr>
          <p:spPr>
            <a:xfrm>
              <a:off x="16331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69" name="pl1469"/>
            <p:cNvSpPr/>
            <p:nvPr/>
          </p:nvSpPr>
          <p:spPr>
            <a:xfrm>
              <a:off x="17808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70" name="tx1470"/>
            <p:cNvSpPr/>
            <p:nvPr/>
          </p:nvSpPr>
          <p:spPr>
            <a:xfrm rot="-5400000">
              <a:off x="62251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471" name="tx1471"/>
            <p:cNvSpPr/>
            <p:nvPr/>
          </p:nvSpPr>
          <p:spPr>
            <a:xfrm rot="-5400000">
              <a:off x="77022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472" name="tx1472"/>
            <p:cNvSpPr/>
            <p:nvPr/>
          </p:nvSpPr>
          <p:spPr>
            <a:xfrm rot="-5400000">
              <a:off x="91793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473" name="tx1473"/>
            <p:cNvSpPr/>
            <p:nvPr/>
          </p:nvSpPr>
          <p:spPr>
            <a:xfrm rot="-5400000">
              <a:off x="10656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474" name="tx1474"/>
            <p:cNvSpPr/>
            <p:nvPr/>
          </p:nvSpPr>
          <p:spPr>
            <a:xfrm rot="-5400000">
              <a:off x="12133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475" name="tx1475"/>
            <p:cNvSpPr/>
            <p:nvPr/>
          </p:nvSpPr>
          <p:spPr>
            <a:xfrm rot="-5400000">
              <a:off x="136107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476" name="tx1476"/>
            <p:cNvSpPr/>
            <p:nvPr/>
          </p:nvSpPr>
          <p:spPr>
            <a:xfrm rot="-5400000">
              <a:off x="15087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477" name="tx1477"/>
            <p:cNvSpPr/>
            <p:nvPr/>
          </p:nvSpPr>
          <p:spPr>
            <a:xfrm rot="-5400000">
              <a:off x="165649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478" name="pl1478"/>
            <p:cNvSpPr/>
            <p:nvPr/>
          </p:nvSpPr>
          <p:spPr>
            <a:xfrm>
              <a:off x="195384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79" name="pl1479"/>
            <p:cNvSpPr/>
            <p:nvPr/>
          </p:nvSpPr>
          <p:spPr>
            <a:xfrm>
              <a:off x="21015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0" name="pl1480"/>
            <p:cNvSpPr/>
            <p:nvPr/>
          </p:nvSpPr>
          <p:spPr>
            <a:xfrm>
              <a:off x="22492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1" name="pl1481"/>
            <p:cNvSpPr/>
            <p:nvPr/>
          </p:nvSpPr>
          <p:spPr>
            <a:xfrm>
              <a:off x="2396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2" name="pl1482"/>
            <p:cNvSpPr/>
            <p:nvPr/>
          </p:nvSpPr>
          <p:spPr>
            <a:xfrm>
              <a:off x="254469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3" name="pl1483"/>
            <p:cNvSpPr/>
            <p:nvPr/>
          </p:nvSpPr>
          <p:spPr>
            <a:xfrm>
              <a:off x="269240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4" name="pl1484"/>
            <p:cNvSpPr/>
            <p:nvPr/>
          </p:nvSpPr>
          <p:spPr>
            <a:xfrm>
              <a:off x="28401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5" name="pl1485"/>
            <p:cNvSpPr/>
            <p:nvPr/>
          </p:nvSpPr>
          <p:spPr>
            <a:xfrm>
              <a:off x="298783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86" name="tx1486"/>
            <p:cNvSpPr/>
            <p:nvPr/>
          </p:nvSpPr>
          <p:spPr>
            <a:xfrm rot="-5400000">
              <a:off x="18294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487" name="tx1487"/>
            <p:cNvSpPr/>
            <p:nvPr/>
          </p:nvSpPr>
          <p:spPr>
            <a:xfrm rot="-5400000">
              <a:off x="19772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488" name="tx1488"/>
            <p:cNvSpPr/>
            <p:nvPr/>
          </p:nvSpPr>
          <p:spPr>
            <a:xfrm rot="-5400000">
              <a:off x="212491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489" name="tx1489"/>
            <p:cNvSpPr/>
            <p:nvPr/>
          </p:nvSpPr>
          <p:spPr>
            <a:xfrm rot="-5400000">
              <a:off x="2272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490" name="tx1490"/>
            <p:cNvSpPr/>
            <p:nvPr/>
          </p:nvSpPr>
          <p:spPr>
            <a:xfrm rot="-5400000">
              <a:off x="242033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491" name="tx1491"/>
            <p:cNvSpPr/>
            <p:nvPr/>
          </p:nvSpPr>
          <p:spPr>
            <a:xfrm rot="-5400000">
              <a:off x="256805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492" name="tx1492"/>
            <p:cNvSpPr/>
            <p:nvPr/>
          </p:nvSpPr>
          <p:spPr>
            <a:xfrm rot="-5400000">
              <a:off x="27157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493" name="tx1493"/>
            <p:cNvSpPr/>
            <p:nvPr/>
          </p:nvSpPr>
          <p:spPr>
            <a:xfrm rot="-5400000">
              <a:off x="28634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494" name="pl1494"/>
            <p:cNvSpPr/>
            <p:nvPr/>
          </p:nvSpPr>
          <p:spPr>
            <a:xfrm>
              <a:off x="31608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95" name="pl1495"/>
            <p:cNvSpPr/>
            <p:nvPr/>
          </p:nvSpPr>
          <p:spPr>
            <a:xfrm>
              <a:off x="33085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96" name="pl1496"/>
            <p:cNvSpPr/>
            <p:nvPr/>
          </p:nvSpPr>
          <p:spPr>
            <a:xfrm>
              <a:off x="345624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97" name="pl1497"/>
            <p:cNvSpPr/>
            <p:nvPr/>
          </p:nvSpPr>
          <p:spPr>
            <a:xfrm>
              <a:off x="36039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98" name="pl1498"/>
            <p:cNvSpPr/>
            <p:nvPr/>
          </p:nvSpPr>
          <p:spPr>
            <a:xfrm>
              <a:off x="37516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499" name="pl1499"/>
            <p:cNvSpPr/>
            <p:nvPr/>
          </p:nvSpPr>
          <p:spPr>
            <a:xfrm>
              <a:off x="38993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00" name="pl1500"/>
            <p:cNvSpPr/>
            <p:nvPr/>
          </p:nvSpPr>
          <p:spPr>
            <a:xfrm>
              <a:off x="404709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01" name="pl1501"/>
            <p:cNvSpPr/>
            <p:nvPr/>
          </p:nvSpPr>
          <p:spPr>
            <a:xfrm>
              <a:off x="41948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02" name="tx1502"/>
            <p:cNvSpPr/>
            <p:nvPr/>
          </p:nvSpPr>
          <p:spPr>
            <a:xfrm rot="-5400000">
              <a:off x="30364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03" name="tx1503"/>
            <p:cNvSpPr/>
            <p:nvPr/>
          </p:nvSpPr>
          <p:spPr>
            <a:xfrm rot="-5400000">
              <a:off x="31841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04" name="tx1504"/>
            <p:cNvSpPr/>
            <p:nvPr/>
          </p:nvSpPr>
          <p:spPr>
            <a:xfrm rot="-5400000">
              <a:off x="33318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05" name="tx1505"/>
            <p:cNvSpPr/>
            <p:nvPr/>
          </p:nvSpPr>
          <p:spPr>
            <a:xfrm rot="-5400000">
              <a:off x="34796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06" name="tx1506"/>
            <p:cNvSpPr/>
            <p:nvPr/>
          </p:nvSpPr>
          <p:spPr>
            <a:xfrm rot="-5400000">
              <a:off x="36273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07" name="tx1507"/>
            <p:cNvSpPr/>
            <p:nvPr/>
          </p:nvSpPr>
          <p:spPr>
            <a:xfrm rot="-5400000">
              <a:off x="37750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08" name="tx1508"/>
            <p:cNvSpPr/>
            <p:nvPr/>
          </p:nvSpPr>
          <p:spPr>
            <a:xfrm rot="-5400000">
              <a:off x="39227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09" name="tx1509"/>
            <p:cNvSpPr/>
            <p:nvPr/>
          </p:nvSpPr>
          <p:spPr>
            <a:xfrm rot="-5400000">
              <a:off x="407045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10" name="pl1510"/>
            <p:cNvSpPr/>
            <p:nvPr/>
          </p:nvSpPr>
          <p:spPr>
            <a:xfrm>
              <a:off x="43677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1" name="pl1511"/>
            <p:cNvSpPr/>
            <p:nvPr/>
          </p:nvSpPr>
          <p:spPr>
            <a:xfrm>
              <a:off x="45155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2" name="pl1512"/>
            <p:cNvSpPr/>
            <p:nvPr/>
          </p:nvSpPr>
          <p:spPr>
            <a:xfrm>
              <a:off x="46632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3" name="pl1513"/>
            <p:cNvSpPr/>
            <p:nvPr/>
          </p:nvSpPr>
          <p:spPr>
            <a:xfrm>
              <a:off x="48109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4" name="pl1514"/>
            <p:cNvSpPr/>
            <p:nvPr/>
          </p:nvSpPr>
          <p:spPr>
            <a:xfrm>
              <a:off x="49586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5" name="pl1515"/>
            <p:cNvSpPr/>
            <p:nvPr/>
          </p:nvSpPr>
          <p:spPr>
            <a:xfrm>
              <a:off x="51063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6" name="pl1516"/>
            <p:cNvSpPr/>
            <p:nvPr/>
          </p:nvSpPr>
          <p:spPr>
            <a:xfrm>
              <a:off x="52540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7" name="pl1517"/>
            <p:cNvSpPr/>
            <p:nvPr/>
          </p:nvSpPr>
          <p:spPr>
            <a:xfrm>
              <a:off x="5401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8" name="tx1518"/>
            <p:cNvSpPr/>
            <p:nvPr/>
          </p:nvSpPr>
          <p:spPr>
            <a:xfrm rot="-5400000">
              <a:off x="42434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19" name="tx1519"/>
            <p:cNvSpPr/>
            <p:nvPr/>
          </p:nvSpPr>
          <p:spPr>
            <a:xfrm rot="-5400000">
              <a:off x="43911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20" name="tx1520"/>
            <p:cNvSpPr/>
            <p:nvPr/>
          </p:nvSpPr>
          <p:spPr>
            <a:xfrm rot="-5400000">
              <a:off x="45388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21" name="tx1521"/>
            <p:cNvSpPr/>
            <p:nvPr/>
          </p:nvSpPr>
          <p:spPr>
            <a:xfrm rot="-5400000">
              <a:off x="46865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22" name="tx1522"/>
            <p:cNvSpPr/>
            <p:nvPr/>
          </p:nvSpPr>
          <p:spPr>
            <a:xfrm rot="-5400000">
              <a:off x="48342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23" name="tx1523"/>
            <p:cNvSpPr/>
            <p:nvPr/>
          </p:nvSpPr>
          <p:spPr>
            <a:xfrm rot="-5400000">
              <a:off x="49820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24" name="tx1524"/>
            <p:cNvSpPr/>
            <p:nvPr/>
          </p:nvSpPr>
          <p:spPr>
            <a:xfrm rot="-5400000">
              <a:off x="51297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25" name="tx1525"/>
            <p:cNvSpPr/>
            <p:nvPr/>
          </p:nvSpPr>
          <p:spPr>
            <a:xfrm rot="-5400000">
              <a:off x="52774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26" name="pl1526"/>
            <p:cNvSpPr/>
            <p:nvPr/>
          </p:nvSpPr>
          <p:spPr>
            <a:xfrm>
              <a:off x="55747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7" name="pl1527"/>
            <p:cNvSpPr/>
            <p:nvPr/>
          </p:nvSpPr>
          <p:spPr>
            <a:xfrm>
              <a:off x="57224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8" name="pl1528"/>
            <p:cNvSpPr/>
            <p:nvPr/>
          </p:nvSpPr>
          <p:spPr>
            <a:xfrm>
              <a:off x="58701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9" name="pl1529"/>
            <p:cNvSpPr/>
            <p:nvPr/>
          </p:nvSpPr>
          <p:spPr>
            <a:xfrm>
              <a:off x="60179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0" name="pl1530"/>
            <p:cNvSpPr/>
            <p:nvPr/>
          </p:nvSpPr>
          <p:spPr>
            <a:xfrm>
              <a:off x="61656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1" name="pl1531"/>
            <p:cNvSpPr/>
            <p:nvPr/>
          </p:nvSpPr>
          <p:spPr>
            <a:xfrm>
              <a:off x="63133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2" name="pl1532"/>
            <p:cNvSpPr/>
            <p:nvPr/>
          </p:nvSpPr>
          <p:spPr>
            <a:xfrm>
              <a:off x="64610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3" name="pl1533"/>
            <p:cNvSpPr/>
            <p:nvPr/>
          </p:nvSpPr>
          <p:spPr>
            <a:xfrm>
              <a:off x="66087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4" name="tx1534"/>
            <p:cNvSpPr/>
            <p:nvPr/>
          </p:nvSpPr>
          <p:spPr>
            <a:xfrm rot="-5400000">
              <a:off x="54504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35" name="tx1535"/>
            <p:cNvSpPr/>
            <p:nvPr/>
          </p:nvSpPr>
          <p:spPr>
            <a:xfrm rot="-5400000">
              <a:off x="55981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36" name="tx1536"/>
            <p:cNvSpPr/>
            <p:nvPr/>
          </p:nvSpPr>
          <p:spPr>
            <a:xfrm rot="-5400000">
              <a:off x="574583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37" name="tx1537"/>
            <p:cNvSpPr/>
            <p:nvPr/>
          </p:nvSpPr>
          <p:spPr>
            <a:xfrm rot="-5400000">
              <a:off x="58935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38" name="tx1538"/>
            <p:cNvSpPr/>
            <p:nvPr/>
          </p:nvSpPr>
          <p:spPr>
            <a:xfrm rot="-5400000">
              <a:off x="60412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39" name="tx1539"/>
            <p:cNvSpPr/>
            <p:nvPr/>
          </p:nvSpPr>
          <p:spPr>
            <a:xfrm rot="-5400000">
              <a:off x="61889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40" name="tx1540"/>
            <p:cNvSpPr/>
            <p:nvPr/>
          </p:nvSpPr>
          <p:spPr>
            <a:xfrm rot="-5400000">
              <a:off x="63366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41" name="tx1541"/>
            <p:cNvSpPr/>
            <p:nvPr/>
          </p:nvSpPr>
          <p:spPr>
            <a:xfrm rot="-5400000">
              <a:off x="64844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42" name="pl1542"/>
            <p:cNvSpPr/>
            <p:nvPr/>
          </p:nvSpPr>
          <p:spPr>
            <a:xfrm>
              <a:off x="678174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3" name="pl1543"/>
            <p:cNvSpPr/>
            <p:nvPr/>
          </p:nvSpPr>
          <p:spPr>
            <a:xfrm>
              <a:off x="692946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4" name="pl1544"/>
            <p:cNvSpPr/>
            <p:nvPr/>
          </p:nvSpPr>
          <p:spPr>
            <a:xfrm>
              <a:off x="707717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5" name="pl1545"/>
            <p:cNvSpPr/>
            <p:nvPr/>
          </p:nvSpPr>
          <p:spPr>
            <a:xfrm>
              <a:off x="722488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6" name="pl1546"/>
            <p:cNvSpPr/>
            <p:nvPr/>
          </p:nvSpPr>
          <p:spPr>
            <a:xfrm>
              <a:off x="737259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7" name="pl1547"/>
            <p:cNvSpPr/>
            <p:nvPr/>
          </p:nvSpPr>
          <p:spPr>
            <a:xfrm>
              <a:off x="752031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8" name="pl1548"/>
            <p:cNvSpPr/>
            <p:nvPr/>
          </p:nvSpPr>
          <p:spPr>
            <a:xfrm>
              <a:off x="766802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9" name="pl1549"/>
            <p:cNvSpPr/>
            <p:nvPr/>
          </p:nvSpPr>
          <p:spPr>
            <a:xfrm>
              <a:off x="781573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50" name="tx1550"/>
            <p:cNvSpPr/>
            <p:nvPr/>
          </p:nvSpPr>
          <p:spPr>
            <a:xfrm rot="-5400000">
              <a:off x="6657389"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51" name="tx1551"/>
            <p:cNvSpPr/>
            <p:nvPr/>
          </p:nvSpPr>
          <p:spPr>
            <a:xfrm rot="-5400000">
              <a:off x="680510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52" name="tx1552"/>
            <p:cNvSpPr/>
            <p:nvPr/>
          </p:nvSpPr>
          <p:spPr>
            <a:xfrm rot="-5400000">
              <a:off x="695281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53" name="tx1553"/>
            <p:cNvSpPr/>
            <p:nvPr/>
          </p:nvSpPr>
          <p:spPr>
            <a:xfrm rot="-5400000">
              <a:off x="710052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54" name="tx1554"/>
            <p:cNvSpPr/>
            <p:nvPr/>
          </p:nvSpPr>
          <p:spPr>
            <a:xfrm rot="-5400000">
              <a:off x="724824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55" name="tx1555"/>
            <p:cNvSpPr/>
            <p:nvPr/>
          </p:nvSpPr>
          <p:spPr>
            <a:xfrm rot="-5400000">
              <a:off x="739595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56" name="tx1556"/>
            <p:cNvSpPr/>
            <p:nvPr/>
          </p:nvSpPr>
          <p:spPr>
            <a:xfrm rot="-5400000">
              <a:off x="754366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57" name="tx1557"/>
            <p:cNvSpPr/>
            <p:nvPr/>
          </p:nvSpPr>
          <p:spPr>
            <a:xfrm rot="-5400000">
              <a:off x="769137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58" name="pl1558"/>
            <p:cNvSpPr/>
            <p:nvPr/>
          </p:nvSpPr>
          <p:spPr>
            <a:xfrm>
              <a:off x="798872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59" name="pl1559"/>
            <p:cNvSpPr/>
            <p:nvPr/>
          </p:nvSpPr>
          <p:spPr>
            <a:xfrm>
              <a:off x="813643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0" name="pl1560"/>
            <p:cNvSpPr/>
            <p:nvPr/>
          </p:nvSpPr>
          <p:spPr>
            <a:xfrm>
              <a:off x="828414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1" name="pl1561"/>
            <p:cNvSpPr/>
            <p:nvPr/>
          </p:nvSpPr>
          <p:spPr>
            <a:xfrm>
              <a:off x="843186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2" name="pl1562"/>
            <p:cNvSpPr/>
            <p:nvPr/>
          </p:nvSpPr>
          <p:spPr>
            <a:xfrm>
              <a:off x="857957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3" name="pl1563"/>
            <p:cNvSpPr/>
            <p:nvPr/>
          </p:nvSpPr>
          <p:spPr>
            <a:xfrm>
              <a:off x="872728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4" name="pl1564"/>
            <p:cNvSpPr/>
            <p:nvPr/>
          </p:nvSpPr>
          <p:spPr>
            <a:xfrm>
              <a:off x="8874999"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5" name="pl1565"/>
            <p:cNvSpPr/>
            <p:nvPr/>
          </p:nvSpPr>
          <p:spPr>
            <a:xfrm>
              <a:off x="902271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6" name="tx1566"/>
            <p:cNvSpPr/>
            <p:nvPr/>
          </p:nvSpPr>
          <p:spPr>
            <a:xfrm rot="-5400000">
              <a:off x="786436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67" name="tx1567"/>
            <p:cNvSpPr/>
            <p:nvPr/>
          </p:nvSpPr>
          <p:spPr>
            <a:xfrm rot="-5400000">
              <a:off x="801207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68" name="tx1568"/>
            <p:cNvSpPr/>
            <p:nvPr/>
          </p:nvSpPr>
          <p:spPr>
            <a:xfrm rot="-5400000">
              <a:off x="815979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69" name="tx1569"/>
            <p:cNvSpPr/>
            <p:nvPr/>
          </p:nvSpPr>
          <p:spPr>
            <a:xfrm rot="-5400000">
              <a:off x="830750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70" name="tx1570"/>
            <p:cNvSpPr/>
            <p:nvPr/>
          </p:nvSpPr>
          <p:spPr>
            <a:xfrm rot="-5400000">
              <a:off x="845521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71" name="tx1571"/>
            <p:cNvSpPr/>
            <p:nvPr/>
          </p:nvSpPr>
          <p:spPr>
            <a:xfrm rot="-5400000">
              <a:off x="8602928"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72" name="tx1572"/>
            <p:cNvSpPr/>
            <p:nvPr/>
          </p:nvSpPr>
          <p:spPr>
            <a:xfrm rot="-5400000">
              <a:off x="875064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73" name="tx1573"/>
            <p:cNvSpPr/>
            <p:nvPr/>
          </p:nvSpPr>
          <p:spPr>
            <a:xfrm rot="-5400000">
              <a:off x="889835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74" name="tx1574"/>
            <p:cNvSpPr/>
            <p:nvPr/>
          </p:nvSpPr>
          <p:spPr>
            <a:xfrm>
              <a:off x="570361" y="127476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75" name="tx1575"/>
            <p:cNvSpPr/>
            <p:nvPr/>
          </p:nvSpPr>
          <p:spPr>
            <a:xfrm>
              <a:off x="508182" y="11207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76" name="tx1576"/>
            <p:cNvSpPr/>
            <p:nvPr/>
          </p:nvSpPr>
          <p:spPr>
            <a:xfrm>
              <a:off x="508182" y="96677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77" name="pl1577"/>
            <p:cNvSpPr/>
            <p:nvPr/>
          </p:nvSpPr>
          <p:spPr>
            <a:xfrm>
              <a:off x="660376" y="131476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78" name="pl1578"/>
            <p:cNvSpPr/>
            <p:nvPr/>
          </p:nvSpPr>
          <p:spPr>
            <a:xfrm>
              <a:off x="660376" y="11607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79" name="pl1579"/>
            <p:cNvSpPr/>
            <p:nvPr/>
          </p:nvSpPr>
          <p:spPr>
            <a:xfrm>
              <a:off x="660376" y="10067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80" name="tx1580"/>
            <p:cNvSpPr/>
            <p:nvPr/>
          </p:nvSpPr>
          <p:spPr>
            <a:xfrm>
              <a:off x="570361" y="201995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81" name="tx1581"/>
            <p:cNvSpPr/>
            <p:nvPr/>
          </p:nvSpPr>
          <p:spPr>
            <a:xfrm>
              <a:off x="508182" y="186596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82" name="tx1582"/>
            <p:cNvSpPr/>
            <p:nvPr/>
          </p:nvSpPr>
          <p:spPr>
            <a:xfrm>
              <a:off x="508182" y="171196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83" name="pl1583"/>
            <p:cNvSpPr/>
            <p:nvPr/>
          </p:nvSpPr>
          <p:spPr>
            <a:xfrm>
              <a:off x="660376" y="20599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84" name="pl1584"/>
            <p:cNvSpPr/>
            <p:nvPr/>
          </p:nvSpPr>
          <p:spPr>
            <a:xfrm>
              <a:off x="660376" y="19059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85" name="pl1585"/>
            <p:cNvSpPr/>
            <p:nvPr/>
          </p:nvSpPr>
          <p:spPr>
            <a:xfrm>
              <a:off x="660376" y="17519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86" name="tx1586"/>
            <p:cNvSpPr/>
            <p:nvPr/>
          </p:nvSpPr>
          <p:spPr>
            <a:xfrm>
              <a:off x="570361" y="276514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87" name="tx1587"/>
            <p:cNvSpPr/>
            <p:nvPr/>
          </p:nvSpPr>
          <p:spPr>
            <a:xfrm>
              <a:off x="508182" y="261115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88" name="tx1588"/>
            <p:cNvSpPr/>
            <p:nvPr/>
          </p:nvSpPr>
          <p:spPr>
            <a:xfrm>
              <a:off x="508182" y="24571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89" name="pl1589"/>
            <p:cNvSpPr/>
            <p:nvPr/>
          </p:nvSpPr>
          <p:spPr>
            <a:xfrm>
              <a:off x="660376" y="28051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90" name="pl1590"/>
            <p:cNvSpPr/>
            <p:nvPr/>
          </p:nvSpPr>
          <p:spPr>
            <a:xfrm>
              <a:off x="660376" y="26511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91" name="pl1591"/>
            <p:cNvSpPr/>
            <p:nvPr/>
          </p:nvSpPr>
          <p:spPr>
            <a:xfrm>
              <a:off x="660376" y="24971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92" name="tx1592"/>
            <p:cNvSpPr/>
            <p:nvPr/>
          </p:nvSpPr>
          <p:spPr>
            <a:xfrm>
              <a:off x="570361" y="351033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93" name="tx1593"/>
            <p:cNvSpPr/>
            <p:nvPr/>
          </p:nvSpPr>
          <p:spPr>
            <a:xfrm>
              <a:off x="508182" y="335633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594" name="tx1594"/>
            <p:cNvSpPr/>
            <p:nvPr/>
          </p:nvSpPr>
          <p:spPr>
            <a:xfrm>
              <a:off x="508182" y="320234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595" name="pl1595"/>
            <p:cNvSpPr/>
            <p:nvPr/>
          </p:nvSpPr>
          <p:spPr>
            <a:xfrm>
              <a:off x="660376" y="35503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96" name="pl1596"/>
            <p:cNvSpPr/>
            <p:nvPr/>
          </p:nvSpPr>
          <p:spPr>
            <a:xfrm>
              <a:off x="660376" y="33963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97" name="pl1597"/>
            <p:cNvSpPr/>
            <p:nvPr/>
          </p:nvSpPr>
          <p:spPr>
            <a:xfrm>
              <a:off x="660376" y="324235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598" name="tx1598"/>
            <p:cNvSpPr/>
            <p:nvPr/>
          </p:nvSpPr>
          <p:spPr>
            <a:xfrm>
              <a:off x="570361" y="425552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599" name="tx1599"/>
            <p:cNvSpPr/>
            <p:nvPr/>
          </p:nvSpPr>
          <p:spPr>
            <a:xfrm>
              <a:off x="508182" y="410152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00" name="tx1600"/>
            <p:cNvSpPr/>
            <p:nvPr/>
          </p:nvSpPr>
          <p:spPr>
            <a:xfrm>
              <a:off x="508182" y="394753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01" name="pl1601"/>
            <p:cNvSpPr/>
            <p:nvPr/>
          </p:nvSpPr>
          <p:spPr>
            <a:xfrm>
              <a:off x="660376" y="42955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02" name="pl1602"/>
            <p:cNvSpPr/>
            <p:nvPr/>
          </p:nvSpPr>
          <p:spPr>
            <a:xfrm>
              <a:off x="660376" y="41415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03" name="pl1603"/>
            <p:cNvSpPr/>
            <p:nvPr/>
          </p:nvSpPr>
          <p:spPr>
            <a:xfrm>
              <a:off x="660376" y="39875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04" name="tx1604"/>
            <p:cNvSpPr/>
            <p:nvPr/>
          </p:nvSpPr>
          <p:spPr>
            <a:xfrm>
              <a:off x="570361" y="500071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05" name="tx1605"/>
            <p:cNvSpPr/>
            <p:nvPr/>
          </p:nvSpPr>
          <p:spPr>
            <a:xfrm>
              <a:off x="508182" y="484671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06" name="tx1606"/>
            <p:cNvSpPr/>
            <p:nvPr/>
          </p:nvSpPr>
          <p:spPr>
            <a:xfrm>
              <a:off x="508182" y="469272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07" name="pl1607"/>
            <p:cNvSpPr/>
            <p:nvPr/>
          </p:nvSpPr>
          <p:spPr>
            <a:xfrm>
              <a:off x="660376" y="50407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08" name="pl1608"/>
            <p:cNvSpPr/>
            <p:nvPr/>
          </p:nvSpPr>
          <p:spPr>
            <a:xfrm>
              <a:off x="660376" y="48867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09" name="pl1609"/>
            <p:cNvSpPr/>
            <p:nvPr/>
          </p:nvSpPr>
          <p:spPr>
            <a:xfrm>
              <a:off x="660376" y="473273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10" name="tx1610"/>
            <p:cNvSpPr/>
            <p:nvPr/>
          </p:nvSpPr>
          <p:spPr>
            <a:xfrm>
              <a:off x="570361" y="574590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11" name="tx1611"/>
            <p:cNvSpPr/>
            <p:nvPr/>
          </p:nvSpPr>
          <p:spPr>
            <a:xfrm>
              <a:off x="508182" y="559190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12" name="tx1612"/>
            <p:cNvSpPr/>
            <p:nvPr/>
          </p:nvSpPr>
          <p:spPr>
            <a:xfrm>
              <a:off x="508182" y="543791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13" name="pl1613"/>
            <p:cNvSpPr/>
            <p:nvPr/>
          </p:nvSpPr>
          <p:spPr>
            <a:xfrm>
              <a:off x="660376" y="57859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14" name="pl1614"/>
            <p:cNvSpPr/>
            <p:nvPr/>
          </p:nvSpPr>
          <p:spPr>
            <a:xfrm>
              <a:off x="660376" y="56319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15" name="pl1615"/>
            <p:cNvSpPr/>
            <p:nvPr/>
          </p:nvSpPr>
          <p:spPr>
            <a:xfrm>
              <a:off x="660376" y="54779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16" name="tx1616"/>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617" name="tx1617"/>
            <p:cNvSpPr/>
            <p:nvPr/>
          </p:nvSpPr>
          <p:spPr>
            <a:xfrm>
              <a:off x="695171" y="435349"/>
              <a:ext cx="52392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LMICs, 2018-2025</a:t>
              </a:r>
            </a:p>
          </p:txBody>
        </p:sp>
        <p:sp>
          <p:nvSpPr>
            <p:cNvPr id="1618" name="tx1618"/>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619" name="tx1619"/>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620" name="tx1620"/>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62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Lebanon had the highest drop-out with 41% of children who received DTP1 not receiving DTP3.
Bhutan, Eswatini, Ghana, Lesotho, Nicaragua, State of Palestine, Sao Tome and Principe, Tunisia, and Uzbekistan had the lowest DTP drop-out (0%). Zero drop-out indicates that near enough all children that received DTP1 also received DTP3.
10 countries had DTP drop-out of more than 10%.</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137386" cy="460747"/>
            </a:xfrm>
            <a:prstGeom prst="rect">
              <a:avLst/>
            </a:prstGeom>
            <a:solidFill>
              <a:srgbClr val="EBEBEB">
                <a:alpha val="100000"/>
              </a:srgbClr>
            </a:solidFill>
          </p:spPr>
          <p:txBody>
            <a:bodyPr/>
            <a:lstStyle/>
            <a:p/>
          </p:txBody>
        </p:sp>
        <p:sp>
          <p:nvSpPr>
            <p:cNvPr id="6" name="pl6"/>
            <p:cNvSpPr/>
            <p:nvPr/>
          </p:nvSpPr>
          <p:spPr>
            <a:xfrm>
              <a:off x="695171" y="12966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 name="pl7"/>
            <p:cNvSpPr/>
            <p:nvPr/>
          </p:nvSpPr>
          <p:spPr>
            <a:xfrm>
              <a:off x="695171" y="1167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 name="pl8"/>
            <p:cNvSpPr/>
            <p:nvPr/>
          </p:nvSpPr>
          <p:spPr>
            <a:xfrm>
              <a:off x="695171" y="10381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 name="pl9"/>
            <p:cNvSpPr/>
            <p:nvPr/>
          </p:nvSpPr>
          <p:spPr>
            <a:xfrm>
              <a:off x="695171" y="90883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 name="pl10"/>
            <p:cNvSpPr/>
            <p:nvPr/>
          </p:nvSpPr>
          <p:spPr>
            <a:xfrm>
              <a:off x="695171" y="12320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1027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 name="pl12"/>
            <p:cNvSpPr/>
            <p:nvPr/>
          </p:nvSpPr>
          <p:spPr>
            <a:xfrm>
              <a:off x="695171" y="97347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 name="pl13"/>
            <p:cNvSpPr/>
            <p:nvPr/>
          </p:nvSpPr>
          <p:spPr>
            <a:xfrm>
              <a:off x="74687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89458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04229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19000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33772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48543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63314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78085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746870"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22" name="pl22"/>
            <p:cNvSpPr/>
            <p:nvPr/>
          </p:nvSpPr>
          <p:spPr>
            <a:xfrm>
              <a:off x="746870" y="1097581"/>
              <a:ext cx="1033987" cy="165476"/>
            </a:xfrm>
            <a:custGeom>
              <a:avLst/>
              <a:pathLst>
                <a:path w="1033987" h="165476">
                  <a:moveTo>
                    <a:pt x="0" y="5171"/>
                  </a:moveTo>
                  <a:lnTo>
                    <a:pt x="147712" y="51711"/>
                  </a:lnTo>
                  <a:lnTo>
                    <a:pt x="295425" y="36197"/>
                  </a:lnTo>
                  <a:lnTo>
                    <a:pt x="443137" y="0"/>
                  </a:lnTo>
                  <a:lnTo>
                    <a:pt x="590850" y="25855"/>
                  </a:lnTo>
                  <a:lnTo>
                    <a:pt x="738562" y="31026"/>
                  </a:lnTo>
                  <a:lnTo>
                    <a:pt x="886275" y="10342"/>
                  </a:lnTo>
                  <a:lnTo>
                    <a:pt x="1033987" y="165476"/>
                  </a:lnTo>
                </a:path>
              </a:pathLst>
            </a:custGeom>
            <a:ln w="40651" cap="flat">
              <a:solidFill>
                <a:srgbClr val="BEBEBE">
                  <a:alpha val="69803"/>
                </a:srgbClr>
              </a:solidFill>
              <a:prstDash val="solid"/>
              <a:round/>
            </a:ln>
          </p:spPr>
          <p:txBody>
            <a:bodyPr/>
            <a:lstStyle/>
            <a:p/>
          </p:txBody>
        </p:sp>
        <p:sp>
          <p:nvSpPr>
            <p:cNvPr id="23" name="pl23"/>
            <p:cNvSpPr/>
            <p:nvPr/>
          </p:nvSpPr>
          <p:spPr>
            <a:xfrm>
              <a:off x="746870" y="1097581"/>
              <a:ext cx="1033987" cy="165476"/>
            </a:xfrm>
            <a:custGeom>
              <a:avLst/>
              <a:pathLst>
                <a:path w="1033987" h="165476">
                  <a:moveTo>
                    <a:pt x="0" y="5171"/>
                  </a:moveTo>
                  <a:lnTo>
                    <a:pt x="147712" y="51711"/>
                  </a:lnTo>
                  <a:lnTo>
                    <a:pt x="295425" y="36197"/>
                  </a:lnTo>
                  <a:lnTo>
                    <a:pt x="443137" y="0"/>
                  </a:lnTo>
                  <a:lnTo>
                    <a:pt x="590850" y="25855"/>
                  </a:lnTo>
                  <a:lnTo>
                    <a:pt x="738562" y="31026"/>
                  </a:lnTo>
                  <a:lnTo>
                    <a:pt x="886275" y="10342"/>
                  </a:lnTo>
                  <a:lnTo>
                    <a:pt x="1033987" y="165476"/>
                  </a:lnTo>
                </a:path>
              </a:pathLst>
            </a:custGeom>
            <a:ln w="35231" cap="flat">
              <a:solidFill>
                <a:srgbClr val="BEBEBE">
                  <a:alpha val="69803"/>
                </a:srgbClr>
              </a:solidFill>
              <a:prstDash val="solid"/>
              <a:round/>
            </a:ln>
          </p:spPr>
          <p:txBody>
            <a:bodyPr/>
            <a:lstStyle/>
            <a:p/>
          </p:txBody>
        </p:sp>
        <p:sp>
          <p:nvSpPr>
            <p:cNvPr id="24" name="pl24"/>
            <p:cNvSpPr/>
            <p:nvPr/>
          </p:nvSpPr>
          <p:spPr>
            <a:xfrm>
              <a:off x="746870"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25" name="pl25"/>
            <p:cNvSpPr/>
            <p:nvPr/>
          </p:nvSpPr>
          <p:spPr>
            <a:xfrm>
              <a:off x="746870" y="1097581"/>
              <a:ext cx="1033987" cy="165476"/>
            </a:xfrm>
            <a:custGeom>
              <a:avLst/>
              <a:pathLst>
                <a:path w="1033987" h="165476">
                  <a:moveTo>
                    <a:pt x="0" y="5171"/>
                  </a:moveTo>
                  <a:lnTo>
                    <a:pt x="147712" y="51711"/>
                  </a:lnTo>
                  <a:lnTo>
                    <a:pt x="295425" y="36197"/>
                  </a:lnTo>
                  <a:lnTo>
                    <a:pt x="443137" y="0"/>
                  </a:lnTo>
                  <a:lnTo>
                    <a:pt x="590850" y="25855"/>
                  </a:lnTo>
                  <a:lnTo>
                    <a:pt x="738562" y="31026"/>
                  </a:lnTo>
                  <a:lnTo>
                    <a:pt x="886275" y="10342"/>
                  </a:lnTo>
                  <a:lnTo>
                    <a:pt x="1033987" y="165476"/>
                  </a:lnTo>
                </a:path>
              </a:pathLst>
            </a:custGeom>
            <a:ln w="40651" cap="flat">
              <a:solidFill>
                <a:srgbClr val="000000">
                  <a:alpha val="100000"/>
                </a:srgbClr>
              </a:solidFill>
              <a:prstDash val="solid"/>
              <a:round/>
            </a:ln>
          </p:spPr>
          <p:txBody>
            <a:bodyPr/>
            <a:lstStyle/>
            <a:p/>
          </p:txBody>
        </p:sp>
        <p:sp>
          <p:nvSpPr>
            <p:cNvPr id="26" name="pl26"/>
            <p:cNvSpPr/>
            <p:nvPr/>
          </p:nvSpPr>
          <p:spPr>
            <a:xfrm>
              <a:off x="746870" y="1097581"/>
              <a:ext cx="1033987" cy="165476"/>
            </a:xfrm>
            <a:custGeom>
              <a:avLst/>
              <a:pathLst>
                <a:path w="1033987" h="165476">
                  <a:moveTo>
                    <a:pt x="0" y="5171"/>
                  </a:moveTo>
                  <a:lnTo>
                    <a:pt x="147712" y="51711"/>
                  </a:lnTo>
                  <a:lnTo>
                    <a:pt x="295425" y="36197"/>
                  </a:lnTo>
                  <a:lnTo>
                    <a:pt x="443137" y="0"/>
                  </a:lnTo>
                  <a:lnTo>
                    <a:pt x="590850" y="25855"/>
                  </a:lnTo>
                  <a:lnTo>
                    <a:pt x="738562" y="31026"/>
                  </a:lnTo>
                  <a:lnTo>
                    <a:pt x="886275" y="10342"/>
                  </a:lnTo>
                  <a:lnTo>
                    <a:pt x="1033987" y="165476"/>
                  </a:lnTo>
                </a:path>
              </a:pathLst>
            </a:custGeom>
            <a:ln w="35231" cap="flat">
              <a:solidFill>
                <a:srgbClr val="F26A21">
                  <a:alpha val="100000"/>
                </a:srgbClr>
              </a:solidFill>
              <a:prstDash val="solid"/>
              <a:round/>
            </a:ln>
          </p:spPr>
          <p:txBody>
            <a:bodyPr/>
            <a:lstStyle/>
            <a:p/>
          </p:txBody>
        </p:sp>
        <p:sp>
          <p:nvSpPr>
            <p:cNvPr id="27" name="pl27"/>
            <p:cNvSpPr/>
            <p:nvPr/>
          </p:nvSpPr>
          <p:spPr>
            <a:xfrm>
              <a:off x="695171" y="1232031"/>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8" name="tx28"/>
            <p:cNvSpPr/>
            <p:nvPr/>
          </p:nvSpPr>
          <p:spPr>
            <a:xfrm>
              <a:off x="686611" y="9397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29" name="tx29"/>
            <p:cNvSpPr/>
            <p:nvPr/>
          </p:nvSpPr>
          <p:spPr>
            <a:xfrm>
              <a:off x="834324" y="9862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0" name="tx30"/>
            <p:cNvSpPr/>
            <p:nvPr/>
          </p:nvSpPr>
          <p:spPr>
            <a:xfrm>
              <a:off x="982036" y="9707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1" name="tx31"/>
            <p:cNvSpPr/>
            <p:nvPr/>
          </p:nvSpPr>
          <p:spPr>
            <a:xfrm>
              <a:off x="1129749" y="9345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32" name="tx32"/>
            <p:cNvSpPr/>
            <p:nvPr/>
          </p:nvSpPr>
          <p:spPr>
            <a:xfrm>
              <a:off x="1277461" y="9604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33" name="tx33"/>
            <p:cNvSpPr/>
            <p:nvPr/>
          </p:nvSpPr>
          <p:spPr>
            <a:xfrm>
              <a:off x="1425174" y="965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34" name="tx34"/>
            <p:cNvSpPr/>
            <p:nvPr/>
          </p:nvSpPr>
          <p:spPr>
            <a:xfrm>
              <a:off x="1572886" y="9448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35" name="tx35"/>
            <p:cNvSpPr/>
            <p:nvPr/>
          </p:nvSpPr>
          <p:spPr>
            <a:xfrm>
              <a:off x="1732669" y="11000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6" name="rc36"/>
            <p:cNvSpPr/>
            <p:nvPr/>
          </p:nvSpPr>
          <p:spPr>
            <a:xfrm>
              <a:off x="695171" y="1620153"/>
              <a:ext cx="1137386" cy="460747"/>
            </a:xfrm>
            <a:prstGeom prst="rect">
              <a:avLst/>
            </a:prstGeom>
            <a:solidFill>
              <a:srgbClr val="EBEBEB">
                <a:alpha val="100000"/>
              </a:srgbClr>
            </a:solidFill>
          </p:spPr>
          <p:txBody>
            <a:bodyPr/>
            <a:lstStyle/>
            <a:p/>
          </p:txBody>
        </p:sp>
        <p:sp>
          <p:nvSpPr>
            <p:cNvPr id="37" name="pl37"/>
            <p:cNvSpPr/>
            <p:nvPr/>
          </p:nvSpPr>
          <p:spPr>
            <a:xfrm>
              <a:off x="695171" y="204185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912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7833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0" name="pl40"/>
            <p:cNvSpPr/>
            <p:nvPr/>
          </p:nvSpPr>
          <p:spPr>
            <a:xfrm>
              <a:off x="695171" y="165402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 name="pl41"/>
            <p:cNvSpPr/>
            <p:nvPr/>
          </p:nvSpPr>
          <p:spPr>
            <a:xfrm>
              <a:off x="695171" y="19772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2" name="pl42"/>
            <p:cNvSpPr/>
            <p:nvPr/>
          </p:nvSpPr>
          <p:spPr>
            <a:xfrm>
              <a:off x="695171" y="184794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3" name="pl43"/>
            <p:cNvSpPr/>
            <p:nvPr/>
          </p:nvSpPr>
          <p:spPr>
            <a:xfrm>
              <a:off x="695171" y="171866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 name="pl44"/>
            <p:cNvSpPr/>
            <p:nvPr/>
          </p:nvSpPr>
          <p:spPr>
            <a:xfrm>
              <a:off x="74687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89458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04229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19000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33772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48543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63314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178085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746870"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53" name="pl53"/>
            <p:cNvSpPr/>
            <p:nvPr/>
          </p:nvSpPr>
          <p:spPr>
            <a:xfrm>
              <a:off x="746870" y="1894482"/>
              <a:ext cx="1033987" cy="62053"/>
            </a:xfrm>
            <a:custGeom>
              <a:avLst/>
              <a:pathLst>
                <a:path w="1033987" h="62053">
                  <a:moveTo>
                    <a:pt x="0" y="41369"/>
                  </a:moveTo>
                  <a:lnTo>
                    <a:pt x="147712" y="51711"/>
                  </a:lnTo>
                  <a:lnTo>
                    <a:pt x="295425" y="62053"/>
                  </a:lnTo>
                  <a:lnTo>
                    <a:pt x="443137" y="5171"/>
                  </a:lnTo>
                  <a:lnTo>
                    <a:pt x="590850" y="0"/>
                  </a:lnTo>
                  <a:lnTo>
                    <a:pt x="738562" y="15513"/>
                  </a:lnTo>
                  <a:lnTo>
                    <a:pt x="886275" y="15513"/>
                  </a:lnTo>
                  <a:lnTo>
                    <a:pt x="1033987" y="20684"/>
                  </a:lnTo>
                </a:path>
              </a:pathLst>
            </a:custGeom>
            <a:ln w="40651" cap="flat">
              <a:solidFill>
                <a:srgbClr val="BEBEBE">
                  <a:alpha val="69803"/>
                </a:srgbClr>
              </a:solidFill>
              <a:prstDash val="solid"/>
              <a:round/>
            </a:ln>
          </p:spPr>
          <p:txBody>
            <a:bodyPr/>
            <a:lstStyle/>
            <a:p/>
          </p:txBody>
        </p:sp>
        <p:sp>
          <p:nvSpPr>
            <p:cNvPr id="54" name="pl54"/>
            <p:cNvSpPr/>
            <p:nvPr/>
          </p:nvSpPr>
          <p:spPr>
            <a:xfrm>
              <a:off x="746870" y="1894482"/>
              <a:ext cx="1033987" cy="62053"/>
            </a:xfrm>
            <a:custGeom>
              <a:avLst/>
              <a:pathLst>
                <a:path w="1033987" h="62053">
                  <a:moveTo>
                    <a:pt x="0" y="41369"/>
                  </a:moveTo>
                  <a:lnTo>
                    <a:pt x="147712" y="51711"/>
                  </a:lnTo>
                  <a:lnTo>
                    <a:pt x="295425" y="62053"/>
                  </a:lnTo>
                  <a:lnTo>
                    <a:pt x="443137" y="5171"/>
                  </a:lnTo>
                  <a:lnTo>
                    <a:pt x="590850" y="0"/>
                  </a:lnTo>
                  <a:lnTo>
                    <a:pt x="738562" y="15513"/>
                  </a:lnTo>
                  <a:lnTo>
                    <a:pt x="886275" y="15513"/>
                  </a:lnTo>
                  <a:lnTo>
                    <a:pt x="1033987" y="20684"/>
                  </a:lnTo>
                </a:path>
              </a:pathLst>
            </a:custGeom>
            <a:ln w="35231" cap="flat">
              <a:solidFill>
                <a:srgbClr val="BEBEBE">
                  <a:alpha val="69803"/>
                </a:srgbClr>
              </a:solidFill>
              <a:prstDash val="solid"/>
              <a:round/>
            </a:ln>
          </p:spPr>
          <p:txBody>
            <a:bodyPr/>
            <a:lstStyle/>
            <a:p/>
          </p:txBody>
        </p:sp>
        <p:sp>
          <p:nvSpPr>
            <p:cNvPr id="55" name="pl55"/>
            <p:cNvSpPr/>
            <p:nvPr/>
          </p:nvSpPr>
          <p:spPr>
            <a:xfrm>
              <a:off x="746870"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56" name="pl56"/>
            <p:cNvSpPr/>
            <p:nvPr/>
          </p:nvSpPr>
          <p:spPr>
            <a:xfrm>
              <a:off x="746870" y="1894482"/>
              <a:ext cx="1033987" cy="62053"/>
            </a:xfrm>
            <a:custGeom>
              <a:avLst/>
              <a:pathLst>
                <a:path w="1033987" h="62053">
                  <a:moveTo>
                    <a:pt x="0" y="41369"/>
                  </a:moveTo>
                  <a:lnTo>
                    <a:pt x="147712" y="51711"/>
                  </a:lnTo>
                  <a:lnTo>
                    <a:pt x="295425" y="62053"/>
                  </a:lnTo>
                  <a:lnTo>
                    <a:pt x="443137" y="5171"/>
                  </a:lnTo>
                  <a:lnTo>
                    <a:pt x="590850" y="0"/>
                  </a:lnTo>
                  <a:lnTo>
                    <a:pt x="738562" y="15513"/>
                  </a:lnTo>
                  <a:lnTo>
                    <a:pt x="886275" y="15513"/>
                  </a:lnTo>
                  <a:lnTo>
                    <a:pt x="1033987" y="20684"/>
                  </a:lnTo>
                </a:path>
              </a:pathLst>
            </a:custGeom>
            <a:ln w="40651" cap="flat">
              <a:solidFill>
                <a:srgbClr val="000000">
                  <a:alpha val="100000"/>
                </a:srgbClr>
              </a:solidFill>
              <a:prstDash val="solid"/>
              <a:round/>
            </a:ln>
          </p:spPr>
          <p:txBody>
            <a:bodyPr/>
            <a:lstStyle/>
            <a:p/>
          </p:txBody>
        </p:sp>
        <p:sp>
          <p:nvSpPr>
            <p:cNvPr id="57" name="pl57"/>
            <p:cNvSpPr/>
            <p:nvPr/>
          </p:nvSpPr>
          <p:spPr>
            <a:xfrm>
              <a:off x="746870" y="1894482"/>
              <a:ext cx="1033987" cy="62053"/>
            </a:xfrm>
            <a:custGeom>
              <a:avLst/>
              <a:pathLst>
                <a:path w="1033987" h="62053">
                  <a:moveTo>
                    <a:pt x="0" y="41369"/>
                  </a:moveTo>
                  <a:lnTo>
                    <a:pt x="147712" y="51711"/>
                  </a:lnTo>
                  <a:lnTo>
                    <a:pt x="295425" y="62053"/>
                  </a:lnTo>
                  <a:lnTo>
                    <a:pt x="443137" y="5171"/>
                  </a:lnTo>
                  <a:lnTo>
                    <a:pt x="590850" y="0"/>
                  </a:lnTo>
                  <a:lnTo>
                    <a:pt x="738562" y="15513"/>
                  </a:lnTo>
                  <a:lnTo>
                    <a:pt x="886275" y="15513"/>
                  </a:lnTo>
                  <a:lnTo>
                    <a:pt x="1033987" y="20684"/>
                  </a:lnTo>
                </a:path>
              </a:pathLst>
            </a:custGeom>
            <a:ln w="35231" cap="flat">
              <a:solidFill>
                <a:srgbClr val="F26A21">
                  <a:alpha val="100000"/>
                </a:srgbClr>
              </a:solidFill>
              <a:prstDash val="solid"/>
              <a:round/>
            </a:ln>
          </p:spPr>
          <p:txBody>
            <a:bodyPr/>
            <a:lstStyle/>
            <a:p/>
          </p:txBody>
        </p:sp>
        <p:sp>
          <p:nvSpPr>
            <p:cNvPr id="58" name="pl58"/>
            <p:cNvSpPr/>
            <p:nvPr/>
          </p:nvSpPr>
          <p:spPr>
            <a:xfrm>
              <a:off x="695171" y="197722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9" name="tx59"/>
            <p:cNvSpPr/>
            <p:nvPr/>
          </p:nvSpPr>
          <p:spPr>
            <a:xfrm>
              <a:off x="716741" y="1772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0" name="tx60"/>
            <p:cNvSpPr/>
            <p:nvPr/>
          </p:nvSpPr>
          <p:spPr>
            <a:xfrm>
              <a:off x="864453" y="17831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1" name="tx61"/>
            <p:cNvSpPr/>
            <p:nvPr/>
          </p:nvSpPr>
          <p:spPr>
            <a:xfrm>
              <a:off x="1012166" y="1793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2" name="tx62"/>
            <p:cNvSpPr/>
            <p:nvPr/>
          </p:nvSpPr>
          <p:spPr>
            <a:xfrm>
              <a:off x="1129749" y="1736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3" name="tx63"/>
            <p:cNvSpPr/>
            <p:nvPr/>
          </p:nvSpPr>
          <p:spPr>
            <a:xfrm>
              <a:off x="1277461" y="1731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64" name="tx64"/>
            <p:cNvSpPr/>
            <p:nvPr/>
          </p:nvSpPr>
          <p:spPr>
            <a:xfrm>
              <a:off x="1425174" y="17469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5" name="tx65"/>
            <p:cNvSpPr/>
            <p:nvPr/>
          </p:nvSpPr>
          <p:spPr>
            <a:xfrm>
              <a:off x="1572886" y="17469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6" name="tx66"/>
            <p:cNvSpPr/>
            <p:nvPr/>
          </p:nvSpPr>
          <p:spPr>
            <a:xfrm>
              <a:off x="1720599" y="17521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7" name="rc67"/>
            <p:cNvSpPr/>
            <p:nvPr/>
          </p:nvSpPr>
          <p:spPr>
            <a:xfrm>
              <a:off x="695171" y="2365343"/>
              <a:ext cx="1137386" cy="460747"/>
            </a:xfrm>
            <a:prstGeom prst="rect">
              <a:avLst/>
            </a:prstGeom>
            <a:solidFill>
              <a:srgbClr val="EBEBEB">
                <a:alpha val="100000"/>
              </a:srgbClr>
            </a:solidFill>
          </p:spPr>
          <p:txBody>
            <a:bodyPr/>
            <a:lstStyle/>
            <a:p/>
          </p:txBody>
        </p:sp>
        <p:sp>
          <p:nvSpPr>
            <p:cNvPr id="68" name="pl68"/>
            <p:cNvSpPr/>
            <p:nvPr/>
          </p:nvSpPr>
          <p:spPr>
            <a:xfrm>
              <a:off x="695171" y="278704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6577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0" name="pl70"/>
            <p:cNvSpPr/>
            <p:nvPr/>
          </p:nvSpPr>
          <p:spPr>
            <a:xfrm>
              <a:off x="695171" y="25284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1" name="pl71"/>
            <p:cNvSpPr/>
            <p:nvPr/>
          </p:nvSpPr>
          <p:spPr>
            <a:xfrm>
              <a:off x="695171" y="239921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 name="pl72"/>
            <p:cNvSpPr/>
            <p:nvPr/>
          </p:nvSpPr>
          <p:spPr>
            <a:xfrm>
              <a:off x="695171" y="272241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3" name="pl73"/>
            <p:cNvSpPr/>
            <p:nvPr/>
          </p:nvSpPr>
          <p:spPr>
            <a:xfrm>
              <a:off x="695171" y="25931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4" name="pl74"/>
            <p:cNvSpPr/>
            <p:nvPr/>
          </p:nvSpPr>
          <p:spPr>
            <a:xfrm>
              <a:off x="695171" y="246385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5" name="pl75"/>
            <p:cNvSpPr/>
            <p:nvPr/>
          </p:nvSpPr>
          <p:spPr>
            <a:xfrm>
              <a:off x="74687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89458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04229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19000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33772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48543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63314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178085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746870"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84" name="pl84"/>
            <p:cNvSpPr/>
            <p:nvPr/>
          </p:nvSpPr>
          <p:spPr>
            <a:xfrm>
              <a:off x="746870" y="2572447"/>
              <a:ext cx="1033987" cy="41369"/>
            </a:xfrm>
            <a:custGeom>
              <a:avLst/>
              <a:pathLst>
                <a:path w="1033987" h="41369">
                  <a:moveTo>
                    <a:pt x="0" y="20684"/>
                  </a:moveTo>
                  <a:lnTo>
                    <a:pt x="147712" y="20684"/>
                  </a:lnTo>
                  <a:lnTo>
                    <a:pt x="295425" y="15513"/>
                  </a:lnTo>
                  <a:lnTo>
                    <a:pt x="443137" y="10342"/>
                  </a:lnTo>
                  <a:lnTo>
                    <a:pt x="590850" y="5171"/>
                  </a:lnTo>
                  <a:lnTo>
                    <a:pt x="738562" y="0"/>
                  </a:lnTo>
                  <a:lnTo>
                    <a:pt x="886275" y="36197"/>
                  </a:lnTo>
                  <a:lnTo>
                    <a:pt x="1033987" y="41369"/>
                  </a:lnTo>
                </a:path>
              </a:pathLst>
            </a:custGeom>
            <a:ln w="40651" cap="flat">
              <a:solidFill>
                <a:srgbClr val="BEBEBE">
                  <a:alpha val="69803"/>
                </a:srgbClr>
              </a:solidFill>
              <a:prstDash val="solid"/>
              <a:round/>
            </a:ln>
          </p:spPr>
          <p:txBody>
            <a:bodyPr/>
            <a:lstStyle/>
            <a:p/>
          </p:txBody>
        </p:sp>
        <p:sp>
          <p:nvSpPr>
            <p:cNvPr id="85" name="pl85"/>
            <p:cNvSpPr/>
            <p:nvPr/>
          </p:nvSpPr>
          <p:spPr>
            <a:xfrm>
              <a:off x="746870" y="2572447"/>
              <a:ext cx="1033987" cy="41369"/>
            </a:xfrm>
            <a:custGeom>
              <a:avLst/>
              <a:pathLst>
                <a:path w="1033987" h="41369">
                  <a:moveTo>
                    <a:pt x="0" y="20684"/>
                  </a:moveTo>
                  <a:lnTo>
                    <a:pt x="147712" y="20684"/>
                  </a:lnTo>
                  <a:lnTo>
                    <a:pt x="295425" y="15513"/>
                  </a:lnTo>
                  <a:lnTo>
                    <a:pt x="443137" y="10342"/>
                  </a:lnTo>
                  <a:lnTo>
                    <a:pt x="590850" y="5171"/>
                  </a:lnTo>
                  <a:lnTo>
                    <a:pt x="738562" y="0"/>
                  </a:lnTo>
                  <a:lnTo>
                    <a:pt x="886275" y="36197"/>
                  </a:lnTo>
                  <a:lnTo>
                    <a:pt x="1033987" y="41369"/>
                  </a:lnTo>
                </a:path>
              </a:pathLst>
            </a:custGeom>
            <a:ln w="35231" cap="flat">
              <a:solidFill>
                <a:srgbClr val="BEBEBE">
                  <a:alpha val="69803"/>
                </a:srgbClr>
              </a:solidFill>
              <a:prstDash val="solid"/>
              <a:round/>
            </a:ln>
          </p:spPr>
          <p:txBody>
            <a:bodyPr/>
            <a:lstStyle/>
            <a:p/>
          </p:txBody>
        </p:sp>
        <p:sp>
          <p:nvSpPr>
            <p:cNvPr id="86" name="pl86"/>
            <p:cNvSpPr/>
            <p:nvPr/>
          </p:nvSpPr>
          <p:spPr>
            <a:xfrm>
              <a:off x="746870"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87" name="pl87"/>
            <p:cNvSpPr/>
            <p:nvPr/>
          </p:nvSpPr>
          <p:spPr>
            <a:xfrm>
              <a:off x="746870" y="2572447"/>
              <a:ext cx="1033987" cy="41369"/>
            </a:xfrm>
            <a:custGeom>
              <a:avLst/>
              <a:pathLst>
                <a:path w="1033987" h="41369">
                  <a:moveTo>
                    <a:pt x="0" y="20684"/>
                  </a:moveTo>
                  <a:lnTo>
                    <a:pt x="147712" y="20684"/>
                  </a:lnTo>
                  <a:lnTo>
                    <a:pt x="295425" y="15513"/>
                  </a:lnTo>
                  <a:lnTo>
                    <a:pt x="443137" y="10342"/>
                  </a:lnTo>
                  <a:lnTo>
                    <a:pt x="590850" y="5171"/>
                  </a:lnTo>
                  <a:lnTo>
                    <a:pt x="738562" y="0"/>
                  </a:lnTo>
                  <a:lnTo>
                    <a:pt x="886275" y="36197"/>
                  </a:lnTo>
                  <a:lnTo>
                    <a:pt x="1033987" y="41369"/>
                  </a:lnTo>
                </a:path>
              </a:pathLst>
            </a:custGeom>
            <a:ln w="40651" cap="flat">
              <a:solidFill>
                <a:srgbClr val="000000">
                  <a:alpha val="100000"/>
                </a:srgbClr>
              </a:solidFill>
              <a:prstDash val="solid"/>
              <a:round/>
            </a:ln>
          </p:spPr>
          <p:txBody>
            <a:bodyPr/>
            <a:lstStyle/>
            <a:p/>
          </p:txBody>
        </p:sp>
        <p:sp>
          <p:nvSpPr>
            <p:cNvPr id="88" name="pl88"/>
            <p:cNvSpPr/>
            <p:nvPr/>
          </p:nvSpPr>
          <p:spPr>
            <a:xfrm>
              <a:off x="746870" y="2572447"/>
              <a:ext cx="1033987" cy="41369"/>
            </a:xfrm>
            <a:custGeom>
              <a:avLst/>
              <a:pathLst>
                <a:path w="1033987" h="41369">
                  <a:moveTo>
                    <a:pt x="0" y="20684"/>
                  </a:moveTo>
                  <a:lnTo>
                    <a:pt x="147712" y="20684"/>
                  </a:lnTo>
                  <a:lnTo>
                    <a:pt x="295425" y="15513"/>
                  </a:lnTo>
                  <a:lnTo>
                    <a:pt x="443137" y="10342"/>
                  </a:lnTo>
                  <a:lnTo>
                    <a:pt x="590850" y="5171"/>
                  </a:lnTo>
                  <a:lnTo>
                    <a:pt x="738562" y="0"/>
                  </a:lnTo>
                  <a:lnTo>
                    <a:pt x="886275" y="36197"/>
                  </a:lnTo>
                  <a:lnTo>
                    <a:pt x="1033987" y="41369"/>
                  </a:lnTo>
                </a:path>
              </a:pathLst>
            </a:custGeom>
            <a:ln w="35231" cap="flat">
              <a:solidFill>
                <a:srgbClr val="F26A21">
                  <a:alpha val="100000"/>
                </a:srgbClr>
              </a:solidFill>
              <a:prstDash val="solid"/>
              <a:round/>
            </a:ln>
          </p:spPr>
          <p:txBody>
            <a:bodyPr/>
            <a:lstStyle/>
            <a:p/>
          </p:txBody>
        </p:sp>
        <p:sp>
          <p:nvSpPr>
            <p:cNvPr id="89" name="pl89"/>
            <p:cNvSpPr/>
            <p:nvPr/>
          </p:nvSpPr>
          <p:spPr>
            <a:xfrm>
              <a:off x="695171" y="272241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0" name="tx90"/>
            <p:cNvSpPr/>
            <p:nvPr/>
          </p:nvSpPr>
          <p:spPr>
            <a:xfrm>
              <a:off x="686611" y="2430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91" name="tx91"/>
            <p:cNvSpPr/>
            <p:nvPr/>
          </p:nvSpPr>
          <p:spPr>
            <a:xfrm>
              <a:off x="834324" y="2430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92" name="tx92"/>
            <p:cNvSpPr/>
            <p:nvPr/>
          </p:nvSpPr>
          <p:spPr>
            <a:xfrm>
              <a:off x="982036" y="24249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93" name="tx93"/>
            <p:cNvSpPr/>
            <p:nvPr/>
          </p:nvSpPr>
          <p:spPr>
            <a:xfrm>
              <a:off x="1129749" y="24197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94" name="tx94"/>
            <p:cNvSpPr/>
            <p:nvPr/>
          </p:nvSpPr>
          <p:spPr>
            <a:xfrm>
              <a:off x="1277461" y="24145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95" name="tx95"/>
            <p:cNvSpPr/>
            <p:nvPr/>
          </p:nvSpPr>
          <p:spPr>
            <a:xfrm>
              <a:off x="1425174" y="24094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96" name="tx96"/>
            <p:cNvSpPr/>
            <p:nvPr/>
          </p:nvSpPr>
          <p:spPr>
            <a:xfrm>
              <a:off x="1572886" y="24456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7" name="tx97"/>
            <p:cNvSpPr/>
            <p:nvPr/>
          </p:nvSpPr>
          <p:spPr>
            <a:xfrm>
              <a:off x="1720599" y="24507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98" name="rc98"/>
            <p:cNvSpPr/>
            <p:nvPr/>
          </p:nvSpPr>
          <p:spPr>
            <a:xfrm>
              <a:off x="695171" y="3110533"/>
              <a:ext cx="1137386" cy="460747"/>
            </a:xfrm>
            <a:prstGeom prst="rect">
              <a:avLst/>
            </a:prstGeom>
            <a:solidFill>
              <a:srgbClr val="EBEBEB">
                <a:alpha val="100000"/>
              </a:srgbClr>
            </a:solidFill>
          </p:spPr>
          <p:txBody>
            <a:bodyPr/>
            <a:lstStyle/>
            <a:p/>
          </p:txBody>
        </p:sp>
        <p:sp>
          <p:nvSpPr>
            <p:cNvPr id="99" name="pl99"/>
            <p:cNvSpPr/>
            <p:nvPr/>
          </p:nvSpPr>
          <p:spPr>
            <a:xfrm>
              <a:off x="695171" y="35322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0" name="pl100"/>
            <p:cNvSpPr/>
            <p:nvPr/>
          </p:nvSpPr>
          <p:spPr>
            <a:xfrm>
              <a:off x="695171" y="3402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1" name="pl101"/>
            <p:cNvSpPr/>
            <p:nvPr/>
          </p:nvSpPr>
          <p:spPr>
            <a:xfrm>
              <a:off x="695171" y="32736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2" name="pl102"/>
            <p:cNvSpPr/>
            <p:nvPr/>
          </p:nvSpPr>
          <p:spPr>
            <a:xfrm>
              <a:off x="695171" y="31444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 name="pl103"/>
            <p:cNvSpPr/>
            <p:nvPr/>
          </p:nvSpPr>
          <p:spPr>
            <a:xfrm>
              <a:off x="695171" y="346759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4" name="pl104"/>
            <p:cNvSpPr/>
            <p:nvPr/>
          </p:nvSpPr>
          <p:spPr>
            <a:xfrm>
              <a:off x="695171" y="33383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5" name="pl105"/>
            <p:cNvSpPr/>
            <p:nvPr/>
          </p:nvSpPr>
          <p:spPr>
            <a:xfrm>
              <a:off x="695171" y="320904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 name="pl106"/>
            <p:cNvSpPr/>
            <p:nvPr/>
          </p:nvSpPr>
          <p:spPr>
            <a:xfrm>
              <a:off x="74687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89458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04229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19000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33772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48543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63314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178085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746870"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15" name="pl115"/>
            <p:cNvSpPr/>
            <p:nvPr/>
          </p:nvSpPr>
          <p:spPr>
            <a:xfrm>
              <a:off x="746870" y="3322808"/>
              <a:ext cx="1033987" cy="144791"/>
            </a:xfrm>
            <a:custGeom>
              <a:avLst/>
              <a:pathLst>
                <a:path w="1033987" h="144791">
                  <a:moveTo>
                    <a:pt x="0" y="118936"/>
                  </a:moveTo>
                  <a:lnTo>
                    <a:pt x="147712" y="144791"/>
                  </a:lnTo>
                  <a:lnTo>
                    <a:pt x="295425" y="113764"/>
                  </a:lnTo>
                  <a:lnTo>
                    <a:pt x="443137" y="77567"/>
                  </a:lnTo>
                  <a:lnTo>
                    <a:pt x="590850" y="87909"/>
                  </a:lnTo>
                  <a:lnTo>
                    <a:pt x="738562" y="98251"/>
                  </a:lnTo>
                  <a:lnTo>
                    <a:pt x="886275" y="0"/>
                  </a:lnTo>
                  <a:lnTo>
                    <a:pt x="1033987" y="31026"/>
                  </a:lnTo>
                </a:path>
              </a:pathLst>
            </a:custGeom>
            <a:ln w="40651" cap="flat">
              <a:solidFill>
                <a:srgbClr val="BEBEBE">
                  <a:alpha val="69803"/>
                </a:srgbClr>
              </a:solidFill>
              <a:prstDash val="solid"/>
              <a:round/>
            </a:ln>
          </p:spPr>
          <p:txBody>
            <a:bodyPr/>
            <a:lstStyle/>
            <a:p/>
          </p:txBody>
        </p:sp>
        <p:sp>
          <p:nvSpPr>
            <p:cNvPr id="116" name="pl116"/>
            <p:cNvSpPr/>
            <p:nvPr/>
          </p:nvSpPr>
          <p:spPr>
            <a:xfrm>
              <a:off x="746870" y="3322808"/>
              <a:ext cx="1033987" cy="144791"/>
            </a:xfrm>
            <a:custGeom>
              <a:avLst/>
              <a:pathLst>
                <a:path w="1033987" h="144791">
                  <a:moveTo>
                    <a:pt x="0" y="118936"/>
                  </a:moveTo>
                  <a:lnTo>
                    <a:pt x="147712" y="144791"/>
                  </a:lnTo>
                  <a:lnTo>
                    <a:pt x="295425" y="113764"/>
                  </a:lnTo>
                  <a:lnTo>
                    <a:pt x="443137" y="77567"/>
                  </a:lnTo>
                  <a:lnTo>
                    <a:pt x="590850" y="87909"/>
                  </a:lnTo>
                  <a:lnTo>
                    <a:pt x="738562" y="98251"/>
                  </a:lnTo>
                  <a:lnTo>
                    <a:pt x="886275" y="0"/>
                  </a:lnTo>
                  <a:lnTo>
                    <a:pt x="1033987" y="31026"/>
                  </a:lnTo>
                </a:path>
              </a:pathLst>
            </a:custGeom>
            <a:ln w="35231" cap="flat">
              <a:solidFill>
                <a:srgbClr val="BEBEBE">
                  <a:alpha val="69803"/>
                </a:srgbClr>
              </a:solidFill>
              <a:prstDash val="solid"/>
              <a:round/>
            </a:ln>
          </p:spPr>
          <p:txBody>
            <a:bodyPr/>
            <a:lstStyle/>
            <a:p/>
          </p:txBody>
        </p:sp>
        <p:sp>
          <p:nvSpPr>
            <p:cNvPr id="117" name="pl117"/>
            <p:cNvSpPr/>
            <p:nvPr/>
          </p:nvSpPr>
          <p:spPr>
            <a:xfrm>
              <a:off x="746870"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18" name="pl118"/>
            <p:cNvSpPr/>
            <p:nvPr/>
          </p:nvSpPr>
          <p:spPr>
            <a:xfrm>
              <a:off x="746870" y="3322808"/>
              <a:ext cx="1033987" cy="144791"/>
            </a:xfrm>
            <a:custGeom>
              <a:avLst/>
              <a:pathLst>
                <a:path w="1033987" h="144791">
                  <a:moveTo>
                    <a:pt x="0" y="118936"/>
                  </a:moveTo>
                  <a:lnTo>
                    <a:pt x="147712" y="144791"/>
                  </a:lnTo>
                  <a:lnTo>
                    <a:pt x="295425" y="113764"/>
                  </a:lnTo>
                  <a:lnTo>
                    <a:pt x="443137" y="77567"/>
                  </a:lnTo>
                  <a:lnTo>
                    <a:pt x="590850" y="87909"/>
                  </a:lnTo>
                  <a:lnTo>
                    <a:pt x="738562" y="98251"/>
                  </a:lnTo>
                  <a:lnTo>
                    <a:pt x="886275" y="0"/>
                  </a:lnTo>
                  <a:lnTo>
                    <a:pt x="1033987" y="31026"/>
                  </a:lnTo>
                </a:path>
              </a:pathLst>
            </a:custGeom>
            <a:ln w="40651" cap="flat">
              <a:solidFill>
                <a:srgbClr val="000000">
                  <a:alpha val="100000"/>
                </a:srgbClr>
              </a:solidFill>
              <a:prstDash val="solid"/>
              <a:round/>
            </a:ln>
          </p:spPr>
          <p:txBody>
            <a:bodyPr/>
            <a:lstStyle/>
            <a:p/>
          </p:txBody>
        </p:sp>
        <p:sp>
          <p:nvSpPr>
            <p:cNvPr id="119" name="pl119"/>
            <p:cNvSpPr/>
            <p:nvPr/>
          </p:nvSpPr>
          <p:spPr>
            <a:xfrm>
              <a:off x="746870" y="3322808"/>
              <a:ext cx="1033987" cy="144791"/>
            </a:xfrm>
            <a:custGeom>
              <a:avLst/>
              <a:pathLst>
                <a:path w="1033987" h="144791">
                  <a:moveTo>
                    <a:pt x="0" y="118936"/>
                  </a:moveTo>
                  <a:lnTo>
                    <a:pt x="147712" y="144791"/>
                  </a:lnTo>
                  <a:lnTo>
                    <a:pt x="295425" y="113764"/>
                  </a:lnTo>
                  <a:lnTo>
                    <a:pt x="443137" y="77567"/>
                  </a:lnTo>
                  <a:lnTo>
                    <a:pt x="590850" y="87909"/>
                  </a:lnTo>
                  <a:lnTo>
                    <a:pt x="738562" y="98251"/>
                  </a:lnTo>
                  <a:lnTo>
                    <a:pt x="886275" y="0"/>
                  </a:lnTo>
                  <a:lnTo>
                    <a:pt x="1033987" y="31026"/>
                  </a:lnTo>
                </a:path>
              </a:pathLst>
            </a:custGeom>
            <a:ln w="35231" cap="flat">
              <a:solidFill>
                <a:srgbClr val="F26A21">
                  <a:alpha val="100000"/>
                </a:srgbClr>
              </a:solidFill>
              <a:prstDash val="solid"/>
              <a:round/>
            </a:ln>
          </p:spPr>
          <p:txBody>
            <a:bodyPr/>
            <a:lstStyle/>
            <a:p/>
          </p:txBody>
        </p:sp>
        <p:sp>
          <p:nvSpPr>
            <p:cNvPr id="120" name="pl120"/>
            <p:cNvSpPr/>
            <p:nvPr/>
          </p:nvSpPr>
          <p:spPr>
            <a:xfrm>
              <a:off x="695171" y="346759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1" name="tx121"/>
            <p:cNvSpPr/>
            <p:nvPr/>
          </p:nvSpPr>
          <p:spPr>
            <a:xfrm>
              <a:off x="716741" y="3278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2" name="tx122"/>
            <p:cNvSpPr/>
            <p:nvPr/>
          </p:nvSpPr>
          <p:spPr>
            <a:xfrm>
              <a:off x="864453"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 name="tx123"/>
            <p:cNvSpPr/>
            <p:nvPr/>
          </p:nvSpPr>
          <p:spPr>
            <a:xfrm>
              <a:off x="1012166" y="32735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4" name="tx124"/>
            <p:cNvSpPr/>
            <p:nvPr/>
          </p:nvSpPr>
          <p:spPr>
            <a:xfrm>
              <a:off x="1129749" y="32373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5" name="tx125"/>
            <p:cNvSpPr/>
            <p:nvPr/>
          </p:nvSpPr>
          <p:spPr>
            <a:xfrm>
              <a:off x="1281485" y="324768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6" name="tx126"/>
            <p:cNvSpPr/>
            <p:nvPr/>
          </p:nvSpPr>
          <p:spPr>
            <a:xfrm>
              <a:off x="1455303" y="32580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7" name="tx127"/>
            <p:cNvSpPr/>
            <p:nvPr/>
          </p:nvSpPr>
          <p:spPr>
            <a:xfrm>
              <a:off x="1572886" y="31597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28" name="tx128"/>
            <p:cNvSpPr/>
            <p:nvPr/>
          </p:nvSpPr>
          <p:spPr>
            <a:xfrm>
              <a:off x="1720599" y="31908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9" name="rc129"/>
            <p:cNvSpPr/>
            <p:nvPr/>
          </p:nvSpPr>
          <p:spPr>
            <a:xfrm>
              <a:off x="695171" y="3855722"/>
              <a:ext cx="1137386" cy="460747"/>
            </a:xfrm>
            <a:prstGeom prst="rect">
              <a:avLst/>
            </a:prstGeom>
            <a:solidFill>
              <a:srgbClr val="EBEBEB">
                <a:alpha val="100000"/>
              </a:srgbClr>
            </a:solidFill>
          </p:spPr>
          <p:txBody>
            <a:bodyPr/>
            <a:lstStyle/>
            <a:p/>
          </p:txBody>
        </p:sp>
        <p:sp>
          <p:nvSpPr>
            <p:cNvPr id="130" name="pl130"/>
            <p:cNvSpPr/>
            <p:nvPr/>
          </p:nvSpPr>
          <p:spPr>
            <a:xfrm>
              <a:off x="695171" y="427742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 name="pl131"/>
            <p:cNvSpPr/>
            <p:nvPr/>
          </p:nvSpPr>
          <p:spPr>
            <a:xfrm>
              <a:off x="695171" y="4148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2" name="pl132"/>
            <p:cNvSpPr/>
            <p:nvPr/>
          </p:nvSpPr>
          <p:spPr>
            <a:xfrm>
              <a:off x="695171" y="401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3" name="pl133"/>
            <p:cNvSpPr/>
            <p:nvPr/>
          </p:nvSpPr>
          <p:spPr>
            <a:xfrm>
              <a:off x="695171" y="388959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 name="pl134"/>
            <p:cNvSpPr/>
            <p:nvPr/>
          </p:nvSpPr>
          <p:spPr>
            <a:xfrm>
              <a:off x="695171" y="4212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5" name="pl135"/>
            <p:cNvSpPr/>
            <p:nvPr/>
          </p:nvSpPr>
          <p:spPr>
            <a:xfrm>
              <a:off x="695171" y="40835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6" name="pl136"/>
            <p:cNvSpPr/>
            <p:nvPr/>
          </p:nvSpPr>
          <p:spPr>
            <a:xfrm>
              <a:off x="695171" y="395423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7" name="pl137"/>
            <p:cNvSpPr/>
            <p:nvPr/>
          </p:nvSpPr>
          <p:spPr>
            <a:xfrm>
              <a:off x="74687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89458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04229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119000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133772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148543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163314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178085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746870"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46" name="pl146"/>
            <p:cNvSpPr/>
            <p:nvPr/>
          </p:nvSpPr>
          <p:spPr>
            <a:xfrm>
              <a:off x="746870" y="4186933"/>
              <a:ext cx="1033987" cy="20684"/>
            </a:xfrm>
            <a:custGeom>
              <a:avLst/>
              <a:pathLst>
                <a:path w="1033987" h="20684">
                  <a:moveTo>
                    <a:pt x="0" y="0"/>
                  </a:moveTo>
                  <a:lnTo>
                    <a:pt x="147712" y="5171"/>
                  </a:lnTo>
                  <a:lnTo>
                    <a:pt x="295425" y="15513"/>
                  </a:lnTo>
                  <a:lnTo>
                    <a:pt x="443137" y="15513"/>
                  </a:lnTo>
                  <a:lnTo>
                    <a:pt x="590850" y="0"/>
                  </a:lnTo>
                  <a:lnTo>
                    <a:pt x="738562" y="10342"/>
                  </a:lnTo>
                  <a:lnTo>
                    <a:pt x="886275" y="20684"/>
                  </a:lnTo>
                  <a:lnTo>
                    <a:pt x="1033987" y="15513"/>
                  </a:lnTo>
                </a:path>
              </a:pathLst>
            </a:custGeom>
            <a:ln w="40651" cap="flat">
              <a:solidFill>
                <a:srgbClr val="BEBEBE">
                  <a:alpha val="69803"/>
                </a:srgbClr>
              </a:solidFill>
              <a:prstDash val="solid"/>
              <a:round/>
            </a:ln>
          </p:spPr>
          <p:txBody>
            <a:bodyPr/>
            <a:lstStyle/>
            <a:p/>
          </p:txBody>
        </p:sp>
        <p:sp>
          <p:nvSpPr>
            <p:cNvPr id="147" name="pl147"/>
            <p:cNvSpPr/>
            <p:nvPr/>
          </p:nvSpPr>
          <p:spPr>
            <a:xfrm>
              <a:off x="746870" y="4186933"/>
              <a:ext cx="1033987" cy="20684"/>
            </a:xfrm>
            <a:custGeom>
              <a:avLst/>
              <a:pathLst>
                <a:path w="1033987" h="20684">
                  <a:moveTo>
                    <a:pt x="0" y="0"/>
                  </a:moveTo>
                  <a:lnTo>
                    <a:pt x="147712" y="5171"/>
                  </a:lnTo>
                  <a:lnTo>
                    <a:pt x="295425" y="15513"/>
                  </a:lnTo>
                  <a:lnTo>
                    <a:pt x="443137" y="15513"/>
                  </a:lnTo>
                  <a:lnTo>
                    <a:pt x="590850" y="0"/>
                  </a:lnTo>
                  <a:lnTo>
                    <a:pt x="738562" y="10342"/>
                  </a:lnTo>
                  <a:lnTo>
                    <a:pt x="886275" y="20684"/>
                  </a:lnTo>
                  <a:lnTo>
                    <a:pt x="1033987" y="15513"/>
                  </a:lnTo>
                </a:path>
              </a:pathLst>
            </a:custGeom>
            <a:ln w="35231" cap="flat">
              <a:solidFill>
                <a:srgbClr val="BEBEBE">
                  <a:alpha val="69803"/>
                </a:srgbClr>
              </a:solidFill>
              <a:prstDash val="solid"/>
              <a:round/>
            </a:ln>
          </p:spPr>
          <p:txBody>
            <a:bodyPr/>
            <a:lstStyle/>
            <a:p/>
          </p:txBody>
        </p:sp>
        <p:sp>
          <p:nvSpPr>
            <p:cNvPr id="148" name="pl148"/>
            <p:cNvSpPr/>
            <p:nvPr/>
          </p:nvSpPr>
          <p:spPr>
            <a:xfrm>
              <a:off x="746870"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49" name="pl149"/>
            <p:cNvSpPr/>
            <p:nvPr/>
          </p:nvSpPr>
          <p:spPr>
            <a:xfrm>
              <a:off x="746870" y="4186933"/>
              <a:ext cx="1033987" cy="20684"/>
            </a:xfrm>
            <a:custGeom>
              <a:avLst/>
              <a:pathLst>
                <a:path w="1033987" h="20684">
                  <a:moveTo>
                    <a:pt x="0" y="0"/>
                  </a:moveTo>
                  <a:lnTo>
                    <a:pt x="147712" y="5171"/>
                  </a:lnTo>
                  <a:lnTo>
                    <a:pt x="295425" y="15513"/>
                  </a:lnTo>
                  <a:lnTo>
                    <a:pt x="443137" y="15513"/>
                  </a:lnTo>
                  <a:lnTo>
                    <a:pt x="590850" y="0"/>
                  </a:lnTo>
                  <a:lnTo>
                    <a:pt x="738562" y="10342"/>
                  </a:lnTo>
                  <a:lnTo>
                    <a:pt x="886275" y="20684"/>
                  </a:lnTo>
                  <a:lnTo>
                    <a:pt x="1033987" y="15513"/>
                  </a:lnTo>
                </a:path>
              </a:pathLst>
            </a:custGeom>
            <a:ln w="40651" cap="flat">
              <a:solidFill>
                <a:srgbClr val="000000">
                  <a:alpha val="100000"/>
                </a:srgbClr>
              </a:solidFill>
              <a:prstDash val="solid"/>
              <a:round/>
            </a:ln>
          </p:spPr>
          <p:txBody>
            <a:bodyPr/>
            <a:lstStyle/>
            <a:p/>
          </p:txBody>
        </p:sp>
        <p:sp>
          <p:nvSpPr>
            <p:cNvPr id="150" name="pl150"/>
            <p:cNvSpPr/>
            <p:nvPr/>
          </p:nvSpPr>
          <p:spPr>
            <a:xfrm>
              <a:off x="746870" y="4186933"/>
              <a:ext cx="1033987" cy="20684"/>
            </a:xfrm>
            <a:custGeom>
              <a:avLst/>
              <a:pathLst>
                <a:path w="1033987" h="20684">
                  <a:moveTo>
                    <a:pt x="0" y="0"/>
                  </a:moveTo>
                  <a:lnTo>
                    <a:pt x="147712" y="5171"/>
                  </a:lnTo>
                  <a:lnTo>
                    <a:pt x="295425" y="15513"/>
                  </a:lnTo>
                  <a:lnTo>
                    <a:pt x="443137" y="15513"/>
                  </a:lnTo>
                  <a:lnTo>
                    <a:pt x="590850" y="0"/>
                  </a:lnTo>
                  <a:lnTo>
                    <a:pt x="738562" y="10342"/>
                  </a:lnTo>
                  <a:lnTo>
                    <a:pt x="886275" y="20684"/>
                  </a:lnTo>
                  <a:lnTo>
                    <a:pt x="1033987" y="15513"/>
                  </a:lnTo>
                </a:path>
              </a:pathLst>
            </a:custGeom>
            <a:ln w="35231" cap="flat">
              <a:solidFill>
                <a:srgbClr val="F26A21">
                  <a:alpha val="100000"/>
                </a:srgbClr>
              </a:solidFill>
              <a:prstDash val="solid"/>
              <a:round/>
            </a:ln>
          </p:spPr>
          <p:txBody>
            <a:bodyPr/>
            <a:lstStyle/>
            <a:p/>
          </p:txBody>
        </p:sp>
        <p:sp>
          <p:nvSpPr>
            <p:cNvPr id="151" name="pl151"/>
            <p:cNvSpPr/>
            <p:nvPr/>
          </p:nvSpPr>
          <p:spPr>
            <a:xfrm>
              <a:off x="695171" y="421278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52" name="tx152"/>
            <p:cNvSpPr/>
            <p:nvPr/>
          </p:nvSpPr>
          <p:spPr>
            <a:xfrm>
              <a:off x="716741" y="40239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3" name="tx153"/>
            <p:cNvSpPr/>
            <p:nvPr/>
          </p:nvSpPr>
          <p:spPr>
            <a:xfrm>
              <a:off x="864453" y="40290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4" name="tx154"/>
            <p:cNvSpPr/>
            <p:nvPr/>
          </p:nvSpPr>
          <p:spPr>
            <a:xfrm>
              <a:off x="1012166" y="40394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5" name="tx155"/>
            <p:cNvSpPr/>
            <p:nvPr/>
          </p:nvSpPr>
          <p:spPr>
            <a:xfrm>
              <a:off x="1159878" y="40394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6" name="tx156"/>
            <p:cNvSpPr/>
            <p:nvPr/>
          </p:nvSpPr>
          <p:spPr>
            <a:xfrm>
              <a:off x="1307591" y="40239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7" name="tx157"/>
            <p:cNvSpPr/>
            <p:nvPr/>
          </p:nvSpPr>
          <p:spPr>
            <a:xfrm>
              <a:off x="1455303" y="40342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8" name="tx158"/>
            <p:cNvSpPr/>
            <p:nvPr/>
          </p:nvSpPr>
          <p:spPr>
            <a:xfrm>
              <a:off x="1603016" y="40445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9" name="tx159"/>
            <p:cNvSpPr/>
            <p:nvPr/>
          </p:nvSpPr>
          <p:spPr>
            <a:xfrm>
              <a:off x="1750728" y="40394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0" name="rc160"/>
            <p:cNvSpPr/>
            <p:nvPr/>
          </p:nvSpPr>
          <p:spPr>
            <a:xfrm>
              <a:off x="695171" y="4600912"/>
              <a:ext cx="1137386" cy="460747"/>
            </a:xfrm>
            <a:prstGeom prst="rect">
              <a:avLst/>
            </a:prstGeom>
            <a:solidFill>
              <a:srgbClr val="EBEBEB">
                <a:alpha val="100000"/>
              </a:srgbClr>
            </a:solidFill>
          </p:spPr>
          <p:txBody>
            <a:bodyPr/>
            <a:lstStyle/>
            <a:p/>
          </p:txBody>
        </p:sp>
        <p:sp>
          <p:nvSpPr>
            <p:cNvPr id="161" name="pl161"/>
            <p:cNvSpPr/>
            <p:nvPr/>
          </p:nvSpPr>
          <p:spPr>
            <a:xfrm>
              <a:off x="695171" y="502261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62" name="pl162"/>
            <p:cNvSpPr/>
            <p:nvPr/>
          </p:nvSpPr>
          <p:spPr>
            <a:xfrm>
              <a:off x="695171" y="4893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63" name="pl163"/>
            <p:cNvSpPr/>
            <p:nvPr/>
          </p:nvSpPr>
          <p:spPr>
            <a:xfrm>
              <a:off x="695171" y="47640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64" name="pl164"/>
            <p:cNvSpPr/>
            <p:nvPr/>
          </p:nvSpPr>
          <p:spPr>
            <a:xfrm>
              <a:off x="695171" y="463478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65" name="pl165"/>
            <p:cNvSpPr/>
            <p:nvPr/>
          </p:nvSpPr>
          <p:spPr>
            <a:xfrm>
              <a:off x="695171" y="495797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66" name="pl166"/>
            <p:cNvSpPr/>
            <p:nvPr/>
          </p:nvSpPr>
          <p:spPr>
            <a:xfrm>
              <a:off x="695171" y="48287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67" name="pl167"/>
            <p:cNvSpPr/>
            <p:nvPr/>
          </p:nvSpPr>
          <p:spPr>
            <a:xfrm>
              <a:off x="695171" y="469942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68" name="pl168"/>
            <p:cNvSpPr/>
            <p:nvPr/>
          </p:nvSpPr>
          <p:spPr>
            <a:xfrm>
              <a:off x="74687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89458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104229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119000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133772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148543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163314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178085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746870"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77" name="pl177"/>
            <p:cNvSpPr/>
            <p:nvPr/>
          </p:nvSpPr>
          <p:spPr>
            <a:xfrm>
              <a:off x="746870" y="4808016"/>
              <a:ext cx="1033987" cy="191331"/>
            </a:xfrm>
            <a:custGeom>
              <a:avLst/>
              <a:pathLst>
                <a:path w="1033987" h="191331">
                  <a:moveTo>
                    <a:pt x="0" y="191331"/>
                  </a:moveTo>
                  <a:lnTo>
                    <a:pt x="147712" y="56882"/>
                  </a:lnTo>
                  <a:lnTo>
                    <a:pt x="295425" y="62053"/>
                  </a:lnTo>
                  <a:lnTo>
                    <a:pt x="443137" y="0"/>
                  </a:lnTo>
                  <a:lnTo>
                    <a:pt x="590850" y="103422"/>
                  </a:lnTo>
                  <a:lnTo>
                    <a:pt x="738562" y="15513"/>
                  </a:lnTo>
                  <a:lnTo>
                    <a:pt x="886275" y="77567"/>
                  </a:lnTo>
                  <a:lnTo>
                    <a:pt x="1033987" y="77567"/>
                  </a:lnTo>
                </a:path>
              </a:pathLst>
            </a:custGeom>
            <a:ln w="40651" cap="flat">
              <a:solidFill>
                <a:srgbClr val="BEBEBE">
                  <a:alpha val="69803"/>
                </a:srgbClr>
              </a:solidFill>
              <a:prstDash val="solid"/>
              <a:round/>
            </a:ln>
          </p:spPr>
          <p:txBody>
            <a:bodyPr/>
            <a:lstStyle/>
            <a:p/>
          </p:txBody>
        </p:sp>
        <p:sp>
          <p:nvSpPr>
            <p:cNvPr id="178" name="pl178"/>
            <p:cNvSpPr/>
            <p:nvPr/>
          </p:nvSpPr>
          <p:spPr>
            <a:xfrm>
              <a:off x="746870" y="4808016"/>
              <a:ext cx="1033987" cy="191331"/>
            </a:xfrm>
            <a:custGeom>
              <a:avLst/>
              <a:pathLst>
                <a:path w="1033987" h="191331">
                  <a:moveTo>
                    <a:pt x="0" y="191331"/>
                  </a:moveTo>
                  <a:lnTo>
                    <a:pt x="147712" y="56882"/>
                  </a:lnTo>
                  <a:lnTo>
                    <a:pt x="295425" y="62053"/>
                  </a:lnTo>
                  <a:lnTo>
                    <a:pt x="443137" y="0"/>
                  </a:lnTo>
                  <a:lnTo>
                    <a:pt x="590850" y="103422"/>
                  </a:lnTo>
                  <a:lnTo>
                    <a:pt x="738562" y="15513"/>
                  </a:lnTo>
                  <a:lnTo>
                    <a:pt x="886275" y="77567"/>
                  </a:lnTo>
                  <a:lnTo>
                    <a:pt x="1033987" y="77567"/>
                  </a:lnTo>
                </a:path>
              </a:pathLst>
            </a:custGeom>
            <a:ln w="35231" cap="flat">
              <a:solidFill>
                <a:srgbClr val="BEBEBE">
                  <a:alpha val="69803"/>
                </a:srgbClr>
              </a:solidFill>
              <a:prstDash val="solid"/>
              <a:round/>
            </a:ln>
          </p:spPr>
          <p:txBody>
            <a:bodyPr/>
            <a:lstStyle/>
            <a:p/>
          </p:txBody>
        </p:sp>
        <p:sp>
          <p:nvSpPr>
            <p:cNvPr id="179" name="pl179"/>
            <p:cNvSpPr/>
            <p:nvPr/>
          </p:nvSpPr>
          <p:spPr>
            <a:xfrm>
              <a:off x="746870"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80" name="pl180"/>
            <p:cNvSpPr/>
            <p:nvPr/>
          </p:nvSpPr>
          <p:spPr>
            <a:xfrm>
              <a:off x="746870" y="4808016"/>
              <a:ext cx="1033987" cy="191331"/>
            </a:xfrm>
            <a:custGeom>
              <a:avLst/>
              <a:pathLst>
                <a:path w="1033987" h="191331">
                  <a:moveTo>
                    <a:pt x="0" y="191331"/>
                  </a:moveTo>
                  <a:lnTo>
                    <a:pt x="147712" y="56882"/>
                  </a:lnTo>
                  <a:lnTo>
                    <a:pt x="295425" y="62053"/>
                  </a:lnTo>
                  <a:lnTo>
                    <a:pt x="443137" y="0"/>
                  </a:lnTo>
                  <a:lnTo>
                    <a:pt x="590850" y="103422"/>
                  </a:lnTo>
                  <a:lnTo>
                    <a:pt x="738562" y="15513"/>
                  </a:lnTo>
                  <a:lnTo>
                    <a:pt x="886275" y="77567"/>
                  </a:lnTo>
                  <a:lnTo>
                    <a:pt x="1033987" y="77567"/>
                  </a:lnTo>
                </a:path>
              </a:pathLst>
            </a:custGeom>
            <a:ln w="40651" cap="flat">
              <a:solidFill>
                <a:srgbClr val="000000">
                  <a:alpha val="100000"/>
                </a:srgbClr>
              </a:solidFill>
              <a:prstDash val="solid"/>
              <a:round/>
            </a:ln>
          </p:spPr>
          <p:txBody>
            <a:bodyPr/>
            <a:lstStyle/>
            <a:p/>
          </p:txBody>
        </p:sp>
        <p:sp>
          <p:nvSpPr>
            <p:cNvPr id="181" name="pl181"/>
            <p:cNvSpPr/>
            <p:nvPr/>
          </p:nvSpPr>
          <p:spPr>
            <a:xfrm>
              <a:off x="746870" y="4808016"/>
              <a:ext cx="1033987" cy="191331"/>
            </a:xfrm>
            <a:custGeom>
              <a:avLst/>
              <a:pathLst>
                <a:path w="1033987" h="191331">
                  <a:moveTo>
                    <a:pt x="0" y="191331"/>
                  </a:moveTo>
                  <a:lnTo>
                    <a:pt x="147712" y="56882"/>
                  </a:lnTo>
                  <a:lnTo>
                    <a:pt x="295425" y="62053"/>
                  </a:lnTo>
                  <a:lnTo>
                    <a:pt x="443137" y="0"/>
                  </a:lnTo>
                  <a:lnTo>
                    <a:pt x="590850" y="103422"/>
                  </a:lnTo>
                  <a:lnTo>
                    <a:pt x="738562" y="15513"/>
                  </a:lnTo>
                  <a:lnTo>
                    <a:pt x="886275" y="77567"/>
                  </a:lnTo>
                  <a:lnTo>
                    <a:pt x="1033987" y="77567"/>
                  </a:lnTo>
                </a:path>
              </a:pathLst>
            </a:custGeom>
            <a:ln w="35231" cap="flat">
              <a:solidFill>
                <a:srgbClr val="F26A21">
                  <a:alpha val="100000"/>
                </a:srgbClr>
              </a:solidFill>
              <a:prstDash val="solid"/>
              <a:round/>
            </a:ln>
          </p:spPr>
          <p:txBody>
            <a:bodyPr/>
            <a:lstStyle/>
            <a:p/>
          </p:txBody>
        </p:sp>
        <p:sp>
          <p:nvSpPr>
            <p:cNvPr id="182" name="pl182"/>
            <p:cNvSpPr/>
            <p:nvPr/>
          </p:nvSpPr>
          <p:spPr>
            <a:xfrm>
              <a:off x="695171" y="495797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83" name="tx183"/>
            <p:cNvSpPr/>
            <p:nvPr/>
          </p:nvSpPr>
          <p:spPr>
            <a:xfrm>
              <a:off x="698681" y="48363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84" name="tx184"/>
            <p:cNvSpPr/>
            <p:nvPr/>
          </p:nvSpPr>
          <p:spPr>
            <a:xfrm>
              <a:off x="834324" y="47018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85" name="tx185"/>
            <p:cNvSpPr/>
            <p:nvPr/>
          </p:nvSpPr>
          <p:spPr>
            <a:xfrm>
              <a:off x="982036" y="47070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86" name="tx186"/>
            <p:cNvSpPr/>
            <p:nvPr/>
          </p:nvSpPr>
          <p:spPr>
            <a:xfrm>
              <a:off x="1129749" y="46449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187" name="tx187"/>
            <p:cNvSpPr/>
            <p:nvPr/>
          </p:nvSpPr>
          <p:spPr>
            <a:xfrm>
              <a:off x="1307591" y="47484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8" name="tx188"/>
            <p:cNvSpPr/>
            <p:nvPr/>
          </p:nvSpPr>
          <p:spPr>
            <a:xfrm>
              <a:off x="1425174" y="4660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89" name="tx189"/>
            <p:cNvSpPr/>
            <p:nvPr/>
          </p:nvSpPr>
          <p:spPr>
            <a:xfrm>
              <a:off x="1572886" y="4722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90" name="tx190"/>
            <p:cNvSpPr/>
            <p:nvPr/>
          </p:nvSpPr>
          <p:spPr>
            <a:xfrm>
              <a:off x="1720599" y="4722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91" name="rc191"/>
            <p:cNvSpPr/>
            <p:nvPr/>
          </p:nvSpPr>
          <p:spPr>
            <a:xfrm>
              <a:off x="695171" y="5346101"/>
              <a:ext cx="1137386" cy="460747"/>
            </a:xfrm>
            <a:prstGeom prst="rect">
              <a:avLst/>
            </a:prstGeom>
            <a:solidFill>
              <a:srgbClr val="EBEBEB">
                <a:alpha val="100000"/>
              </a:srgbClr>
            </a:solidFill>
          </p:spPr>
          <p:txBody>
            <a:bodyPr/>
            <a:lstStyle/>
            <a:p/>
          </p:txBody>
        </p:sp>
        <p:sp>
          <p:nvSpPr>
            <p:cNvPr id="192" name="pl192"/>
            <p:cNvSpPr/>
            <p:nvPr/>
          </p:nvSpPr>
          <p:spPr>
            <a:xfrm>
              <a:off x="695171" y="576780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93" name="pl193"/>
            <p:cNvSpPr/>
            <p:nvPr/>
          </p:nvSpPr>
          <p:spPr>
            <a:xfrm>
              <a:off x="695171" y="56385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94" name="pl194"/>
            <p:cNvSpPr/>
            <p:nvPr/>
          </p:nvSpPr>
          <p:spPr>
            <a:xfrm>
              <a:off x="695171" y="55092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95" name="pl195"/>
            <p:cNvSpPr/>
            <p:nvPr/>
          </p:nvSpPr>
          <p:spPr>
            <a:xfrm>
              <a:off x="695171" y="53799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96" name="pl196"/>
            <p:cNvSpPr/>
            <p:nvPr/>
          </p:nvSpPr>
          <p:spPr>
            <a:xfrm>
              <a:off x="695171" y="5703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97" name="pl197"/>
            <p:cNvSpPr/>
            <p:nvPr/>
          </p:nvSpPr>
          <p:spPr>
            <a:xfrm>
              <a:off x="695171" y="557389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98" name="pl198"/>
            <p:cNvSpPr/>
            <p:nvPr/>
          </p:nvSpPr>
          <p:spPr>
            <a:xfrm>
              <a:off x="695171" y="54446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99" name="pl199"/>
            <p:cNvSpPr/>
            <p:nvPr/>
          </p:nvSpPr>
          <p:spPr>
            <a:xfrm>
              <a:off x="74687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89458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04229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119000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133772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148543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163314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178085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746870"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208" name="pl208"/>
            <p:cNvSpPr/>
            <p:nvPr/>
          </p:nvSpPr>
          <p:spPr>
            <a:xfrm>
              <a:off x="746870" y="5687655"/>
              <a:ext cx="1033987" cy="67224"/>
            </a:xfrm>
            <a:custGeom>
              <a:avLst/>
              <a:pathLst>
                <a:path w="1033987" h="67224">
                  <a:moveTo>
                    <a:pt x="0" y="0"/>
                  </a:moveTo>
                  <a:lnTo>
                    <a:pt x="147712" y="25855"/>
                  </a:lnTo>
                  <a:lnTo>
                    <a:pt x="295425" y="31026"/>
                  </a:lnTo>
                  <a:lnTo>
                    <a:pt x="443137" y="20684"/>
                  </a:lnTo>
                  <a:lnTo>
                    <a:pt x="590850" y="15513"/>
                  </a:lnTo>
                  <a:lnTo>
                    <a:pt x="738562" y="15513"/>
                  </a:lnTo>
                  <a:lnTo>
                    <a:pt x="886275" y="67224"/>
                  </a:lnTo>
                  <a:lnTo>
                    <a:pt x="1033987" y="20684"/>
                  </a:lnTo>
                </a:path>
              </a:pathLst>
            </a:custGeom>
            <a:ln w="40651" cap="flat">
              <a:solidFill>
                <a:srgbClr val="BEBEBE">
                  <a:alpha val="69803"/>
                </a:srgbClr>
              </a:solidFill>
              <a:prstDash val="solid"/>
              <a:round/>
            </a:ln>
          </p:spPr>
          <p:txBody>
            <a:bodyPr/>
            <a:lstStyle/>
            <a:p/>
          </p:txBody>
        </p:sp>
        <p:sp>
          <p:nvSpPr>
            <p:cNvPr id="209" name="pl209"/>
            <p:cNvSpPr/>
            <p:nvPr/>
          </p:nvSpPr>
          <p:spPr>
            <a:xfrm>
              <a:off x="746870" y="5687655"/>
              <a:ext cx="1033987" cy="67224"/>
            </a:xfrm>
            <a:custGeom>
              <a:avLst/>
              <a:pathLst>
                <a:path w="1033987" h="67224">
                  <a:moveTo>
                    <a:pt x="0" y="0"/>
                  </a:moveTo>
                  <a:lnTo>
                    <a:pt x="147712" y="25855"/>
                  </a:lnTo>
                  <a:lnTo>
                    <a:pt x="295425" y="31026"/>
                  </a:lnTo>
                  <a:lnTo>
                    <a:pt x="443137" y="20684"/>
                  </a:lnTo>
                  <a:lnTo>
                    <a:pt x="590850" y="15513"/>
                  </a:lnTo>
                  <a:lnTo>
                    <a:pt x="738562" y="15513"/>
                  </a:lnTo>
                  <a:lnTo>
                    <a:pt x="886275" y="67224"/>
                  </a:lnTo>
                  <a:lnTo>
                    <a:pt x="1033987" y="20684"/>
                  </a:lnTo>
                </a:path>
              </a:pathLst>
            </a:custGeom>
            <a:ln w="35231" cap="flat">
              <a:solidFill>
                <a:srgbClr val="BEBEBE">
                  <a:alpha val="69803"/>
                </a:srgbClr>
              </a:solidFill>
              <a:prstDash val="solid"/>
              <a:round/>
            </a:ln>
          </p:spPr>
          <p:txBody>
            <a:bodyPr/>
            <a:lstStyle/>
            <a:p/>
          </p:txBody>
        </p:sp>
        <p:sp>
          <p:nvSpPr>
            <p:cNvPr id="210" name="pl210"/>
            <p:cNvSpPr/>
            <p:nvPr/>
          </p:nvSpPr>
          <p:spPr>
            <a:xfrm>
              <a:off x="746870"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211" name="pl211"/>
            <p:cNvSpPr/>
            <p:nvPr/>
          </p:nvSpPr>
          <p:spPr>
            <a:xfrm>
              <a:off x="746870" y="5687655"/>
              <a:ext cx="1033987" cy="67224"/>
            </a:xfrm>
            <a:custGeom>
              <a:avLst/>
              <a:pathLst>
                <a:path w="1033987" h="67224">
                  <a:moveTo>
                    <a:pt x="0" y="0"/>
                  </a:moveTo>
                  <a:lnTo>
                    <a:pt x="147712" y="25855"/>
                  </a:lnTo>
                  <a:lnTo>
                    <a:pt x="295425" y="31026"/>
                  </a:lnTo>
                  <a:lnTo>
                    <a:pt x="443137" y="20684"/>
                  </a:lnTo>
                  <a:lnTo>
                    <a:pt x="590850" y="15513"/>
                  </a:lnTo>
                  <a:lnTo>
                    <a:pt x="738562" y="15513"/>
                  </a:lnTo>
                  <a:lnTo>
                    <a:pt x="886275" y="67224"/>
                  </a:lnTo>
                  <a:lnTo>
                    <a:pt x="1033987" y="20684"/>
                  </a:lnTo>
                </a:path>
              </a:pathLst>
            </a:custGeom>
            <a:ln w="40651" cap="flat">
              <a:solidFill>
                <a:srgbClr val="000000">
                  <a:alpha val="100000"/>
                </a:srgbClr>
              </a:solidFill>
              <a:prstDash val="solid"/>
              <a:round/>
            </a:ln>
          </p:spPr>
          <p:txBody>
            <a:bodyPr/>
            <a:lstStyle/>
            <a:p/>
          </p:txBody>
        </p:sp>
        <p:sp>
          <p:nvSpPr>
            <p:cNvPr id="212" name="pl212"/>
            <p:cNvSpPr/>
            <p:nvPr/>
          </p:nvSpPr>
          <p:spPr>
            <a:xfrm>
              <a:off x="746870" y="5687655"/>
              <a:ext cx="1033987" cy="67224"/>
            </a:xfrm>
            <a:custGeom>
              <a:avLst/>
              <a:pathLst>
                <a:path w="1033987" h="67224">
                  <a:moveTo>
                    <a:pt x="0" y="0"/>
                  </a:moveTo>
                  <a:lnTo>
                    <a:pt x="147712" y="25855"/>
                  </a:lnTo>
                  <a:lnTo>
                    <a:pt x="295425" y="31026"/>
                  </a:lnTo>
                  <a:lnTo>
                    <a:pt x="443137" y="20684"/>
                  </a:lnTo>
                  <a:lnTo>
                    <a:pt x="590850" y="15513"/>
                  </a:lnTo>
                  <a:lnTo>
                    <a:pt x="738562" y="15513"/>
                  </a:lnTo>
                  <a:lnTo>
                    <a:pt x="886275" y="67224"/>
                  </a:lnTo>
                  <a:lnTo>
                    <a:pt x="1033987" y="20684"/>
                  </a:lnTo>
                </a:path>
              </a:pathLst>
            </a:custGeom>
            <a:ln w="35231" cap="flat">
              <a:solidFill>
                <a:srgbClr val="F26A21">
                  <a:alpha val="100000"/>
                </a:srgbClr>
              </a:solidFill>
              <a:prstDash val="solid"/>
              <a:round/>
            </a:ln>
          </p:spPr>
          <p:txBody>
            <a:bodyPr/>
            <a:lstStyle/>
            <a:p/>
          </p:txBody>
        </p:sp>
        <p:sp>
          <p:nvSpPr>
            <p:cNvPr id="213" name="pl213"/>
            <p:cNvSpPr/>
            <p:nvPr/>
          </p:nvSpPr>
          <p:spPr>
            <a:xfrm>
              <a:off x="695171" y="570316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14" name="tx214"/>
            <p:cNvSpPr/>
            <p:nvPr/>
          </p:nvSpPr>
          <p:spPr>
            <a:xfrm>
              <a:off x="716741" y="55246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5" name="tx215"/>
            <p:cNvSpPr/>
            <p:nvPr/>
          </p:nvSpPr>
          <p:spPr>
            <a:xfrm>
              <a:off x="846394" y="55504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6" name="tx216"/>
            <p:cNvSpPr/>
            <p:nvPr/>
          </p:nvSpPr>
          <p:spPr>
            <a:xfrm>
              <a:off x="994106" y="55556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7" name="tx217"/>
            <p:cNvSpPr/>
            <p:nvPr/>
          </p:nvSpPr>
          <p:spPr>
            <a:xfrm>
              <a:off x="1141819" y="55453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8" name="tx218"/>
            <p:cNvSpPr/>
            <p:nvPr/>
          </p:nvSpPr>
          <p:spPr>
            <a:xfrm>
              <a:off x="1307591" y="55401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9" name="tx219"/>
            <p:cNvSpPr/>
            <p:nvPr/>
          </p:nvSpPr>
          <p:spPr>
            <a:xfrm>
              <a:off x="1455303" y="55401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0" name="tx220"/>
            <p:cNvSpPr/>
            <p:nvPr/>
          </p:nvSpPr>
          <p:spPr>
            <a:xfrm>
              <a:off x="1554827" y="559185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21" name="tx221"/>
            <p:cNvSpPr/>
            <p:nvPr/>
          </p:nvSpPr>
          <p:spPr>
            <a:xfrm>
              <a:off x="1732669" y="55453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22" name="rc222"/>
            <p:cNvSpPr/>
            <p:nvPr/>
          </p:nvSpPr>
          <p:spPr>
            <a:xfrm>
              <a:off x="1902146" y="874964"/>
              <a:ext cx="1137386" cy="460747"/>
            </a:xfrm>
            <a:prstGeom prst="rect">
              <a:avLst/>
            </a:prstGeom>
            <a:solidFill>
              <a:srgbClr val="EBEBEB">
                <a:alpha val="100000"/>
              </a:srgbClr>
            </a:solidFill>
          </p:spPr>
          <p:txBody>
            <a:bodyPr/>
            <a:lstStyle/>
            <a:p/>
          </p:txBody>
        </p:sp>
        <p:sp>
          <p:nvSpPr>
            <p:cNvPr id="223" name="pl223"/>
            <p:cNvSpPr/>
            <p:nvPr/>
          </p:nvSpPr>
          <p:spPr>
            <a:xfrm>
              <a:off x="1902146" y="12966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24" name="pl224"/>
            <p:cNvSpPr/>
            <p:nvPr/>
          </p:nvSpPr>
          <p:spPr>
            <a:xfrm>
              <a:off x="1902146" y="1167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25" name="pl225"/>
            <p:cNvSpPr/>
            <p:nvPr/>
          </p:nvSpPr>
          <p:spPr>
            <a:xfrm>
              <a:off x="1902146" y="10381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26" name="pl226"/>
            <p:cNvSpPr/>
            <p:nvPr/>
          </p:nvSpPr>
          <p:spPr>
            <a:xfrm>
              <a:off x="1902146" y="90883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27" name="pl227"/>
            <p:cNvSpPr/>
            <p:nvPr/>
          </p:nvSpPr>
          <p:spPr>
            <a:xfrm>
              <a:off x="1902146" y="12320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28" name="pl228"/>
            <p:cNvSpPr/>
            <p:nvPr/>
          </p:nvSpPr>
          <p:spPr>
            <a:xfrm>
              <a:off x="1902146" y="11027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29" name="pl229"/>
            <p:cNvSpPr/>
            <p:nvPr/>
          </p:nvSpPr>
          <p:spPr>
            <a:xfrm>
              <a:off x="1902146" y="97347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30" name="pl230"/>
            <p:cNvSpPr/>
            <p:nvPr/>
          </p:nvSpPr>
          <p:spPr>
            <a:xfrm>
              <a:off x="195384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10155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24927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39698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254469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269240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284012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298783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1953846"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239" name="pl239"/>
            <p:cNvSpPr/>
            <p:nvPr/>
          </p:nvSpPr>
          <p:spPr>
            <a:xfrm>
              <a:off x="1953846" y="1216517"/>
              <a:ext cx="1033987" cy="5171"/>
            </a:xfrm>
            <a:custGeom>
              <a:avLst/>
              <a:pathLst>
                <a:path w="1033987" h="5171">
                  <a:moveTo>
                    <a:pt x="0" y="5171"/>
                  </a:moveTo>
                  <a:lnTo>
                    <a:pt x="147712" y="5171"/>
                  </a:lnTo>
                  <a:lnTo>
                    <a:pt x="295425" y="5171"/>
                  </a:lnTo>
                  <a:lnTo>
                    <a:pt x="443137" y="5171"/>
                  </a:lnTo>
                  <a:lnTo>
                    <a:pt x="590850" y="0"/>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240" name="pl240"/>
            <p:cNvSpPr/>
            <p:nvPr/>
          </p:nvSpPr>
          <p:spPr>
            <a:xfrm>
              <a:off x="1953846" y="1216517"/>
              <a:ext cx="1033987" cy="5171"/>
            </a:xfrm>
            <a:custGeom>
              <a:avLst/>
              <a:pathLst>
                <a:path w="1033987" h="5171">
                  <a:moveTo>
                    <a:pt x="0" y="5171"/>
                  </a:moveTo>
                  <a:lnTo>
                    <a:pt x="147712" y="5171"/>
                  </a:lnTo>
                  <a:lnTo>
                    <a:pt x="295425" y="5171"/>
                  </a:lnTo>
                  <a:lnTo>
                    <a:pt x="443137" y="5171"/>
                  </a:lnTo>
                  <a:lnTo>
                    <a:pt x="590850" y="0"/>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241" name="pl241"/>
            <p:cNvSpPr/>
            <p:nvPr/>
          </p:nvSpPr>
          <p:spPr>
            <a:xfrm>
              <a:off x="1953846"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242" name="pl242"/>
            <p:cNvSpPr/>
            <p:nvPr/>
          </p:nvSpPr>
          <p:spPr>
            <a:xfrm>
              <a:off x="1953846" y="1216517"/>
              <a:ext cx="1033987" cy="5171"/>
            </a:xfrm>
            <a:custGeom>
              <a:avLst/>
              <a:pathLst>
                <a:path w="1033987" h="5171">
                  <a:moveTo>
                    <a:pt x="0" y="5171"/>
                  </a:moveTo>
                  <a:lnTo>
                    <a:pt x="147712" y="5171"/>
                  </a:lnTo>
                  <a:lnTo>
                    <a:pt x="295425" y="5171"/>
                  </a:lnTo>
                  <a:lnTo>
                    <a:pt x="443137" y="5171"/>
                  </a:lnTo>
                  <a:lnTo>
                    <a:pt x="590850" y="0"/>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243" name="pl243"/>
            <p:cNvSpPr/>
            <p:nvPr/>
          </p:nvSpPr>
          <p:spPr>
            <a:xfrm>
              <a:off x="1953846" y="1216517"/>
              <a:ext cx="1033987" cy="5171"/>
            </a:xfrm>
            <a:custGeom>
              <a:avLst/>
              <a:pathLst>
                <a:path w="1033987" h="5171">
                  <a:moveTo>
                    <a:pt x="0" y="5171"/>
                  </a:moveTo>
                  <a:lnTo>
                    <a:pt x="147712" y="5171"/>
                  </a:lnTo>
                  <a:lnTo>
                    <a:pt x="295425" y="5171"/>
                  </a:lnTo>
                  <a:lnTo>
                    <a:pt x="443137" y="5171"/>
                  </a:lnTo>
                  <a:lnTo>
                    <a:pt x="590850" y="0"/>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244" name="pl244"/>
            <p:cNvSpPr/>
            <p:nvPr/>
          </p:nvSpPr>
          <p:spPr>
            <a:xfrm>
              <a:off x="1902146" y="1232031"/>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45" name="tx245"/>
            <p:cNvSpPr/>
            <p:nvPr/>
          </p:nvSpPr>
          <p:spPr>
            <a:xfrm>
              <a:off x="1923716" y="10586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6" name="tx246"/>
            <p:cNvSpPr/>
            <p:nvPr/>
          </p:nvSpPr>
          <p:spPr>
            <a:xfrm>
              <a:off x="2071429" y="10586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7" name="tx247"/>
            <p:cNvSpPr/>
            <p:nvPr/>
          </p:nvSpPr>
          <p:spPr>
            <a:xfrm>
              <a:off x="2219141" y="10586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8" name="tx248"/>
            <p:cNvSpPr/>
            <p:nvPr/>
          </p:nvSpPr>
          <p:spPr>
            <a:xfrm>
              <a:off x="2366854" y="10586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9" name="tx249"/>
            <p:cNvSpPr/>
            <p:nvPr/>
          </p:nvSpPr>
          <p:spPr>
            <a:xfrm>
              <a:off x="2514566" y="10534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0" name="tx250"/>
            <p:cNvSpPr/>
            <p:nvPr/>
          </p:nvSpPr>
          <p:spPr>
            <a:xfrm>
              <a:off x="2662279" y="10534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1" name="tx251"/>
            <p:cNvSpPr/>
            <p:nvPr/>
          </p:nvSpPr>
          <p:spPr>
            <a:xfrm>
              <a:off x="2809991" y="10534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2" name="tx252"/>
            <p:cNvSpPr/>
            <p:nvPr/>
          </p:nvSpPr>
          <p:spPr>
            <a:xfrm>
              <a:off x="2957704" y="10534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3" name="rc253"/>
            <p:cNvSpPr/>
            <p:nvPr/>
          </p:nvSpPr>
          <p:spPr>
            <a:xfrm>
              <a:off x="1902146" y="1620153"/>
              <a:ext cx="1137386" cy="460747"/>
            </a:xfrm>
            <a:prstGeom prst="rect">
              <a:avLst/>
            </a:prstGeom>
            <a:solidFill>
              <a:srgbClr val="EBEBEB">
                <a:alpha val="100000"/>
              </a:srgbClr>
            </a:solidFill>
          </p:spPr>
          <p:txBody>
            <a:bodyPr/>
            <a:lstStyle/>
            <a:p/>
          </p:txBody>
        </p:sp>
        <p:sp>
          <p:nvSpPr>
            <p:cNvPr id="254" name="pl254"/>
            <p:cNvSpPr/>
            <p:nvPr/>
          </p:nvSpPr>
          <p:spPr>
            <a:xfrm>
              <a:off x="1902146" y="204185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55" name="pl255"/>
            <p:cNvSpPr/>
            <p:nvPr/>
          </p:nvSpPr>
          <p:spPr>
            <a:xfrm>
              <a:off x="1902146" y="1912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56" name="pl256"/>
            <p:cNvSpPr/>
            <p:nvPr/>
          </p:nvSpPr>
          <p:spPr>
            <a:xfrm>
              <a:off x="1902146" y="17833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57" name="pl257"/>
            <p:cNvSpPr/>
            <p:nvPr/>
          </p:nvSpPr>
          <p:spPr>
            <a:xfrm>
              <a:off x="1902146" y="165402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58" name="pl258"/>
            <p:cNvSpPr/>
            <p:nvPr/>
          </p:nvSpPr>
          <p:spPr>
            <a:xfrm>
              <a:off x="1902146" y="19772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59" name="pl259"/>
            <p:cNvSpPr/>
            <p:nvPr/>
          </p:nvSpPr>
          <p:spPr>
            <a:xfrm>
              <a:off x="1902146" y="184794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60" name="pl260"/>
            <p:cNvSpPr/>
            <p:nvPr/>
          </p:nvSpPr>
          <p:spPr>
            <a:xfrm>
              <a:off x="1902146" y="171866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61" name="pl261"/>
            <p:cNvSpPr/>
            <p:nvPr/>
          </p:nvSpPr>
          <p:spPr>
            <a:xfrm>
              <a:off x="195384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210155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224927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239698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254469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269240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284012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298783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1953846"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270" name="pl270"/>
            <p:cNvSpPr/>
            <p:nvPr/>
          </p:nvSpPr>
          <p:spPr>
            <a:xfrm>
              <a:off x="1953846" y="1868626"/>
              <a:ext cx="1033987" cy="82738"/>
            </a:xfrm>
            <a:custGeom>
              <a:avLst/>
              <a:pathLst>
                <a:path w="1033987" h="82738">
                  <a:moveTo>
                    <a:pt x="0" y="82738"/>
                  </a:moveTo>
                  <a:lnTo>
                    <a:pt x="147712" y="51711"/>
                  </a:lnTo>
                  <a:lnTo>
                    <a:pt x="295425" y="46540"/>
                  </a:lnTo>
                  <a:lnTo>
                    <a:pt x="443137" y="25855"/>
                  </a:lnTo>
                  <a:lnTo>
                    <a:pt x="590850" y="0"/>
                  </a:lnTo>
                  <a:lnTo>
                    <a:pt x="738562" y="0"/>
                  </a:lnTo>
                  <a:lnTo>
                    <a:pt x="886275" y="41369"/>
                  </a:lnTo>
                  <a:lnTo>
                    <a:pt x="1033987" y="62053"/>
                  </a:lnTo>
                </a:path>
              </a:pathLst>
            </a:custGeom>
            <a:ln w="40651" cap="flat">
              <a:solidFill>
                <a:srgbClr val="BEBEBE">
                  <a:alpha val="69803"/>
                </a:srgbClr>
              </a:solidFill>
              <a:prstDash val="solid"/>
              <a:round/>
            </a:ln>
          </p:spPr>
          <p:txBody>
            <a:bodyPr/>
            <a:lstStyle/>
            <a:p/>
          </p:txBody>
        </p:sp>
        <p:sp>
          <p:nvSpPr>
            <p:cNvPr id="271" name="pl271"/>
            <p:cNvSpPr/>
            <p:nvPr/>
          </p:nvSpPr>
          <p:spPr>
            <a:xfrm>
              <a:off x="1953846" y="1868626"/>
              <a:ext cx="1033987" cy="82738"/>
            </a:xfrm>
            <a:custGeom>
              <a:avLst/>
              <a:pathLst>
                <a:path w="1033987" h="82738">
                  <a:moveTo>
                    <a:pt x="0" y="82738"/>
                  </a:moveTo>
                  <a:lnTo>
                    <a:pt x="147712" y="51711"/>
                  </a:lnTo>
                  <a:lnTo>
                    <a:pt x="295425" y="46540"/>
                  </a:lnTo>
                  <a:lnTo>
                    <a:pt x="443137" y="25855"/>
                  </a:lnTo>
                  <a:lnTo>
                    <a:pt x="590850" y="0"/>
                  </a:lnTo>
                  <a:lnTo>
                    <a:pt x="738562" y="0"/>
                  </a:lnTo>
                  <a:lnTo>
                    <a:pt x="886275" y="41369"/>
                  </a:lnTo>
                  <a:lnTo>
                    <a:pt x="1033987" y="62053"/>
                  </a:lnTo>
                </a:path>
              </a:pathLst>
            </a:custGeom>
            <a:ln w="35231" cap="flat">
              <a:solidFill>
                <a:srgbClr val="BEBEBE">
                  <a:alpha val="69803"/>
                </a:srgbClr>
              </a:solidFill>
              <a:prstDash val="solid"/>
              <a:round/>
            </a:ln>
          </p:spPr>
          <p:txBody>
            <a:bodyPr/>
            <a:lstStyle/>
            <a:p/>
          </p:txBody>
        </p:sp>
        <p:sp>
          <p:nvSpPr>
            <p:cNvPr id="272" name="pl272"/>
            <p:cNvSpPr/>
            <p:nvPr/>
          </p:nvSpPr>
          <p:spPr>
            <a:xfrm>
              <a:off x="1953846"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273" name="pl273"/>
            <p:cNvSpPr/>
            <p:nvPr/>
          </p:nvSpPr>
          <p:spPr>
            <a:xfrm>
              <a:off x="1953846" y="1868626"/>
              <a:ext cx="1033987" cy="82738"/>
            </a:xfrm>
            <a:custGeom>
              <a:avLst/>
              <a:pathLst>
                <a:path w="1033987" h="82738">
                  <a:moveTo>
                    <a:pt x="0" y="82738"/>
                  </a:moveTo>
                  <a:lnTo>
                    <a:pt x="147712" y="51711"/>
                  </a:lnTo>
                  <a:lnTo>
                    <a:pt x="295425" y="46540"/>
                  </a:lnTo>
                  <a:lnTo>
                    <a:pt x="443137" y="25855"/>
                  </a:lnTo>
                  <a:lnTo>
                    <a:pt x="590850" y="0"/>
                  </a:lnTo>
                  <a:lnTo>
                    <a:pt x="738562" y="0"/>
                  </a:lnTo>
                  <a:lnTo>
                    <a:pt x="886275" y="41369"/>
                  </a:lnTo>
                  <a:lnTo>
                    <a:pt x="1033987" y="62053"/>
                  </a:lnTo>
                </a:path>
              </a:pathLst>
            </a:custGeom>
            <a:ln w="40651" cap="flat">
              <a:solidFill>
                <a:srgbClr val="000000">
                  <a:alpha val="100000"/>
                </a:srgbClr>
              </a:solidFill>
              <a:prstDash val="solid"/>
              <a:round/>
            </a:ln>
          </p:spPr>
          <p:txBody>
            <a:bodyPr/>
            <a:lstStyle/>
            <a:p/>
          </p:txBody>
        </p:sp>
        <p:sp>
          <p:nvSpPr>
            <p:cNvPr id="274" name="pl274"/>
            <p:cNvSpPr/>
            <p:nvPr/>
          </p:nvSpPr>
          <p:spPr>
            <a:xfrm>
              <a:off x="1953846" y="1868626"/>
              <a:ext cx="1033987" cy="82738"/>
            </a:xfrm>
            <a:custGeom>
              <a:avLst/>
              <a:pathLst>
                <a:path w="1033987" h="82738">
                  <a:moveTo>
                    <a:pt x="0" y="82738"/>
                  </a:moveTo>
                  <a:lnTo>
                    <a:pt x="147712" y="51711"/>
                  </a:lnTo>
                  <a:lnTo>
                    <a:pt x="295425" y="46540"/>
                  </a:lnTo>
                  <a:lnTo>
                    <a:pt x="443137" y="25855"/>
                  </a:lnTo>
                  <a:lnTo>
                    <a:pt x="590850" y="0"/>
                  </a:lnTo>
                  <a:lnTo>
                    <a:pt x="738562" y="0"/>
                  </a:lnTo>
                  <a:lnTo>
                    <a:pt x="886275" y="41369"/>
                  </a:lnTo>
                  <a:lnTo>
                    <a:pt x="1033987" y="62053"/>
                  </a:lnTo>
                </a:path>
              </a:pathLst>
            </a:custGeom>
            <a:ln w="35231" cap="flat">
              <a:solidFill>
                <a:srgbClr val="F26A21">
                  <a:alpha val="100000"/>
                </a:srgbClr>
              </a:solidFill>
              <a:prstDash val="solid"/>
              <a:round/>
            </a:ln>
          </p:spPr>
          <p:txBody>
            <a:bodyPr/>
            <a:lstStyle/>
            <a:p/>
          </p:txBody>
        </p:sp>
        <p:sp>
          <p:nvSpPr>
            <p:cNvPr id="275" name="pl275"/>
            <p:cNvSpPr/>
            <p:nvPr/>
          </p:nvSpPr>
          <p:spPr>
            <a:xfrm>
              <a:off x="1902146" y="197722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276" name="tx276"/>
            <p:cNvSpPr/>
            <p:nvPr/>
          </p:nvSpPr>
          <p:spPr>
            <a:xfrm>
              <a:off x="1923716" y="17883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7" name="tx277"/>
            <p:cNvSpPr/>
            <p:nvPr/>
          </p:nvSpPr>
          <p:spPr>
            <a:xfrm>
              <a:off x="2045323" y="175730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78" name="tx278"/>
            <p:cNvSpPr/>
            <p:nvPr/>
          </p:nvSpPr>
          <p:spPr>
            <a:xfrm>
              <a:off x="2189012" y="17521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79" name="tx279"/>
            <p:cNvSpPr/>
            <p:nvPr/>
          </p:nvSpPr>
          <p:spPr>
            <a:xfrm>
              <a:off x="2336724" y="1731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80" name="tx280"/>
            <p:cNvSpPr/>
            <p:nvPr/>
          </p:nvSpPr>
          <p:spPr>
            <a:xfrm>
              <a:off x="2484437" y="17055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281" name="tx281"/>
            <p:cNvSpPr/>
            <p:nvPr/>
          </p:nvSpPr>
          <p:spPr>
            <a:xfrm>
              <a:off x="2632149" y="17055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282" name="tx282"/>
            <p:cNvSpPr/>
            <p:nvPr/>
          </p:nvSpPr>
          <p:spPr>
            <a:xfrm>
              <a:off x="2779862" y="17469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83" name="tx283"/>
            <p:cNvSpPr/>
            <p:nvPr/>
          </p:nvSpPr>
          <p:spPr>
            <a:xfrm>
              <a:off x="2957704" y="17676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84" name="rc284"/>
            <p:cNvSpPr/>
            <p:nvPr/>
          </p:nvSpPr>
          <p:spPr>
            <a:xfrm>
              <a:off x="1902146" y="2365343"/>
              <a:ext cx="1137386" cy="460747"/>
            </a:xfrm>
            <a:prstGeom prst="rect">
              <a:avLst/>
            </a:prstGeom>
            <a:solidFill>
              <a:srgbClr val="EBEBEB">
                <a:alpha val="100000"/>
              </a:srgbClr>
            </a:solidFill>
          </p:spPr>
          <p:txBody>
            <a:bodyPr/>
            <a:lstStyle/>
            <a:p/>
          </p:txBody>
        </p:sp>
        <p:sp>
          <p:nvSpPr>
            <p:cNvPr id="285" name="pl285"/>
            <p:cNvSpPr/>
            <p:nvPr/>
          </p:nvSpPr>
          <p:spPr>
            <a:xfrm>
              <a:off x="1902146" y="278704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86" name="pl286"/>
            <p:cNvSpPr/>
            <p:nvPr/>
          </p:nvSpPr>
          <p:spPr>
            <a:xfrm>
              <a:off x="1902146" y="26577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87" name="pl287"/>
            <p:cNvSpPr/>
            <p:nvPr/>
          </p:nvSpPr>
          <p:spPr>
            <a:xfrm>
              <a:off x="1902146" y="25284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88" name="pl288"/>
            <p:cNvSpPr/>
            <p:nvPr/>
          </p:nvSpPr>
          <p:spPr>
            <a:xfrm>
              <a:off x="1902146" y="239921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289" name="pl289"/>
            <p:cNvSpPr/>
            <p:nvPr/>
          </p:nvSpPr>
          <p:spPr>
            <a:xfrm>
              <a:off x="1902146" y="272241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90" name="pl290"/>
            <p:cNvSpPr/>
            <p:nvPr/>
          </p:nvSpPr>
          <p:spPr>
            <a:xfrm>
              <a:off x="1902146" y="25931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91" name="pl291"/>
            <p:cNvSpPr/>
            <p:nvPr/>
          </p:nvSpPr>
          <p:spPr>
            <a:xfrm>
              <a:off x="1902146" y="246385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292" name="pl292"/>
            <p:cNvSpPr/>
            <p:nvPr/>
          </p:nvSpPr>
          <p:spPr>
            <a:xfrm>
              <a:off x="195384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210155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224927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239698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254469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269240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284012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298783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1953846"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301" name="pl301"/>
            <p:cNvSpPr/>
            <p:nvPr/>
          </p:nvSpPr>
          <p:spPr>
            <a:xfrm>
              <a:off x="1953846" y="2613816"/>
              <a:ext cx="1033987" cy="113764"/>
            </a:xfrm>
            <a:custGeom>
              <a:avLst/>
              <a:pathLst>
                <a:path w="1033987" h="113764">
                  <a:moveTo>
                    <a:pt x="0" y="31026"/>
                  </a:moveTo>
                  <a:lnTo>
                    <a:pt x="147712" y="41369"/>
                  </a:lnTo>
                  <a:lnTo>
                    <a:pt x="295425" y="62053"/>
                  </a:lnTo>
                  <a:lnTo>
                    <a:pt x="443137" y="15513"/>
                  </a:lnTo>
                  <a:lnTo>
                    <a:pt x="590850" y="77567"/>
                  </a:lnTo>
                  <a:lnTo>
                    <a:pt x="738562" y="103422"/>
                  </a:lnTo>
                  <a:lnTo>
                    <a:pt x="886275" y="113764"/>
                  </a:lnTo>
                  <a:lnTo>
                    <a:pt x="1033987" y="0"/>
                  </a:lnTo>
                </a:path>
              </a:pathLst>
            </a:custGeom>
            <a:ln w="40651" cap="flat">
              <a:solidFill>
                <a:srgbClr val="BEBEBE">
                  <a:alpha val="69803"/>
                </a:srgbClr>
              </a:solidFill>
              <a:prstDash val="solid"/>
              <a:round/>
            </a:ln>
          </p:spPr>
          <p:txBody>
            <a:bodyPr/>
            <a:lstStyle/>
            <a:p/>
          </p:txBody>
        </p:sp>
        <p:sp>
          <p:nvSpPr>
            <p:cNvPr id="302" name="pl302"/>
            <p:cNvSpPr/>
            <p:nvPr/>
          </p:nvSpPr>
          <p:spPr>
            <a:xfrm>
              <a:off x="1953846" y="2613816"/>
              <a:ext cx="1033987" cy="113764"/>
            </a:xfrm>
            <a:custGeom>
              <a:avLst/>
              <a:pathLst>
                <a:path w="1033987" h="113764">
                  <a:moveTo>
                    <a:pt x="0" y="31026"/>
                  </a:moveTo>
                  <a:lnTo>
                    <a:pt x="147712" y="41369"/>
                  </a:lnTo>
                  <a:lnTo>
                    <a:pt x="295425" y="62053"/>
                  </a:lnTo>
                  <a:lnTo>
                    <a:pt x="443137" y="15513"/>
                  </a:lnTo>
                  <a:lnTo>
                    <a:pt x="590850" y="77567"/>
                  </a:lnTo>
                  <a:lnTo>
                    <a:pt x="738562" y="103422"/>
                  </a:lnTo>
                  <a:lnTo>
                    <a:pt x="886275" y="113764"/>
                  </a:lnTo>
                  <a:lnTo>
                    <a:pt x="1033987" y="0"/>
                  </a:lnTo>
                </a:path>
              </a:pathLst>
            </a:custGeom>
            <a:ln w="35231" cap="flat">
              <a:solidFill>
                <a:srgbClr val="BEBEBE">
                  <a:alpha val="69803"/>
                </a:srgbClr>
              </a:solidFill>
              <a:prstDash val="solid"/>
              <a:round/>
            </a:ln>
          </p:spPr>
          <p:txBody>
            <a:bodyPr/>
            <a:lstStyle/>
            <a:p/>
          </p:txBody>
        </p:sp>
        <p:sp>
          <p:nvSpPr>
            <p:cNvPr id="303" name="pl303"/>
            <p:cNvSpPr/>
            <p:nvPr/>
          </p:nvSpPr>
          <p:spPr>
            <a:xfrm>
              <a:off x="1953846"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304" name="pl304"/>
            <p:cNvSpPr/>
            <p:nvPr/>
          </p:nvSpPr>
          <p:spPr>
            <a:xfrm>
              <a:off x="1953846" y="2613816"/>
              <a:ext cx="1033987" cy="113764"/>
            </a:xfrm>
            <a:custGeom>
              <a:avLst/>
              <a:pathLst>
                <a:path w="1033987" h="113764">
                  <a:moveTo>
                    <a:pt x="0" y="31026"/>
                  </a:moveTo>
                  <a:lnTo>
                    <a:pt x="147712" y="41369"/>
                  </a:lnTo>
                  <a:lnTo>
                    <a:pt x="295425" y="62053"/>
                  </a:lnTo>
                  <a:lnTo>
                    <a:pt x="443137" y="15513"/>
                  </a:lnTo>
                  <a:lnTo>
                    <a:pt x="590850" y="77567"/>
                  </a:lnTo>
                  <a:lnTo>
                    <a:pt x="738562" y="103422"/>
                  </a:lnTo>
                  <a:lnTo>
                    <a:pt x="886275" y="113764"/>
                  </a:lnTo>
                  <a:lnTo>
                    <a:pt x="1033987" y="0"/>
                  </a:lnTo>
                </a:path>
              </a:pathLst>
            </a:custGeom>
            <a:ln w="40651" cap="flat">
              <a:solidFill>
                <a:srgbClr val="000000">
                  <a:alpha val="100000"/>
                </a:srgbClr>
              </a:solidFill>
              <a:prstDash val="solid"/>
              <a:round/>
            </a:ln>
          </p:spPr>
          <p:txBody>
            <a:bodyPr/>
            <a:lstStyle/>
            <a:p/>
          </p:txBody>
        </p:sp>
        <p:sp>
          <p:nvSpPr>
            <p:cNvPr id="305" name="pl305"/>
            <p:cNvSpPr/>
            <p:nvPr/>
          </p:nvSpPr>
          <p:spPr>
            <a:xfrm>
              <a:off x="1953846" y="2613816"/>
              <a:ext cx="1033987" cy="113764"/>
            </a:xfrm>
            <a:custGeom>
              <a:avLst/>
              <a:pathLst>
                <a:path w="1033987" h="113764">
                  <a:moveTo>
                    <a:pt x="0" y="31026"/>
                  </a:moveTo>
                  <a:lnTo>
                    <a:pt x="147712" y="41369"/>
                  </a:lnTo>
                  <a:lnTo>
                    <a:pt x="295425" y="62053"/>
                  </a:lnTo>
                  <a:lnTo>
                    <a:pt x="443137" y="15513"/>
                  </a:lnTo>
                  <a:lnTo>
                    <a:pt x="590850" y="77567"/>
                  </a:lnTo>
                  <a:lnTo>
                    <a:pt x="738562" y="103422"/>
                  </a:lnTo>
                  <a:lnTo>
                    <a:pt x="886275" y="113764"/>
                  </a:lnTo>
                  <a:lnTo>
                    <a:pt x="1033987" y="0"/>
                  </a:lnTo>
                </a:path>
              </a:pathLst>
            </a:custGeom>
            <a:ln w="35231" cap="flat">
              <a:solidFill>
                <a:srgbClr val="F26A21">
                  <a:alpha val="100000"/>
                </a:srgbClr>
              </a:solidFill>
              <a:prstDash val="solid"/>
              <a:round/>
            </a:ln>
          </p:spPr>
          <p:txBody>
            <a:bodyPr/>
            <a:lstStyle/>
            <a:p/>
          </p:txBody>
        </p:sp>
        <p:sp>
          <p:nvSpPr>
            <p:cNvPr id="306" name="pl306"/>
            <p:cNvSpPr/>
            <p:nvPr/>
          </p:nvSpPr>
          <p:spPr>
            <a:xfrm>
              <a:off x="1902146" y="272241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07" name="tx307"/>
            <p:cNvSpPr/>
            <p:nvPr/>
          </p:nvSpPr>
          <p:spPr>
            <a:xfrm>
              <a:off x="1893587" y="2481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08" name="tx308"/>
            <p:cNvSpPr/>
            <p:nvPr/>
          </p:nvSpPr>
          <p:spPr>
            <a:xfrm>
              <a:off x="2041299" y="24921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09" name="tx309"/>
            <p:cNvSpPr/>
            <p:nvPr/>
          </p:nvSpPr>
          <p:spPr>
            <a:xfrm>
              <a:off x="2219141" y="25128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10" name="tx310"/>
            <p:cNvSpPr/>
            <p:nvPr/>
          </p:nvSpPr>
          <p:spPr>
            <a:xfrm>
              <a:off x="2336724" y="24663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311" name="tx311"/>
            <p:cNvSpPr/>
            <p:nvPr/>
          </p:nvSpPr>
          <p:spPr>
            <a:xfrm>
              <a:off x="2514566" y="25283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12" name="tx312"/>
            <p:cNvSpPr/>
            <p:nvPr/>
          </p:nvSpPr>
          <p:spPr>
            <a:xfrm>
              <a:off x="2662279" y="2554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3" name="tx313"/>
            <p:cNvSpPr/>
            <p:nvPr/>
          </p:nvSpPr>
          <p:spPr>
            <a:xfrm>
              <a:off x="2791932" y="2564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4" name="tx314"/>
            <p:cNvSpPr/>
            <p:nvPr/>
          </p:nvSpPr>
          <p:spPr>
            <a:xfrm>
              <a:off x="2927574" y="24507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315" name="rc315"/>
            <p:cNvSpPr/>
            <p:nvPr/>
          </p:nvSpPr>
          <p:spPr>
            <a:xfrm>
              <a:off x="1902146" y="3110533"/>
              <a:ext cx="1137386" cy="460747"/>
            </a:xfrm>
            <a:prstGeom prst="rect">
              <a:avLst/>
            </a:prstGeom>
            <a:solidFill>
              <a:srgbClr val="EBEBEB">
                <a:alpha val="100000"/>
              </a:srgbClr>
            </a:solidFill>
          </p:spPr>
          <p:txBody>
            <a:bodyPr/>
            <a:lstStyle/>
            <a:p/>
          </p:txBody>
        </p:sp>
        <p:sp>
          <p:nvSpPr>
            <p:cNvPr id="316" name="pl316"/>
            <p:cNvSpPr/>
            <p:nvPr/>
          </p:nvSpPr>
          <p:spPr>
            <a:xfrm>
              <a:off x="1902146" y="35322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17" name="pl317"/>
            <p:cNvSpPr/>
            <p:nvPr/>
          </p:nvSpPr>
          <p:spPr>
            <a:xfrm>
              <a:off x="1902146" y="3402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18" name="pl318"/>
            <p:cNvSpPr/>
            <p:nvPr/>
          </p:nvSpPr>
          <p:spPr>
            <a:xfrm>
              <a:off x="1902146" y="32736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19" name="pl319"/>
            <p:cNvSpPr/>
            <p:nvPr/>
          </p:nvSpPr>
          <p:spPr>
            <a:xfrm>
              <a:off x="1902146" y="31444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20" name="pl320"/>
            <p:cNvSpPr/>
            <p:nvPr/>
          </p:nvSpPr>
          <p:spPr>
            <a:xfrm>
              <a:off x="1902146" y="346759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21" name="pl321"/>
            <p:cNvSpPr/>
            <p:nvPr/>
          </p:nvSpPr>
          <p:spPr>
            <a:xfrm>
              <a:off x="1902146" y="33383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22" name="pl322"/>
            <p:cNvSpPr/>
            <p:nvPr/>
          </p:nvSpPr>
          <p:spPr>
            <a:xfrm>
              <a:off x="1902146" y="320904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23" name="pl323"/>
            <p:cNvSpPr/>
            <p:nvPr/>
          </p:nvSpPr>
          <p:spPr>
            <a:xfrm>
              <a:off x="195384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210155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224927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239698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254469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269240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284012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298783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1953846"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332" name="pl332"/>
            <p:cNvSpPr/>
            <p:nvPr/>
          </p:nvSpPr>
          <p:spPr>
            <a:xfrm>
              <a:off x="1953846" y="3343492"/>
              <a:ext cx="1033987" cy="46540"/>
            </a:xfrm>
            <a:custGeom>
              <a:avLst/>
              <a:pathLst>
                <a:path w="1033987" h="46540">
                  <a:moveTo>
                    <a:pt x="0" y="46540"/>
                  </a:moveTo>
                  <a:lnTo>
                    <a:pt x="147712" y="46540"/>
                  </a:lnTo>
                  <a:lnTo>
                    <a:pt x="295425" y="46540"/>
                  </a:lnTo>
                  <a:lnTo>
                    <a:pt x="443137" y="0"/>
                  </a:lnTo>
                  <a:lnTo>
                    <a:pt x="590850" y="5171"/>
                  </a:lnTo>
                  <a:lnTo>
                    <a:pt x="738562" y="10342"/>
                  </a:lnTo>
                  <a:lnTo>
                    <a:pt x="886275" y="10342"/>
                  </a:lnTo>
                  <a:lnTo>
                    <a:pt x="1033987" y="0"/>
                  </a:lnTo>
                </a:path>
              </a:pathLst>
            </a:custGeom>
            <a:ln w="40651" cap="flat">
              <a:solidFill>
                <a:srgbClr val="BEBEBE">
                  <a:alpha val="69803"/>
                </a:srgbClr>
              </a:solidFill>
              <a:prstDash val="solid"/>
              <a:round/>
            </a:ln>
          </p:spPr>
          <p:txBody>
            <a:bodyPr/>
            <a:lstStyle/>
            <a:p/>
          </p:txBody>
        </p:sp>
        <p:sp>
          <p:nvSpPr>
            <p:cNvPr id="333" name="pl333"/>
            <p:cNvSpPr/>
            <p:nvPr/>
          </p:nvSpPr>
          <p:spPr>
            <a:xfrm>
              <a:off x="1953846" y="3343492"/>
              <a:ext cx="1033987" cy="46540"/>
            </a:xfrm>
            <a:custGeom>
              <a:avLst/>
              <a:pathLst>
                <a:path w="1033987" h="46540">
                  <a:moveTo>
                    <a:pt x="0" y="46540"/>
                  </a:moveTo>
                  <a:lnTo>
                    <a:pt x="147712" y="46540"/>
                  </a:lnTo>
                  <a:lnTo>
                    <a:pt x="295425" y="46540"/>
                  </a:lnTo>
                  <a:lnTo>
                    <a:pt x="443137" y="0"/>
                  </a:lnTo>
                  <a:lnTo>
                    <a:pt x="590850" y="5171"/>
                  </a:lnTo>
                  <a:lnTo>
                    <a:pt x="738562" y="10342"/>
                  </a:lnTo>
                  <a:lnTo>
                    <a:pt x="886275" y="10342"/>
                  </a:lnTo>
                  <a:lnTo>
                    <a:pt x="1033987" y="0"/>
                  </a:lnTo>
                </a:path>
              </a:pathLst>
            </a:custGeom>
            <a:ln w="35231" cap="flat">
              <a:solidFill>
                <a:srgbClr val="BEBEBE">
                  <a:alpha val="69803"/>
                </a:srgbClr>
              </a:solidFill>
              <a:prstDash val="solid"/>
              <a:round/>
            </a:ln>
          </p:spPr>
          <p:txBody>
            <a:bodyPr/>
            <a:lstStyle/>
            <a:p/>
          </p:txBody>
        </p:sp>
        <p:sp>
          <p:nvSpPr>
            <p:cNvPr id="334" name="pl334"/>
            <p:cNvSpPr/>
            <p:nvPr/>
          </p:nvSpPr>
          <p:spPr>
            <a:xfrm>
              <a:off x="1953846"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335" name="pl335"/>
            <p:cNvSpPr/>
            <p:nvPr/>
          </p:nvSpPr>
          <p:spPr>
            <a:xfrm>
              <a:off x="1953846" y="3343492"/>
              <a:ext cx="1033987" cy="46540"/>
            </a:xfrm>
            <a:custGeom>
              <a:avLst/>
              <a:pathLst>
                <a:path w="1033987" h="46540">
                  <a:moveTo>
                    <a:pt x="0" y="46540"/>
                  </a:moveTo>
                  <a:lnTo>
                    <a:pt x="147712" y="46540"/>
                  </a:lnTo>
                  <a:lnTo>
                    <a:pt x="295425" y="46540"/>
                  </a:lnTo>
                  <a:lnTo>
                    <a:pt x="443137" y="0"/>
                  </a:lnTo>
                  <a:lnTo>
                    <a:pt x="590850" y="5171"/>
                  </a:lnTo>
                  <a:lnTo>
                    <a:pt x="738562" y="10342"/>
                  </a:lnTo>
                  <a:lnTo>
                    <a:pt x="886275" y="10342"/>
                  </a:lnTo>
                  <a:lnTo>
                    <a:pt x="1033987" y="0"/>
                  </a:lnTo>
                </a:path>
              </a:pathLst>
            </a:custGeom>
            <a:ln w="40651" cap="flat">
              <a:solidFill>
                <a:srgbClr val="000000">
                  <a:alpha val="100000"/>
                </a:srgbClr>
              </a:solidFill>
              <a:prstDash val="solid"/>
              <a:round/>
            </a:ln>
          </p:spPr>
          <p:txBody>
            <a:bodyPr/>
            <a:lstStyle/>
            <a:p/>
          </p:txBody>
        </p:sp>
        <p:sp>
          <p:nvSpPr>
            <p:cNvPr id="336" name="pl336"/>
            <p:cNvSpPr/>
            <p:nvPr/>
          </p:nvSpPr>
          <p:spPr>
            <a:xfrm>
              <a:off x="1953846" y="3343492"/>
              <a:ext cx="1033987" cy="46540"/>
            </a:xfrm>
            <a:custGeom>
              <a:avLst/>
              <a:pathLst>
                <a:path w="1033987" h="46540">
                  <a:moveTo>
                    <a:pt x="0" y="46540"/>
                  </a:moveTo>
                  <a:lnTo>
                    <a:pt x="147712" y="46540"/>
                  </a:lnTo>
                  <a:lnTo>
                    <a:pt x="295425" y="46540"/>
                  </a:lnTo>
                  <a:lnTo>
                    <a:pt x="443137" y="0"/>
                  </a:lnTo>
                  <a:lnTo>
                    <a:pt x="590850" y="5171"/>
                  </a:lnTo>
                  <a:lnTo>
                    <a:pt x="738562" y="10342"/>
                  </a:lnTo>
                  <a:lnTo>
                    <a:pt x="886275" y="10342"/>
                  </a:lnTo>
                  <a:lnTo>
                    <a:pt x="1033987" y="0"/>
                  </a:lnTo>
                </a:path>
              </a:pathLst>
            </a:custGeom>
            <a:ln w="35231" cap="flat">
              <a:solidFill>
                <a:srgbClr val="F26A21">
                  <a:alpha val="100000"/>
                </a:srgbClr>
              </a:solidFill>
              <a:prstDash val="solid"/>
              <a:round/>
            </a:ln>
          </p:spPr>
          <p:txBody>
            <a:bodyPr/>
            <a:lstStyle/>
            <a:p/>
          </p:txBody>
        </p:sp>
        <p:sp>
          <p:nvSpPr>
            <p:cNvPr id="337" name="pl337"/>
            <p:cNvSpPr/>
            <p:nvPr/>
          </p:nvSpPr>
          <p:spPr>
            <a:xfrm>
              <a:off x="1902146" y="346759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38" name="tx338"/>
            <p:cNvSpPr/>
            <p:nvPr/>
          </p:nvSpPr>
          <p:spPr>
            <a:xfrm>
              <a:off x="1893587" y="3227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39" name="tx339"/>
            <p:cNvSpPr/>
            <p:nvPr/>
          </p:nvSpPr>
          <p:spPr>
            <a:xfrm>
              <a:off x="2041299" y="3227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40" name="tx340"/>
            <p:cNvSpPr/>
            <p:nvPr/>
          </p:nvSpPr>
          <p:spPr>
            <a:xfrm>
              <a:off x="2189012" y="3227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41" name="tx341"/>
            <p:cNvSpPr/>
            <p:nvPr/>
          </p:nvSpPr>
          <p:spPr>
            <a:xfrm>
              <a:off x="2336724" y="31804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342" name="tx342"/>
            <p:cNvSpPr/>
            <p:nvPr/>
          </p:nvSpPr>
          <p:spPr>
            <a:xfrm>
              <a:off x="2484437" y="31856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343" name="tx343"/>
            <p:cNvSpPr/>
            <p:nvPr/>
          </p:nvSpPr>
          <p:spPr>
            <a:xfrm>
              <a:off x="2632149" y="31908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344" name="tx344"/>
            <p:cNvSpPr/>
            <p:nvPr/>
          </p:nvSpPr>
          <p:spPr>
            <a:xfrm>
              <a:off x="2779862" y="31908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345" name="tx345"/>
            <p:cNvSpPr/>
            <p:nvPr/>
          </p:nvSpPr>
          <p:spPr>
            <a:xfrm>
              <a:off x="2927574" y="31804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346" name="rc346"/>
            <p:cNvSpPr/>
            <p:nvPr/>
          </p:nvSpPr>
          <p:spPr>
            <a:xfrm>
              <a:off x="1902146" y="3855722"/>
              <a:ext cx="1137386" cy="460747"/>
            </a:xfrm>
            <a:prstGeom prst="rect">
              <a:avLst/>
            </a:prstGeom>
            <a:solidFill>
              <a:srgbClr val="EBEBEB">
                <a:alpha val="100000"/>
              </a:srgbClr>
            </a:solidFill>
          </p:spPr>
          <p:txBody>
            <a:bodyPr/>
            <a:lstStyle/>
            <a:p/>
          </p:txBody>
        </p:sp>
        <p:sp>
          <p:nvSpPr>
            <p:cNvPr id="347" name="pl347"/>
            <p:cNvSpPr/>
            <p:nvPr/>
          </p:nvSpPr>
          <p:spPr>
            <a:xfrm>
              <a:off x="1902146" y="427742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48" name="pl348"/>
            <p:cNvSpPr/>
            <p:nvPr/>
          </p:nvSpPr>
          <p:spPr>
            <a:xfrm>
              <a:off x="1902146" y="4148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49" name="pl349"/>
            <p:cNvSpPr/>
            <p:nvPr/>
          </p:nvSpPr>
          <p:spPr>
            <a:xfrm>
              <a:off x="1902146" y="401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50" name="pl350"/>
            <p:cNvSpPr/>
            <p:nvPr/>
          </p:nvSpPr>
          <p:spPr>
            <a:xfrm>
              <a:off x="1902146" y="388959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51" name="pl351"/>
            <p:cNvSpPr/>
            <p:nvPr/>
          </p:nvSpPr>
          <p:spPr>
            <a:xfrm>
              <a:off x="1902146" y="4212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52" name="pl352"/>
            <p:cNvSpPr/>
            <p:nvPr/>
          </p:nvSpPr>
          <p:spPr>
            <a:xfrm>
              <a:off x="1902146" y="40835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53" name="pl353"/>
            <p:cNvSpPr/>
            <p:nvPr/>
          </p:nvSpPr>
          <p:spPr>
            <a:xfrm>
              <a:off x="1902146" y="395423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54" name="pl354"/>
            <p:cNvSpPr/>
            <p:nvPr/>
          </p:nvSpPr>
          <p:spPr>
            <a:xfrm>
              <a:off x="195384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210155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224927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239698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254469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269240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284012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298783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1953846"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363" name="pl363"/>
            <p:cNvSpPr/>
            <p:nvPr/>
          </p:nvSpPr>
          <p:spPr>
            <a:xfrm>
              <a:off x="1953846" y="4202447"/>
              <a:ext cx="1033987" cy="10342"/>
            </a:xfrm>
            <a:custGeom>
              <a:avLst/>
              <a:pathLst>
                <a:path w="1033987" h="10342">
                  <a:moveTo>
                    <a:pt x="0" y="10342"/>
                  </a:moveTo>
                  <a:lnTo>
                    <a:pt x="147712" y="10342"/>
                  </a:lnTo>
                  <a:lnTo>
                    <a:pt x="295425" y="10342"/>
                  </a:lnTo>
                  <a:lnTo>
                    <a:pt x="443137" y="10342"/>
                  </a:lnTo>
                  <a:lnTo>
                    <a:pt x="590850" y="10342"/>
                  </a:lnTo>
                  <a:lnTo>
                    <a:pt x="738562" y="10342"/>
                  </a:lnTo>
                  <a:lnTo>
                    <a:pt x="886275" y="10342"/>
                  </a:lnTo>
                  <a:lnTo>
                    <a:pt x="1033987" y="0"/>
                  </a:lnTo>
                </a:path>
              </a:pathLst>
            </a:custGeom>
            <a:ln w="40651" cap="flat">
              <a:solidFill>
                <a:srgbClr val="BEBEBE">
                  <a:alpha val="69803"/>
                </a:srgbClr>
              </a:solidFill>
              <a:prstDash val="solid"/>
              <a:round/>
            </a:ln>
          </p:spPr>
          <p:txBody>
            <a:bodyPr/>
            <a:lstStyle/>
            <a:p/>
          </p:txBody>
        </p:sp>
        <p:sp>
          <p:nvSpPr>
            <p:cNvPr id="364" name="pl364"/>
            <p:cNvSpPr/>
            <p:nvPr/>
          </p:nvSpPr>
          <p:spPr>
            <a:xfrm>
              <a:off x="1953846" y="4202447"/>
              <a:ext cx="1033987" cy="10342"/>
            </a:xfrm>
            <a:custGeom>
              <a:avLst/>
              <a:pathLst>
                <a:path w="1033987" h="10342">
                  <a:moveTo>
                    <a:pt x="0" y="10342"/>
                  </a:moveTo>
                  <a:lnTo>
                    <a:pt x="147712" y="10342"/>
                  </a:lnTo>
                  <a:lnTo>
                    <a:pt x="295425" y="10342"/>
                  </a:lnTo>
                  <a:lnTo>
                    <a:pt x="443137" y="10342"/>
                  </a:lnTo>
                  <a:lnTo>
                    <a:pt x="590850" y="10342"/>
                  </a:lnTo>
                  <a:lnTo>
                    <a:pt x="738562" y="10342"/>
                  </a:lnTo>
                  <a:lnTo>
                    <a:pt x="886275" y="10342"/>
                  </a:lnTo>
                  <a:lnTo>
                    <a:pt x="1033987" y="0"/>
                  </a:lnTo>
                </a:path>
              </a:pathLst>
            </a:custGeom>
            <a:ln w="35231" cap="flat">
              <a:solidFill>
                <a:srgbClr val="BEBEBE">
                  <a:alpha val="69803"/>
                </a:srgbClr>
              </a:solidFill>
              <a:prstDash val="solid"/>
              <a:round/>
            </a:ln>
          </p:spPr>
          <p:txBody>
            <a:bodyPr/>
            <a:lstStyle/>
            <a:p/>
          </p:txBody>
        </p:sp>
        <p:sp>
          <p:nvSpPr>
            <p:cNvPr id="365" name="pl365"/>
            <p:cNvSpPr/>
            <p:nvPr/>
          </p:nvSpPr>
          <p:spPr>
            <a:xfrm>
              <a:off x="1953846"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366" name="pl366"/>
            <p:cNvSpPr/>
            <p:nvPr/>
          </p:nvSpPr>
          <p:spPr>
            <a:xfrm>
              <a:off x="1953846" y="4202447"/>
              <a:ext cx="1033987" cy="10342"/>
            </a:xfrm>
            <a:custGeom>
              <a:avLst/>
              <a:pathLst>
                <a:path w="1033987" h="10342">
                  <a:moveTo>
                    <a:pt x="0" y="10342"/>
                  </a:moveTo>
                  <a:lnTo>
                    <a:pt x="147712" y="10342"/>
                  </a:lnTo>
                  <a:lnTo>
                    <a:pt x="295425" y="10342"/>
                  </a:lnTo>
                  <a:lnTo>
                    <a:pt x="443137" y="10342"/>
                  </a:lnTo>
                  <a:lnTo>
                    <a:pt x="590850" y="10342"/>
                  </a:lnTo>
                  <a:lnTo>
                    <a:pt x="738562" y="10342"/>
                  </a:lnTo>
                  <a:lnTo>
                    <a:pt x="886275" y="10342"/>
                  </a:lnTo>
                  <a:lnTo>
                    <a:pt x="1033987" y="0"/>
                  </a:lnTo>
                </a:path>
              </a:pathLst>
            </a:custGeom>
            <a:ln w="40651" cap="flat">
              <a:solidFill>
                <a:srgbClr val="000000">
                  <a:alpha val="100000"/>
                </a:srgbClr>
              </a:solidFill>
              <a:prstDash val="solid"/>
              <a:round/>
            </a:ln>
          </p:spPr>
          <p:txBody>
            <a:bodyPr/>
            <a:lstStyle/>
            <a:p/>
          </p:txBody>
        </p:sp>
        <p:sp>
          <p:nvSpPr>
            <p:cNvPr id="367" name="pl367"/>
            <p:cNvSpPr/>
            <p:nvPr/>
          </p:nvSpPr>
          <p:spPr>
            <a:xfrm>
              <a:off x="1953846" y="4202447"/>
              <a:ext cx="1033987" cy="10342"/>
            </a:xfrm>
            <a:custGeom>
              <a:avLst/>
              <a:pathLst>
                <a:path w="1033987" h="10342">
                  <a:moveTo>
                    <a:pt x="0" y="10342"/>
                  </a:moveTo>
                  <a:lnTo>
                    <a:pt x="147712" y="10342"/>
                  </a:lnTo>
                  <a:lnTo>
                    <a:pt x="295425" y="10342"/>
                  </a:lnTo>
                  <a:lnTo>
                    <a:pt x="443137" y="10342"/>
                  </a:lnTo>
                  <a:lnTo>
                    <a:pt x="590850" y="10342"/>
                  </a:lnTo>
                  <a:lnTo>
                    <a:pt x="738562" y="10342"/>
                  </a:lnTo>
                  <a:lnTo>
                    <a:pt x="886275" y="10342"/>
                  </a:lnTo>
                  <a:lnTo>
                    <a:pt x="1033987" y="0"/>
                  </a:lnTo>
                </a:path>
              </a:pathLst>
            </a:custGeom>
            <a:ln w="35231" cap="flat">
              <a:solidFill>
                <a:srgbClr val="F26A21">
                  <a:alpha val="100000"/>
                </a:srgbClr>
              </a:solidFill>
              <a:prstDash val="solid"/>
              <a:round/>
            </a:ln>
          </p:spPr>
          <p:txBody>
            <a:bodyPr/>
            <a:lstStyle/>
            <a:p/>
          </p:txBody>
        </p:sp>
        <p:sp>
          <p:nvSpPr>
            <p:cNvPr id="368" name="pl368"/>
            <p:cNvSpPr/>
            <p:nvPr/>
          </p:nvSpPr>
          <p:spPr>
            <a:xfrm>
              <a:off x="1902146" y="421278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369" name="tx369"/>
            <p:cNvSpPr/>
            <p:nvPr/>
          </p:nvSpPr>
          <p:spPr>
            <a:xfrm>
              <a:off x="1923716"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0" name="tx370"/>
            <p:cNvSpPr/>
            <p:nvPr/>
          </p:nvSpPr>
          <p:spPr>
            <a:xfrm>
              <a:off x="2071429"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1" name="tx371"/>
            <p:cNvSpPr/>
            <p:nvPr/>
          </p:nvSpPr>
          <p:spPr>
            <a:xfrm>
              <a:off x="2219141"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2" name="tx372"/>
            <p:cNvSpPr/>
            <p:nvPr/>
          </p:nvSpPr>
          <p:spPr>
            <a:xfrm>
              <a:off x="2366854"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3" name="tx373"/>
            <p:cNvSpPr/>
            <p:nvPr/>
          </p:nvSpPr>
          <p:spPr>
            <a:xfrm>
              <a:off x="2514566"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4" name="tx374"/>
            <p:cNvSpPr/>
            <p:nvPr/>
          </p:nvSpPr>
          <p:spPr>
            <a:xfrm>
              <a:off x="2662279"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5" name="tx375"/>
            <p:cNvSpPr/>
            <p:nvPr/>
          </p:nvSpPr>
          <p:spPr>
            <a:xfrm>
              <a:off x="2809991"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2957704" y="40394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7" name="rc377"/>
            <p:cNvSpPr/>
            <p:nvPr/>
          </p:nvSpPr>
          <p:spPr>
            <a:xfrm>
              <a:off x="1902146" y="4600912"/>
              <a:ext cx="1137386" cy="460747"/>
            </a:xfrm>
            <a:prstGeom prst="rect">
              <a:avLst/>
            </a:prstGeom>
            <a:solidFill>
              <a:srgbClr val="EBEBEB">
                <a:alpha val="100000"/>
              </a:srgbClr>
            </a:solidFill>
          </p:spPr>
          <p:txBody>
            <a:bodyPr/>
            <a:lstStyle/>
            <a:p/>
          </p:txBody>
        </p:sp>
        <p:sp>
          <p:nvSpPr>
            <p:cNvPr id="378" name="pl378"/>
            <p:cNvSpPr/>
            <p:nvPr/>
          </p:nvSpPr>
          <p:spPr>
            <a:xfrm>
              <a:off x="1902146" y="502261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79" name="pl379"/>
            <p:cNvSpPr/>
            <p:nvPr/>
          </p:nvSpPr>
          <p:spPr>
            <a:xfrm>
              <a:off x="1902146" y="4893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0" name="pl380"/>
            <p:cNvSpPr/>
            <p:nvPr/>
          </p:nvSpPr>
          <p:spPr>
            <a:xfrm>
              <a:off x="1902146" y="47640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1" name="pl381"/>
            <p:cNvSpPr/>
            <p:nvPr/>
          </p:nvSpPr>
          <p:spPr>
            <a:xfrm>
              <a:off x="1902146" y="463478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382" name="pl382"/>
            <p:cNvSpPr/>
            <p:nvPr/>
          </p:nvSpPr>
          <p:spPr>
            <a:xfrm>
              <a:off x="1902146" y="495797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3" name="pl383"/>
            <p:cNvSpPr/>
            <p:nvPr/>
          </p:nvSpPr>
          <p:spPr>
            <a:xfrm>
              <a:off x="1902146" y="48287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4" name="pl384"/>
            <p:cNvSpPr/>
            <p:nvPr/>
          </p:nvSpPr>
          <p:spPr>
            <a:xfrm>
              <a:off x="1902146" y="469942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385" name="pl385"/>
            <p:cNvSpPr/>
            <p:nvPr/>
          </p:nvSpPr>
          <p:spPr>
            <a:xfrm>
              <a:off x="195384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210155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224927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239698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254469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269240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284012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298783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1953846"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394" name="pl394"/>
            <p:cNvSpPr/>
            <p:nvPr/>
          </p:nvSpPr>
          <p:spPr>
            <a:xfrm>
              <a:off x="1953846" y="4947636"/>
              <a:ext cx="1033987" cy="15513"/>
            </a:xfrm>
            <a:custGeom>
              <a:avLst/>
              <a:pathLst>
                <a:path w="1033987" h="15513">
                  <a:moveTo>
                    <a:pt x="0" y="10342"/>
                  </a:moveTo>
                  <a:lnTo>
                    <a:pt x="147712" y="10342"/>
                  </a:lnTo>
                  <a:lnTo>
                    <a:pt x="295425" y="10342"/>
                  </a:lnTo>
                  <a:lnTo>
                    <a:pt x="443137" y="5171"/>
                  </a:lnTo>
                  <a:lnTo>
                    <a:pt x="590850" y="0"/>
                  </a:lnTo>
                  <a:lnTo>
                    <a:pt x="738562" y="15513"/>
                  </a:lnTo>
                  <a:lnTo>
                    <a:pt x="886275" y="10342"/>
                  </a:lnTo>
                  <a:lnTo>
                    <a:pt x="1033987" y="5171"/>
                  </a:lnTo>
                </a:path>
              </a:pathLst>
            </a:custGeom>
            <a:ln w="40651" cap="flat">
              <a:solidFill>
                <a:srgbClr val="BEBEBE">
                  <a:alpha val="69803"/>
                </a:srgbClr>
              </a:solidFill>
              <a:prstDash val="solid"/>
              <a:round/>
            </a:ln>
          </p:spPr>
          <p:txBody>
            <a:bodyPr/>
            <a:lstStyle/>
            <a:p/>
          </p:txBody>
        </p:sp>
        <p:sp>
          <p:nvSpPr>
            <p:cNvPr id="395" name="pl395"/>
            <p:cNvSpPr/>
            <p:nvPr/>
          </p:nvSpPr>
          <p:spPr>
            <a:xfrm>
              <a:off x="1953846" y="4947636"/>
              <a:ext cx="1033987" cy="15513"/>
            </a:xfrm>
            <a:custGeom>
              <a:avLst/>
              <a:pathLst>
                <a:path w="1033987" h="15513">
                  <a:moveTo>
                    <a:pt x="0" y="10342"/>
                  </a:moveTo>
                  <a:lnTo>
                    <a:pt x="147712" y="10342"/>
                  </a:lnTo>
                  <a:lnTo>
                    <a:pt x="295425" y="10342"/>
                  </a:lnTo>
                  <a:lnTo>
                    <a:pt x="443137" y="5171"/>
                  </a:lnTo>
                  <a:lnTo>
                    <a:pt x="590850" y="0"/>
                  </a:lnTo>
                  <a:lnTo>
                    <a:pt x="738562" y="15513"/>
                  </a:lnTo>
                  <a:lnTo>
                    <a:pt x="886275" y="10342"/>
                  </a:lnTo>
                  <a:lnTo>
                    <a:pt x="1033987" y="5171"/>
                  </a:lnTo>
                </a:path>
              </a:pathLst>
            </a:custGeom>
            <a:ln w="35231" cap="flat">
              <a:solidFill>
                <a:srgbClr val="BEBEBE">
                  <a:alpha val="69803"/>
                </a:srgbClr>
              </a:solidFill>
              <a:prstDash val="solid"/>
              <a:round/>
            </a:ln>
          </p:spPr>
          <p:txBody>
            <a:bodyPr/>
            <a:lstStyle/>
            <a:p/>
          </p:txBody>
        </p:sp>
        <p:sp>
          <p:nvSpPr>
            <p:cNvPr id="396" name="pl396"/>
            <p:cNvSpPr/>
            <p:nvPr/>
          </p:nvSpPr>
          <p:spPr>
            <a:xfrm>
              <a:off x="1953846"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397" name="pl397"/>
            <p:cNvSpPr/>
            <p:nvPr/>
          </p:nvSpPr>
          <p:spPr>
            <a:xfrm>
              <a:off x="1953846" y="4947636"/>
              <a:ext cx="1033987" cy="15513"/>
            </a:xfrm>
            <a:custGeom>
              <a:avLst/>
              <a:pathLst>
                <a:path w="1033987" h="15513">
                  <a:moveTo>
                    <a:pt x="0" y="10342"/>
                  </a:moveTo>
                  <a:lnTo>
                    <a:pt x="147712" y="10342"/>
                  </a:lnTo>
                  <a:lnTo>
                    <a:pt x="295425" y="10342"/>
                  </a:lnTo>
                  <a:lnTo>
                    <a:pt x="443137" y="5171"/>
                  </a:lnTo>
                  <a:lnTo>
                    <a:pt x="590850" y="0"/>
                  </a:lnTo>
                  <a:lnTo>
                    <a:pt x="738562" y="15513"/>
                  </a:lnTo>
                  <a:lnTo>
                    <a:pt x="886275" y="10342"/>
                  </a:lnTo>
                  <a:lnTo>
                    <a:pt x="1033987" y="5171"/>
                  </a:lnTo>
                </a:path>
              </a:pathLst>
            </a:custGeom>
            <a:ln w="40651" cap="flat">
              <a:solidFill>
                <a:srgbClr val="000000">
                  <a:alpha val="100000"/>
                </a:srgbClr>
              </a:solidFill>
              <a:prstDash val="solid"/>
              <a:round/>
            </a:ln>
          </p:spPr>
          <p:txBody>
            <a:bodyPr/>
            <a:lstStyle/>
            <a:p/>
          </p:txBody>
        </p:sp>
        <p:sp>
          <p:nvSpPr>
            <p:cNvPr id="398" name="pl398"/>
            <p:cNvSpPr/>
            <p:nvPr/>
          </p:nvSpPr>
          <p:spPr>
            <a:xfrm>
              <a:off x="1953846" y="4947636"/>
              <a:ext cx="1033987" cy="15513"/>
            </a:xfrm>
            <a:custGeom>
              <a:avLst/>
              <a:pathLst>
                <a:path w="1033987" h="15513">
                  <a:moveTo>
                    <a:pt x="0" y="10342"/>
                  </a:moveTo>
                  <a:lnTo>
                    <a:pt x="147712" y="10342"/>
                  </a:lnTo>
                  <a:lnTo>
                    <a:pt x="295425" y="10342"/>
                  </a:lnTo>
                  <a:lnTo>
                    <a:pt x="443137" y="5171"/>
                  </a:lnTo>
                  <a:lnTo>
                    <a:pt x="590850" y="0"/>
                  </a:lnTo>
                  <a:lnTo>
                    <a:pt x="738562" y="15513"/>
                  </a:lnTo>
                  <a:lnTo>
                    <a:pt x="886275" y="10342"/>
                  </a:lnTo>
                  <a:lnTo>
                    <a:pt x="1033987" y="5171"/>
                  </a:lnTo>
                </a:path>
              </a:pathLst>
            </a:custGeom>
            <a:ln w="35231" cap="flat">
              <a:solidFill>
                <a:srgbClr val="F26A21">
                  <a:alpha val="100000"/>
                </a:srgbClr>
              </a:solidFill>
              <a:prstDash val="solid"/>
              <a:round/>
            </a:ln>
          </p:spPr>
          <p:txBody>
            <a:bodyPr/>
            <a:lstStyle/>
            <a:p/>
          </p:txBody>
        </p:sp>
        <p:sp>
          <p:nvSpPr>
            <p:cNvPr id="399" name="pl399"/>
            <p:cNvSpPr/>
            <p:nvPr/>
          </p:nvSpPr>
          <p:spPr>
            <a:xfrm>
              <a:off x="1902146" y="495797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00" name="tx400"/>
            <p:cNvSpPr/>
            <p:nvPr/>
          </p:nvSpPr>
          <p:spPr>
            <a:xfrm>
              <a:off x="1923716" y="47949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1" name="tx401"/>
            <p:cNvSpPr/>
            <p:nvPr/>
          </p:nvSpPr>
          <p:spPr>
            <a:xfrm>
              <a:off x="2071429" y="47949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2" name="tx402"/>
            <p:cNvSpPr/>
            <p:nvPr/>
          </p:nvSpPr>
          <p:spPr>
            <a:xfrm>
              <a:off x="2219141" y="47949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3" name="tx403"/>
            <p:cNvSpPr/>
            <p:nvPr/>
          </p:nvSpPr>
          <p:spPr>
            <a:xfrm>
              <a:off x="2366854" y="4789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4" name="tx404"/>
            <p:cNvSpPr/>
            <p:nvPr/>
          </p:nvSpPr>
          <p:spPr>
            <a:xfrm>
              <a:off x="2514566" y="4784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5" name="tx405"/>
            <p:cNvSpPr/>
            <p:nvPr/>
          </p:nvSpPr>
          <p:spPr>
            <a:xfrm>
              <a:off x="2644219" y="48001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6" name="tx406"/>
            <p:cNvSpPr/>
            <p:nvPr/>
          </p:nvSpPr>
          <p:spPr>
            <a:xfrm>
              <a:off x="2809991" y="47949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7" name="tx407"/>
            <p:cNvSpPr/>
            <p:nvPr/>
          </p:nvSpPr>
          <p:spPr>
            <a:xfrm>
              <a:off x="2957704" y="4789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8" name="rc408"/>
            <p:cNvSpPr/>
            <p:nvPr/>
          </p:nvSpPr>
          <p:spPr>
            <a:xfrm>
              <a:off x="1902146" y="5346101"/>
              <a:ext cx="1137386" cy="460747"/>
            </a:xfrm>
            <a:prstGeom prst="rect">
              <a:avLst/>
            </a:prstGeom>
            <a:solidFill>
              <a:srgbClr val="EBEBEB">
                <a:alpha val="100000"/>
              </a:srgbClr>
            </a:solidFill>
          </p:spPr>
          <p:txBody>
            <a:bodyPr/>
            <a:lstStyle/>
            <a:p/>
          </p:txBody>
        </p:sp>
        <p:sp>
          <p:nvSpPr>
            <p:cNvPr id="409" name="pl409"/>
            <p:cNvSpPr/>
            <p:nvPr/>
          </p:nvSpPr>
          <p:spPr>
            <a:xfrm>
              <a:off x="1902146" y="576780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0" name="pl410"/>
            <p:cNvSpPr/>
            <p:nvPr/>
          </p:nvSpPr>
          <p:spPr>
            <a:xfrm>
              <a:off x="1902146" y="56385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1" name="pl411"/>
            <p:cNvSpPr/>
            <p:nvPr/>
          </p:nvSpPr>
          <p:spPr>
            <a:xfrm>
              <a:off x="1902146" y="55092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2" name="pl412"/>
            <p:cNvSpPr/>
            <p:nvPr/>
          </p:nvSpPr>
          <p:spPr>
            <a:xfrm>
              <a:off x="1902146" y="53799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13" name="pl413"/>
            <p:cNvSpPr/>
            <p:nvPr/>
          </p:nvSpPr>
          <p:spPr>
            <a:xfrm>
              <a:off x="1902146" y="5703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4" name="pl414"/>
            <p:cNvSpPr/>
            <p:nvPr/>
          </p:nvSpPr>
          <p:spPr>
            <a:xfrm>
              <a:off x="1902146" y="557389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5" name="pl415"/>
            <p:cNvSpPr/>
            <p:nvPr/>
          </p:nvSpPr>
          <p:spPr>
            <a:xfrm>
              <a:off x="1902146" y="54446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16" name="pl416"/>
            <p:cNvSpPr/>
            <p:nvPr/>
          </p:nvSpPr>
          <p:spPr>
            <a:xfrm>
              <a:off x="195384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210155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224927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239698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254469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269240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284012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298783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1953846"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425" name="pl425"/>
            <p:cNvSpPr/>
            <p:nvPr/>
          </p:nvSpPr>
          <p:spPr>
            <a:xfrm>
              <a:off x="1953846" y="5542863"/>
              <a:ext cx="1033987" cy="124107"/>
            </a:xfrm>
            <a:custGeom>
              <a:avLst/>
              <a:pathLst>
                <a:path w="1033987" h="124107">
                  <a:moveTo>
                    <a:pt x="0" y="56882"/>
                  </a:moveTo>
                  <a:lnTo>
                    <a:pt x="147712" y="72395"/>
                  </a:lnTo>
                  <a:lnTo>
                    <a:pt x="295425" y="124107"/>
                  </a:lnTo>
                  <a:lnTo>
                    <a:pt x="443137" y="5171"/>
                  </a:lnTo>
                  <a:lnTo>
                    <a:pt x="590850" y="77567"/>
                  </a:lnTo>
                  <a:lnTo>
                    <a:pt x="738562" y="20684"/>
                  </a:lnTo>
                  <a:lnTo>
                    <a:pt x="886275" y="0"/>
                  </a:lnTo>
                  <a:lnTo>
                    <a:pt x="1033987" y="36197"/>
                  </a:lnTo>
                </a:path>
              </a:pathLst>
            </a:custGeom>
            <a:ln w="40651" cap="flat">
              <a:solidFill>
                <a:srgbClr val="BEBEBE">
                  <a:alpha val="69803"/>
                </a:srgbClr>
              </a:solidFill>
              <a:prstDash val="solid"/>
              <a:round/>
            </a:ln>
          </p:spPr>
          <p:txBody>
            <a:bodyPr/>
            <a:lstStyle/>
            <a:p/>
          </p:txBody>
        </p:sp>
        <p:sp>
          <p:nvSpPr>
            <p:cNvPr id="426" name="pl426"/>
            <p:cNvSpPr/>
            <p:nvPr/>
          </p:nvSpPr>
          <p:spPr>
            <a:xfrm>
              <a:off x="1953846" y="5542863"/>
              <a:ext cx="1033987" cy="124107"/>
            </a:xfrm>
            <a:custGeom>
              <a:avLst/>
              <a:pathLst>
                <a:path w="1033987" h="124107">
                  <a:moveTo>
                    <a:pt x="0" y="56882"/>
                  </a:moveTo>
                  <a:lnTo>
                    <a:pt x="147712" y="72395"/>
                  </a:lnTo>
                  <a:lnTo>
                    <a:pt x="295425" y="124107"/>
                  </a:lnTo>
                  <a:lnTo>
                    <a:pt x="443137" y="5171"/>
                  </a:lnTo>
                  <a:lnTo>
                    <a:pt x="590850" y="77567"/>
                  </a:lnTo>
                  <a:lnTo>
                    <a:pt x="738562" y="20684"/>
                  </a:lnTo>
                  <a:lnTo>
                    <a:pt x="886275" y="0"/>
                  </a:lnTo>
                  <a:lnTo>
                    <a:pt x="1033987" y="36197"/>
                  </a:lnTo>
                </a:path>
              </a:pathLst>
            </a:custGeom>
            <a:ln w="35231" cap="flat">
              <a:solidFill>
                <a:srgbClr val="BEBEBE">
                  <a:alpha val="69803"/>
                </a:srgbClr>
              </a:solidFill>
              <a:prstDash val="solid"/>
              <a:round/>
            </a:ln>
          </p:spPr>
          <p:txBody>
            <a:bodyPr/>
            <a:lstStyle/>
            <a:p/>
          </p:txBody>
        </p:sp>
        <p:sp>
          <p:nvSpPr>
            <p:cNvPr id="427" name="pl427"/>
            <p:cNvSpPr/>
            <p:nvPr/>
          </p:nvSpPr>
          <p:spPr>
            <a:xfrm>
              <a:off x="1953846"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428" name="pl428"/>
            <p:cNvSpPr/>
            <p:nvPr/>
          </p:nvSpPr>
          <p:spPr>
            <a:xfrm>
              <a:off x="1953846" y="5542863"/>
              <a:ext cx="1033987" cy="124107"/>
            </a:xfrm>
            <a:custGeom>
              <a:avLst/>
              <a:pathLst>
                <a:path w="1033987" h="124107">
                  <a:moveTo>
                    <a:pt x="0" y="56882"/>
                  </a:moveTo>
                  <a:lnTo>
                    <a:pt x="147712" y="72395"/>
                  </a:lnTo>
                  <a:lnTo>
                    <a:pt x="295425" y="124107"/>
                  </a:lnTo>
                  <a:lnTo>
                    <a:pt x="443137" y="5171"/>
                  </a:lnTo>
                  <a:lnTo>
                    <a:pt x="590850" y="77567"/>
                  </a:lnTo>
                  <a:lnTo>
                    <a:pt x="738562" y="20684"/>
                  </a:lnTo>
                  <a:lnTo>
                    <a:pt x="886275" y="0"/>
                  </a:lnTo>
                  <a:lnTo>
                    <a:pt x="1033987" y="36197"/>
                  </a:lnTo>
                </a:path>
              </a:pathLst>
            </a:custGeom>
            <a:ln w="40651" cap="flat">
              <a:solidFill>
                <a:srgbClr val="000000">
                  <a:alpha val="100000"/>
                </a:srgbClr>
              </a:solidFill>
              <a:prstDash val="solid"/>
              <a:round/>
            </a:ln>
          </p:spPr>
          <p:txBody>
            <a:bodyPr/>
            <a:lstStyle/>
            <a:p/>
          </p:txBody>
        </p:sp>
        <p:sp>
          <p:nvSpPr>
            <p:cNvPr id="429" name="pl429"/>
            <p:cNvSpPr/>
            <p:nvPr/>
          </p:nvSpPr>
          <p:spPr>
            <a:xfrm>
              <a:off x="1953846" y="5542863"/>
              <a:ext cx="1033987" cy="124107"/>
            </a:xfrm>
            <a:custGeom>
              <a:avLst/>
              <a:pathLst>
                <a:path w="1033987" h="124107">
                  <a:moveTo>
                    <a:pt x="0" y="56882"/>
                  </a:moveTo>
                  <a:lnTo>
                    <a:pt x="147712" y="72395"/>
                  </a:lnTo>
                  <a:lnTo>
                    <a:pt x="295425" y="124107"/>
                  </a:lnTo>
                  <a:lnTo>
                    <a:pt x="443137" y="5171"/>
                  </a:lnTo>
                  <a:lnTo>
                    <a:pt x="590850" y="77567"/>
                  </a:lnTo>
                  <a:lnTo>
                    <a:pt x="738562" y="20684"/>
                  </a:lnTo>
                  <a:lnTo>
                    <a:pt x="886275" y="0"/>
                  </a:lnTo>
                  <a:lnTo>
                    <a:pt x="1033987" y="36197"/>
                  </a:lnTo>
                </a:path>
              </a:pathLst>
            </a:custGeom>
            <a:ln w="35231" cap="flat">
              <a:solidFill>
                <a:srgbClr val="F26A21">
                  <a:alpha val="100000"/>
                </a:srgbClr>
              </a:solidFill>
              <a:prstDash val="solid"/>
              <a:round/>
            </a:ln>
          </p:spPr>
          <p:txBody>
            <a:bodyPr/>
            <a:lstStyle/>
            <a:p/>
          </p:txBody>
        </p:sp>
        <p:sp>
          <p:nvSpPr>
            <p:cNvPr id="430" name="pl430"/>
            <p:cNvSpPr/>
            <p:nvPr/>
          </p:nvSpPr>
          <p:spPr>
            <a:xfrm>
              <a:off x="1902146" y="570316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31" name="tx431"/>
            <p:cNvSpPr/>
            <p:nvPr/>
          </p:nvSpPr>
          <p:spPr>
            <a:xfrm>
              <a:off x="1893587" y="5436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432" name="tx432"/>
            <p:cNvSpPr/>
            <p:nvPr/>
          </p:nvSpPr>
          <p:spPr>
            <a:xfrm>
              <a:off x="2041299" y="54522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33" name="tx433"/>
            <p:cNvSpPr/>
            <p:nvPr/>
          </p:nvSpPr>
          <p:spPr>
            <a:xfrm>
              <a:off x="2219141" y="550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34" name="tx434"/>
            <p:cNvSpPr/>
            <p:nvPr/>
          </p:nvSpPr>
          <p:spPr>
            <a:xfrm>
              <a:off x="2336724" y="53850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435" name="tx435"/>
            <p:cNvSpPr/>
            <p:nvPr/>
          </p:nvSpPr>
          <p:spPr>
            <a:xfrm>
              <a:off x="2484437" y="54574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36" name="tx436"/>
            <p:cNvSpPr/>
            <p:nvPr/>
          </p:nvSpPr>
          <p:spPr>
            <a:xfrm>
              <a:off x="2632149" y="5400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437" name="tx437"/>
            <p:cNvSpPr/>
            <p:nvPr/>
          </p:nvSpPr>
          <p:spPr>
            <a:xfrm>
              <a:off x="2779862" y="5379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438" name="tx438"/>
            <p:cNvSpPr/>
            <p:nvPr/>
          </p:nvSpPr>
          <p:spPr>
            <a:xfrm>
              <a:off x="2927574" y="54160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439" name="rc439"/>
            <p:cNvSpPr/>
            <p:nvPr/>
          </p:nvSpPr>
          <p:spPr>
            <a:xfrm>
              <a:off x="3109122" y="874964"/>
              <a:ext cx="1137386" cy="460747"/>
            </a:xfrm>
            <a:prstGeom prst="rect">
              <a:avLst/>
            </a:prstGeom>
            <a:solidFill>
              <a:srgbClr val="EBEBEB">
                <a:alpha val="100000"/>
              </a:srgbClr>
            </a:solidFill>
          </p:spPr>
          <p:txBody>
            <a:bodyPr/>
            <a:lstStyle/>
            <a:p/>
          </p:txBody>
        </p:sp>
        <p:sp>
          <p:nvSpPr>
            <p:cNvPr id="440" name="pl440"/>
            <p:cNvSpPr/>
            <p:nvPr/>
          </p:nvSpPr>
          <p:spPr>
            <a:xfrm>
              <a:off x="3109122" y="12966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1" name="pl441"/>
            <p:cNvSpPr/>
            <p:nvPr/>
          </p:nvSpPr>
          <p:spPr>
            <a:xfrm>
              <a:off x="3109122" y="1167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2" name="pl442"/>
            <p:cNvSpPr/>
            <p:nvPr/>
          </p:nvSpPr>
          <p:spPr>
            <a:xfrm>
              <a:off x="3109122" y="10381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3" name="pl443"/>
            <p:cNvSpPr/>
            <p:nvPr/>
          </p:nvSpPr>
          <p:spPr>
            <a:xfrm>
              <a:off x="3109122" y="90883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44" name="pl444"/>
            <p:cNvSpPr/>
            <p:nvPr/>
          </p:nvSpPr>
          <p:spPr>
            <a:xfrm>
              <a:off x="3109122" y="12320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5" name="pl445"/>
            <p:cNvSpPr/>
            <p:nvPr/>
          </p:nvSpPr>
          <p:spPr>
            <a:xfrm>
              <a:off x="3109122" y="11027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6" name="pl446"/>
            <p:cNvSpPr/>
            <p:nvPr/>
          </p:nvSpPr>
          <p:spPr>
            <a:xfrm>
              <a:off x="3109122" y="97347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47" name="pl447"/>
            <p:cNvSpPr/>
            <p:nvPr/>
          </p:nvSpPr>
          <p:spPr>
            <a:xfrm>
              <a:off x="316082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330853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345624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360395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375167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389938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404709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419480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3160821"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456" name="pl456"/>
            <p:cNvSpPr/>
            <p:nvPr/>
          </p:nvSpPr>
          <p:spPr>
            <a:xfrm>
              <a:off x="3160821" y="1025185"/>
              <a:ext cx="1033987" cy="72395"/>
            </a:xfrm>
            <a:custGeom>
              <a:avLst/>
              <a:pathLst>
                <a:path w="1033987" h="72395">
                  <a:moveTo>
                    <a:pt x="0" y="72395"/>
                  </a:moveTo>
                  <a:lnTo>
                    <a:pt x="147712" y="62053"/>
                  </a:lnTo>
                  <a:lnTo>
                    <a:pt x="295425" y="41369"/>
                  </a:lnTo>
                  <a:lnTo>
                    <a:pt x="443137" y="31026"/>
                  </a:lnTo>
                  <a:lnTo>
                    <a:pt x="590850" y="31026"/>
                  </a:lnTo>
                  <a:lnTo>
                    <a:pt x="738562" y="31026"/>
                  </a:lnTo>
                  <a:lnTo>
                    <a:pt x="886275" y="15513"/>
                  </a:lnTo>
                  <a:lnTo>
                    <a:pt x="1033987" y="0"/>
                  </a:lnTo>
                </a:path>
              </a:pathLst>
            </a:custGeom>
            <a:ln w="40651" cap="flat">
              <a:solidFill>
                <a:srgbClr val="BEBEBE">
                  <a:alpha val="69803"/>
                </a:srgbClr>
              </a:solidFill>
              <a:prstDash val="solid"/>
              <a:round/>
            </a:ln>
          </p:spPr>
          <p:txBody>
            <a:bodyPr/>
            <a:lstStyle/>
            <a:p/>
          </p:txBody>
        </p:sp>
        <p:sp>
          <p:nvSpPr>
            <p:cNvPr id="457" name="pl457"/>
            <p:cNvSpPr/>
            <p:nvPr/>
          </p:nvSpPr>
          <p:spPr>
            <a:xfrm>
              <a:off x="3160821" y="1025185"/>
              <a:ext cx="1033987" cy="72395"/>
            </a:xfrm>
            <a:custGeom>
              <a:avLst/>
              <a:pathLst>
                <a:path w="1033987" h="72395">
                  <a:moveTo>
                    <a:pt x="0" y="72395"/>
                  </a:moveTo>
                  <a:lnTo>
                    <a:pt x="147712" y="62053"/>
                  </a:lnTo>
                  <a:lnTo>
                    <a:pt x="295425" y="41369"/>
                  </a:lnTo>
                  <a:lnTo>
                    <a:pt x="443137" y="31026"/>
                  </a:lnTo>
                  <a:lnTo>
                    <a:pt x="590850" y="31026"/>
                  </a:lnTo>
                  <a:lnTo>
                    <a:pt x="738562" y="31026"/>
                  </a:lnTo>
                  <a:lnTo>
                    <a:pt x="886275" y="15513"/>
                  </a:lnTo>
                  <a:lnTo>
                    <a:pt x="1033987" y="0"/>
                  </a:lnTo>
                </a:path>
              </a:pathLst>
            </a:custGeom>
            <a:ln w="35231" cap="flat">
              <a:solidFill>
                <a:srgbClr val="BEBEBE">
                  <a:alpha val="69803"/>
                </a:srgbClr>
              </a:solidFill>
              <a:prstDash val="solid"/>
              <a:round/>
            </a:ln>
          </p:spPr>
          <p:txBody>
            <a:bodyPr/>
            <a:lstStyle/>
            <a:p/>
          </p:txBody>
        </p:sp>
        <p:sp>
          <p:nvSpPr>
            <p:cNvPr id="458" name="pl458"/>
            <p:cNvSpPr/>
            <p:nvPr/>
          </p:nvSpPr>
          <p:spPr>
            <a:xfrm>
              <a:off x="3160821"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459" name="pl459"/>
            <p:cNvSpPr/>
            <p:nvPr/>
          </p:nvSpPr>
          <p:spPr>
            <a:xfrm>
              <a:off x="3160821" y="1025185"/>
              <a:ext cx="1033987" cy="72395"/>
            </a:xfrm>
            <a:custGeom>
              <a:avLst/>
              <a:pathLst>
                <a:path w="1033987" h="72395">
                  <a:moveTo>
                    <a:pt x="0" y="72395"/>
                  </a:moveTo>
                  <a:lnTo>
                    <a:pt x="147712" y="62053"/>
                  </a:lnTo>
                  <a:lnTo>
                    <a:pt x="295425" y="41369"/>
                  </a:lnTo>
                  <a:lnTo>
                    <a:pt x="443137" y="31026"/>
                  </a:lnTo>
                  <a:lnTo>
                    <a:pt x="590850" y="31026"/>
                  </a:lnTo>
                  <a:lnTo>
                    <a:pt x="738562" y="31026"/>
                  </a:lnTo>
                  <a:lnTo>
                    <a:pt x="886275" y="15513"/>
                  </a:lnTo>
                  <a:lnTo>
                    <a:pt x="1033987" y="0"/>
                  </a:lnTo>
                </a:path>
              </a:pathLst>
            </a:custGeom>
            <a:ln w="40651" cap="flat">
              <a:solidFill>
                <a:srgbClr val="000000">
                  <a:alpha val="100000"/>
                </a:srgbClr>
              </a:solidFill>
              <a:prstDash val="solid"/>
              <a:round/>
            </a:ln>
          </p:spPr>
          <p:txBody>
            <a:bodyPr/>
            <a:lstStyle/>
            <a:p/>
          </p:txBody>
        </p:sp>
        <p:sp>
          <p:nvSpPr>
            <p:cNvPr id="460" name="pl460"/>
            <p:cNvSpPr/>
            <p:nvPr/>
          </p:nvSpPr>
          <p:spPr>
            <a:xfrm>
              <a:off x="3160821" y="1025185"/>
              <a:ext cx="1033987" cy="72395"/>
            </a:xfrm>
            <a:custGeom>
              <a:avLst/>
              <a:pathLst>
                <a:path w="1033987" h="72395">
                  <a:moveTo>
                    <a:pt x="0" y="72395"/>
                  </a:moveTo>
                  <a:lnTo>
                    <a:pt x="147712" y="62053"/>
                  </a:lnTo>
                  <a:lnTo>
                    <a:pt x="295425" y="41369"/>
                  </a:lnTo>
                  <a:lnTo>
                    <a:pt x="443137" y="31026"/>
                  </a:lnTo>
                  <a:lnTo>
                    <a:pt x="590850" y="31026"/>
                  </a:lnTo>
                  <a:lnTo>
                    <a:pt x="738562" y="31026"/>
                  </a:lnTo>
                  <a:lnTo>
                    <a:pt x="886275" y="15513"/>
                  </a:lnTo>
                  <a:lnTo>
                    <a:pt x="1033987" y="0"/>
                  </a:lnTo>
                </a:path>
              </a:pathLst>
            </a:custGeom>
            <a:ln w="35231" cap="flat">
              <a:solidFill>
                <a:srgbClr val="F26A21">
                  <a:alpha val="100000"/>
                </a:srgbClr>
              </a:solidFill>
              <a:prstDash val="solid"/>
              <a:round/>
            </a:ln>
          </p:spPr>
          <p:txBody>
            <a:bodyPr/>
            <a:lstStyle/>
            <a:p/>
          </p:txBody>
        </p:sp>
        <p:sp>
          <p:nvSpPr>
            <p:cNvPr id="461" name="pl461"/>
            <p:cNvSpPr/>
            <p:nvPr/>
          </p:nvSpPr>
          <p:spPr>
            <a:xfrm>
              <a:off x="3109122" y="1232031"/>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62" name="tx462"/>
            <p:cNvSpPr/>
            <p:nvPr/>
          </p:nvSpPr>
          <p:spPr>
            <a:xfrm>
              <a:off x="3100562" y="9345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463" name="tx463"/>
            <p:cNvSpPr/>
            <p:nvPr/>
          </p:nvSpPr>
          <p:spPr>
            <a:xfrm>
              <a:off x="3248275" y="9242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464" name="tx464"/>
            <p:cNvSpPr/>
            <p:nvPr/>
          </p:nvSpPr>
          <p:spPr>
            <a:xfrm>
              <a:off x="3395987" y="9035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465" name="tx465"/>
            <p:cNvSpPr/>
            <p:nvPr/>
          </p:nvSpPr>
          <p:spPr>
            <a:xfrm>
              <a:off x="3543700" y="893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66" name="tx466"/>
            <p:cNvSpPr/>
            <p:nvPr/>
          </p:nvSpPr>
          <p:spPr>
            <a:xfrm>
              <a:off x="3691412" y="893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67" name="tx467"/>
            <p:cNvSpPr/>
            <p:nvPr/>
          </p:nvSpPr>
          <p:spPr>
            <a:xfrm>
              <a:off x="3839125" y="8931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68" name="tx468"/>
            <p:cNvSpPr/>
            <p:nvPr/>
          </p:nvSpPr>
          <p:spPr>
            <a:xfrm>
              <a:off x="3986837" y="877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469" name="tx469"/>
            <p:cNvSpPr/>
            <p:nvPr/>
          </p:nvSpPr>
          <p:spPr>
            <a:xfrm>
              <a:off x="4134550" y="8621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a:t>
              </a:r>
            </a:p>
          </p:txBody>
        </p:sp>
        <p:sp>
          <p:nvSpPr>
            <p:cNvPr id="470" name="rc470"/>
            <p:cNvSpPr/>
            <p:nvPr/>
          </p:nvSpPr>
          <p:spPr>
            <a:xfrm>
              <a:off x="3109122" y="1620153"/>
              <a:ext cx="1137386" cy="460747"/>
            </a:xfrm>
            <a:prstGeom prst="rect">
              <a:avLst/>
            </a:prstGeom>
            <a:solidFill>
              <a:srgbClr val="EBEBEB">
                <a:alpha val="100000"/>
              </a:srgbClr>
            </a:solidFill>
          </p:spPr>
          <p:txBody>
            <a:bodyPr/>
            <a:lstStyle/>
            <a:p/>
          </p:txBody>
        </p:sp>
        <p:sp>
          <p:nvSpPr>
            <p:cNvPr id="471" name="pl471"/>
            <p:cNvSpPr/>
            <p:nvPr/>
          </p:nvSpPr>
          <p:spPr>
            <a:xfrm>
              <a:off x="3109122" y="204185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2" name="pl472"/>
            <p:cNvSpPr/>
            <p:nvPr/>
          </p:nvSpPr>
          <p:spPr>
            <a:xfrm>
              <a:off x="3109122" y="1912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3" name="pl473"/>
            <p:cNvSpPr/>
            <p:nvPr/>
          </p:nvSpPr>
          <p:spPr>
            <a:xfrm>
              <a:off x="3109122" y="17833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4" name="pl474"/>
            <p:cNvSpPr/>
            <p:nvPr/>
          </p:nvSpPr>
          <p:spPr>
            <a:xfrm>
              <a:off x="3109122" y="165402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475" name="pl475"/>
            <p:cNvSpPr/>
            <p:nvPr/>
          </p:nvSpPr>
          <p:spPr>
            <a:xfrm>
              <a:off x="3109122" y="19772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76" name="pl476"/>
            <p:cNvSpPr/>
            <p:nvPr/>
          </p:nvSpPr>
          <p:spPr>
            <a:xfrm>
              <a:off x="3109122" y="184794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77" name="pl477"/>
            <p:cNvSpPr/>
            <p:nvPr/>
          </p:nvSpPr>
          <p:spPr>
            <a:xfrm>
              <a:off x="3109122" y="171866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478" name="pl478"/>
            <p:cNvSpPr/>
            <p:nvPr/>
          </p:nvSpPr>
          <p:spPr>
            <a:xfrm>
              <a:off x="316082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330853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345624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360395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375167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389938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404709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419480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3160821"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487" name="pl487"/>
            <p:cNvSpPr/>
            <p:nvPr/>
          </p:nvSpPr>
          <p:spPr>
            <a:xfrm>
              <a:off x="3160821" y="1806573"/>
              <a:ext cx="1033987" cy="67224"/>
            </a:xfrm>
            <a:custGeom>
              <a:avLst/>
              <a:pathLst>
                <a:path w="1033987" h="67224">
                  <a:moveTo>
                    <a:pt x="0" y="46540"/>
                  </a:moveTo>
                  <a:lnTo>
                    <a:pt x="147712" y="51711"/>
                  </a:lnTo>
                  <a:lnTo>
                    <a:pt x="295425" y="25855"/>
                  </a:lnTo>
                  <a:lnTo>
                    <a:pt x="443137" y="31026"/>
                  </a:lnTo>
                  <a:lnTo>
                    <a:pt x="590850" y="0"/>
                  </a:lnTo>
                  <a:lnTo>
                    <a:pt x="738562" y="51711"/>
                  </a:lnTo>
                  <a:lnTo>
                    <a:pt x="886275" y="67224"/>
                  </a:lnTo>
                  <a:lnTo>
                    <a:pt x="1033987" y="10342"/>
                  </a:lnTo>
                </a:path>
              </a:pathLst>
            </a:custGeom>
            <a:ln w="40651" cap="flat">
              <a:solidFill>
                <a:srgbClr val="BEBEBE">
                  <a:alpha val="69803"/>
                </a:srgbClr>
              </a:solidFill>
              <a:prstDash val="solid"/>
              <a:round/>
            </a:ln>
          </p:spPr>
          <p:txBody>
            <a:bodyPr/>
            <a:lstStyle/>
            <a:p/>
          </p:txBody>
        </p:sp>
        <p:sp>
          <p:nvSpPr>
            <p:cNvPr id="488" name="pl488"/>
            <p:cNvSpPr/>
            <p:nvPr/>
          </p:nvSpPr>
          <p:spPr>
            <a:xfrm>
              <a:off x="3160821" y="1806573"/>
              <a:ext cx="1033987" cy="67224"/>
            </a:xfrm>
            <a:custGeom>
              <a:avLst/>
              <a:pathLst>
                <a:path w="1033987" h="67224">
                  <a:moveTo>
                    <a:pt x="0" y="46540"/>
                  </a:moveTo>
                  <a:lnTo>
                    <a:pt x="147712" y="51711"/>
                  </a:lnTo>
                  <a:lnTo>
                    <a:pt x="295425" y="25855"/>
                  </a:lnTo>
                  <a:lnTo>
                    <a:pt x="443137" y="31026"/>
                  </a:lnTo>
                  <a:lnTo>
                    <a:pt x="590850" y="0"/>
                  </a:lnTo>
                  <a:lnTo>
                    <a:pt x="738562" y="51711"/>
                  </a:lnTo>
                  <a:lnTo>
                    <a:pt x="886275" y="67224"/>
                  </a:lnTo>
                  <a:lnTo>
                    <a:pt x="1033987" y="10342"/>
                  </a:lnTo>
                </a:path>
              </a:pathLst>
            </a:custGeom>
            <a:ln w="35231" cap="flat">
              <a:solidFill>
                <a:srgbClr val="BEBEBE">
                  <a:alpha val="69803"/>
                </a:srgbClr>
              </a:solidFill>
              <a:prstDash val="solid"/>
              <a:round/>
            </a:ln>
          </p:spPr>
          <p:txBody>
            <a:bodyPr/>
            <a:lstStyle/>
            <a:p/>
          </p:txBody>
        </p:sp>
        <p:sp>
          <p:nvSpPr>
            <p:cNvPr id="489" name="pl489"/>
            <p:cNvSpPr/>
            <p:nvPr/>
          </p:nvSpPr>
          <p:spPr>
            <a:xfrm>
              <a:off x="3160821"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490" name="pl490"/>
            <p:cNvSpPr/>
            <p:nvPr/>
          </p:nvSpPr>
          <p:spPr>
            <a:xfrm>
              <a:off x="3160821" y="1806573"/>
              <a:ext cx="1033987" cy="67224"/>
            </a:xfrm>
            <a:custGeom>
              <a:avLst/>
              <a:pathLst>
                <a:path w="1033987" h="67224">
                  <a:moveTo>
                    <a:pt x="0" y="46540"/>
                  </a:moveTo>
                  <a:lnTo>
                    <a:pt x="147712" y="51711"/>
                  </a:lnTo>
                  <a:lnTo>
                    <a:pt x="295425" y="25855"/>
                  </a:lnTo>
                  <a:lnTo>
                    <a:pt x="443137" y="31026"/>
                  </a:lnTo>
                  <a:lnTo>
                    <a:pt x="590850" y="0"/>
                  </a:lnTo>
                  <a:lnTo>
                    <a:pt x="738562" y="51711"/>
                  </a:lnTo>
                  <a:lnTo>
                    <a:pt x="886275" y="67224"/>
                  </a:lnTo>
                  <a:lnTo>
                    <a:pt x="1033987" y="10342"/>
                  </a:lnTo>
                </a:path>
              </a:pathLst>
            </a:custGeom>
            <a:ln w="40651" cap="flat">
              <a:solidFill>
                <a:srgbClr val="000000">
                  <a:alpha val="100000"/>
                </a:srgbClr>
              </a:solidFill>
              <a:prstDash val="solid"/>
              <a:round/>
            </a:ln>
          </p:spPr>
          <p:txBody>
            <a:bodyPr/>
            <a:lstStyle/>
            <a:p/>
          </p:txBody>
        </p:sp>
        <p:sp>
          <p:nvSpPr>
            <p:cNvPr id="491" name="pl491"/>
            <p:cNvSpPr/>
            <p:nvPr/>
          </p:nvSpPr>
          <p:spPr>
            <a:xfrm>
              <a:off x="3160821" y="1806573"/>
              <a:ext cx="1033987" cy="67224"/>
            </a:xfrm>
            <a:custGeom>
              <a:avLst/>
              <a:pathLst>
                <a:path w="1033987" h="67224">
                  <a:moveTo>
                    <a:pt x="0" y="46540"/>
                  </a:moveTo>
                  <a:lnTo>
                    <a:pt x="147712" y="51711"/>
                  </a:lnTo>
                  <a:lnTo>
                    <a:pt x="295425" y="25855"/>
                  </a:lnTo>
                  <a:lnTo>
                    <a:pt x="443137" y="31026"/>
                  </a:lnTo>
                  <a:lnTo>
                    <a:pt x="590850" y="0"/>
                  </a:lnTo>
                  <a:lnTo>
                    <a:pt x="738562" y="51711"/>
                  </a:lnTo>
                  <a:lnTo>
                    <a:pt x="886275" y="67224"/>
                  </a:lnTo>
                  <a:lnTo>
                    <a:pt x="1033987" y="10342"/>
                  </a:lnTo>
                </a:path>
              </a:pathLst>
            </a:custGeom>
            <a:ln w="35231" cap="flat">
              <a:solidFill>
                <a:srgbClr val="F26A21">
                  <a:alpha val="100000"/>
                </a:srgbClr>
              </a:solidFill>
              <a:prstDash val="solid"/>
              <a:round/>
            </a:ln>
          </p:spPr>
          <p:txBody>
            <a:bodyPr/>
            <a:lstStyle/>
            <a:p/>
          </p:txBody>
        </p:sp>
        <p:sp>
          <p:nvSpPr>
            <p:cNvPr id="492" name="pl492"/>
            <p:cNvSpPr/>
            <p:nvPr/>
          </p:nvSpPr>
          <p:spPr>
            <a:xfrm>
              <a:off x="3109122" y="197722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493" name="tx493"/>
            <p:cNvSpPr/>
            <p:nvPr/>
          </p:nvSpPr>
          <p:spPr>
            <a:xfrm>
              <a:off x="3100562" y="16900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494" name="tx494"/>
            <p:cNvSpPr/>
            <p:nvPr/>
          </p:nvSpPr>
          <p:spPr>
            <a:xfrm>
              <a:off x="3248275" y="16952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495" name="tx495"/>
            <p:cNvSpPr/>
            <p:nvPr/>
          </p:nvSpPr>
          <p:spPr>
            <a:xfrm>
              <a:off x="3395987" y="16694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496" name="tx496"/>
            <p:cNvSpPr/>
            <p:nvPr/>
          </p:nvSpPr>
          <p:spPr>
            <a:xfrm>
              <a:off x="3543700" y="16745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497" name="tx497"/>
            <p:cNvSpPr/>
            <p:nvPr/>
          </p:nvSpPr>
          <p:spPr>
            <a:xfrm>
              <a:off x="3691412" y="1643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498" name="tx498"/>
            <p:cNvSpPr/>
            <p:nvPr/>
          </p:nvSpPr>
          <p:spPr>
            <a:xfrm>
              <a:off x="3839125" y="16952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499" name="tx499"/>
            <p:cNvSpPr/>
            <p:nvPr/>
          </p:nvSpPr>
          <p:spPr>
            <a:xfrm>
              <a:off x="3986837" y="17107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500" name="tx500"/>
            <p:cNvSpPr/>
            <p:nvPr/>
          </p:nvSpPr>
          <p:spPr>
            <a:xfrm>
              <a:off x="4134550" y="16538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501" name="rc501"/>
            <p:cNvSpPr/>
            <p:nvPr/>
          </p:nvSpPr>
          <p:spPr>
            <a:xfrm>
              <a:off x="3109122" y="2365343"/>
              <a:ext cx="1137386" cy="460747"/>
            </a:xfrm>
            <a:prstGeom prst="rect">
              <a:avLst/>
            </a:prstGeom>
            <a:solidFill>
              <a:srgbClr val="EBEBEB">
                <a:alpha val="100000"/>
              </a:srgbClr>
            </a:solidFill>
          </p:spPr>
          <p:txBody>
            <a:bodyPr/>
            <a:lstStyle/>
            <a:p/>
          </p:txBody>
        </p:sp>
        <p:sp>
          <p:nvSpPr>
            <p:cNvPr id="502" name="pl502"/>
            <p:cNvSpPr/>
            <p:nvPr/>
          </p:nvSpPr>
          <p:spPr>
            <a:xfrm>
              <a:off x="3109122" y="278704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3" name="pl503"/>
            <p:cNvSpPr/>
            <p:nvPr/>
          </p:nvSpPr>
          <p:spPr>
            <a:xfrm>
              <a:off x="3109122" y="26577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4" name="pl504"/>
            <p:cNvSpPr/>
            <p:nvPr/>
          </p:nvSpPr>
          <p:spPr>
            <a:xfrm>
              <a:off x="3109122" y="25284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5" name="pl505"/>
            <p:cNvSpPr/>
            <p:nvPr/>
          </p:nvSpPr>
          <p:spPr>
            <a:xfrm>
              <a:off x="3109122" y="239921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06" name="pl506"/>
            <p:cNvSpPr/>
            <p:nvPr/>
          </p:nvSpPr>
          <p:spPr>
            <a:xfrm>
              <a:off x="3109122" y="272241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07" name="pl507"/>
            <p:cNvSpPr/>
            <p:nvPr/>
          </p:nvSpPr>
          <p:spPr>
            <a:xfrm>
              <a:off x="3109122" y="25931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08" name="pl508"/>
            <p:cNvSpPr/>
            <p:nvPr/>
          </p:nvSpPr>
          <p:spPr>
            <a:xfrm>
              <a:off x="3109122" y="246385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09" name="pl509"/>
            <p:cNvSpPr/>
            <p:nvPr/>
          </p:nvSpPr>
          <p:spPr>
            <a:xfrm>
              <a:off x="316082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330853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345624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360395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375167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389938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404709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419480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3160821"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518" name="pl518"/>
            <p:cNvSpPr/>
            <p:nvPr/>
          </p:nvSpPr>
          <p:spPr>
            <a:xfrm>
              <a:off x="3160821" y="2712067"/>
              <a:ext cx="1033987" cy="5171"/>
            </a:xfrm>
            <a:custGeom>
              <a:avLst/>
              <a:pathLst>
                <a:path w="1033987" h="5171">
                  <a:moveTo>
                    <a:pt x="0" y="0"/>
                  </a:moveTo>
                  <a:lnTo>
                    <a:pt x="147712" y="0"/>
                  </a:lnTo>
                  <a:lnTo>
                    <a:pt x="295425" y="0"/>
                  </a:lnTo>
                  <a:lnTo>
                    <a:pt x="443137" y="0"/>
                  </a:lnTo>
                  <a:lnTo>
                    <a:pt x="590850" y="5171"/>
                  </a:lnTo>
                  <a:lnTo>
                    <a:pt x="738562" y="5171"/>
                  </a:lnTo>
                  <a:lnTo>
                    <a:pt x="886275" y="5171"/>
                  </a:lnTo>
                  <a:lnTo>
                    <a:pt x="1033987" y="5171"/>
                  </a:lnTo>
                </a:path>
              </a:pathLst>
            </a:custGeom>
            <a:ln w="40651" cap="flat">
              <a:solidFill>
                <a:srgbClr val="BEBEBE">
                  <a:alpha val="69803"/>
                </a:srgbClr>
              </a:solidFill>
              <a:prstDash val="solid"/>
              <a:round/>
            </a:ln>
          </p:spPr>
          <p:txBody>
            <a:bodyPr/>
            <a:lstStyle/>
            <a:p/>
          </p:txBody>
        </p:sp>
        <p:sp>
          <p:nvSpPr>
            <p:cNvPr id="519" name="pl519"/>
            <p:cNvSpPr/>
            <p:nvPr/>
          </p:nvSpPr>
          <p:spPr>
            <a:xfrm>
              <a:off x="3160821" y="2712067"/>
              <a:ext cx="1033987" cy="5171"/>
            </a:xfrm>
            <a:custGeom>
              <a:avLst/>
              <a:pathLst>
                <a:path w="1033987" h="5171">
                  <a:moveTo>
                    <a:pt x="0" y="0"/>
                  </a:moveTo>
                  <a:lnTo>
                    <a:pt x="147712" y="0"/>
                  </a:lnTo>
                  <a:lnTo>
                    <a:pt x="295425" y="0"/>
                  </a:lnTo>
                  <a:lnTo>
                    <a:pt x="443137" y="0"/>
                  </a:lnTo>
                  <a:lnTo>
                    <a:pt x="590850" y="5171"/>
                  </a:lnTo>
                  <a:lnTo>
                    <a:pt x="738562" y="5171"/>
                  </a:lnTo>
                  <a:lnTo>
                    <a:pt x="886275" y="5171"/>
                  </a:lnTo>
                  <a:lnTo>
                    <a:pt x="1033987" y="5171"/>
                  </a:lnTo>
                </a:path>
              </a:pathLst>
            </a:custGeom>
            <a:ln w="35231" cap="flat">
              <a:solidFill>
                <a:srgbClr val="BEBEBE">
                  <a:alpha val="69803"/>
                </a:srgbClr>
              </a:solidFill>
              <a:prstDash val="solid"/>
              <a:round/>
            </a:ln>
          </p:spPr>
          <p:txBody>
            <a:bodyPr/>
            <a:lstStyle/>
            <a:p/>
          </p:txBody>
        </p:sp>
        <p:sp>
          <p:nvSpPr>
            <p:cNvPr id="520" name="pl520"/>
            <p:cNvSpPr/>
            <p:nvPr/>
          </p:nvSpPr>
          <p:spPr>
            <a:xfrm>
              <a:off x="3160821"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521" name="pl521"/>
            <p:cNvSpPr/>
            <p:nvPr/>
          </p:nvSpPr>
          <p:spPr>
            <a:xfrm>
              <a:off x="3160821" y="2712067"/>
              <a:ext cx="1033987" cy="5171"/>
            </a:xfrm>
            <a:custGeom>
              <a:avLst/>
              <a:pathLst>
                <a:path w="1033987" h="5171">
                  <a:moveTo>
                    <a:pt x="0" y="0"/>
                  </a:moveTo>
                  <a:lnTo>
                    <a:pt x="147712" y="0"/>
                  </a:lnTo>
                  <a:lnTo>
                    <a:pt x="295425" y="0"/>
                  </a:lnTo>
                  <a:lnTo>
                    <a:pt x="443137" y="0"/>
                  </a:lnTo>
                  <a:lnTo>
                    <a:pt x="590850" y="5171"/>
                  </a:lnTo>
                  <a:lnTo>
                    <a:pt x="738562" y="5171"/>
                  </a:lnTo>
                  <a:lnTo>
                    <a:pt x="886275" y="5171"/>
                  </a:lnTo>
                  <a:lnTo>
                    <a:pt x="1033987" y="5171"/>
                  </a:lnTo>
                </a:path>
              </a:pathLst>
            </a:custGeom>
            <a:ln w="40651" cap="flat">
              <a:solidFill>
                <a:srgbClr val="000000">
                  <a:alpha val="100000"/>
                </a:srgbClr>
              </a:solidFill>
              <a:prstDash val="solid"/>
              <a:round/>
            </a:ln>
          </p:spPr>
          <p:txBody>
            <a:bodyPr/>
            <a:lstStyle/>
            <a:p/>
          </p:txBody>
        </p:sp>
        <p:sp>
          <p:nvSpPr>
            <p:cNvPr id="522" name="pl522"/>
            <p:cNvSpPr/>
            <p:nvPr/>
          </p:nvSpPr>
          <p:spPr>
            <a:xfrm>
              <a:off x="3160821" y="2712067"/>
              <a:ext cx="1033987" cy="5171"/>
            </a:xfrm>
            <a:custGeom>
              <a:avLst/>
              <a:pathLst>
                <a:path w="1033987" h="5171">
                  <a:moveTo>
                    <a:pt x="0" y="0"/>
                  </a:moveTo>
                  <a:lnTo>
                    <a:pt x="147712" y="0"/>
                  </a:lnTo>
                  <a:lnTo>
                    <a:pt x="295425" y="0"/>
                  </a:lnTo>
                  <a:lnTo>
                    <a:pt x="443137" y="0"/>
                  </a:lnTo>
                  <a:lnTo>
                    <a:pt x="590850" y="5171"/>
                  </a:lnTo>
                  <a:lnTo>
                    <a:pt x="738562" y="5171"/>
                  </a:lnTo>
                  <a:lnTo>
                    <a:pt x="886275" y="5171"/>
                  </a:lnTo>
                  <a:lnTo>
                    <a:pt x="1033987" y="5171"/>
                  </a:lnTo>
                </a:path>
              </a:pathLst>
            </a:custGeom>
            <a:ln w="35231" cap="flat">
              <a:solidFill>
                <a:srgbClr val="F26A21">
                  <a:alpha val="100000"/>
                </a:srgbClr>
              </a:solidFill>
              <a:prstDash val="solid"/>
              <a:round/>
            </a:ln>
          </p:spPr>
          <p:txBody>
            <a:bodyPr/>
            <a:lstStyle/>
            <a:p/>
          </p:txBody>
        </p:sp>
        <p:sp>
          <p:nvSpPr>
            <p:cNvPr id="523" name="pl523"/>
            <p:cNvSpPr/>
            <p:nvPr/>
          </p:nvSpPr>
          <p:spPr>
            <a:xfrm>
              <a:off x="3109122" y="272241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24" name="tx524"/>
            <p:cNvSpPr/>
            <p:nvPr/>
          </p:nvSpPr>
          <p:spPr>
            <a:xfrm>
              <a:off x="3130692" y="25490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5" name="tx525"/>
            <p:cNvSpPr/>
            <p:nvPr/>
          </p:nvSpPr>
          <p:spPr>
            <a:xfrm>
              <a:off x="3278404" y="25490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6" name="tx526"/>
            <p:cNvSpPr/>
            <p:nvPr/>
          </p:nvSpPr>
          <p:spPr>
            <a:xfrm>
              <a:off x="3426117" y="25490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7" name="tx527"/>
            <p:cNvSpPr/>
            <p:nvPr/>
          </p:nvSpPr>
          <p:spPr>
            <a:xfrm>
              <a:off x="3573829" y="25490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8" name="tx528"/>
            <p:cNvSpPr/>
            <p:nvPr/>
          </p:nvSpPr>
          <p:spPr>
            <a:xfrm>
              <a:off x="3721542" y="2554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9" name="tx529"/>
            <p:cNvSpPr/>
            <p:nvPr/>
          </p:nvSpPr>
          <p:spPr>
            <a:xfrm>
              <a:off x="3869254" y="2554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0" name="tx530"/>
            <p:cNvSpPr/>
            <p:nvPr/>
          </p:nvSpPr>
          <p:spPr>
            <a:xfrm>
              <a:off x="4016967" y="2554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1" name="tx531"/>
            <p:cNvSpPr/>
            <p:nvPr/>
          </p:nvSpPr>
          <p:spPr>
            <a:xfrm>
              <a:off x="4164679" y="2554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2" name="rc532"/>
            <p:cNvSpPr/>
            <p:nvPr/>
          </p:nvSpPr>
          <p:spPr>
            <a:xfrm>
              <a:off x="3109122" y="3110533"/>
              <a:ext cx="1137386" cy="460747"/>
            </a:xfrm>
            <a:prstGeom prst="rect">
              <a:avLst/>
            </a:prstGeom>
            <a:solidFill>
              <a:srgbClr val="EBEBEB">
                <a:alpha val="100000"/>
              </a:srgbClr>
            </a:solidFill>
          </p:spPr>
          <p:txBody>
            <a:bodyPr/>
            <a:lstStyle/>
            <a:p/>
          </p:txBody>
        </p:sp>
        <p:sp>
          <p:nvSpPr>
            <p:cNvPr id="533" name="pl533"/>
            <p:cNvSpPr/>
            <p:nvPr/>
          </p:nvSpPr>
          <p:spPr>
            <a:xfrm>
              <a:off x="3109122" y="35322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34" name="pl534"/>
            <p:cNvSpPr/>
            <p:nvPr/>
          </p:nvSpPr>
          <p:spPr>
            <a:xfrm>
              <a:off x="3109122" y="3402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35" name="pl535"/>
            <p:cNvSpPr/>
            <p:nvPr/>
          </p:nvSpPr>
          <p:spPr>
            <a:xfrm>
              <a:off x="3109122" y="32736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36" name="pl536"/>
            <p:cNvSpPr/>
            <p:nvPr/>
          </p:nvSpPr>
          <p:spPr>
            <a:xfrm>
              <a:off x="3109122" y="31444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37" name="pl537"/>
            <p:cNvSpPr/>
            <p:nvPr/>
          </p:nvSpPr>
          <p:spPr>
            <a:xfrm>
              <a:off x="3109122" y="346759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38" name="pl538"/>
            <p:cNvSpPr/>
            <p:nvPr/>
          </p:nvSpPr>
          <p:spPr>
            <a:xfrm>
              <a:off x="3109122" y="33383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39" name="pl539"/>
            <p:cNvSpPr/>
            <p:nvPr/>
          </p:nvSpPr>
          <p:spPr>
            <a:xfrm>
              <a:off x="3109122" y="320904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40" name="pl540"/>
            <p:cNvSpPr/>
            <p:nvPr/>
          </p:nvSpPr>
          <p:spPr>
            <a:xfrm>
              <a:off x="316082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330853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345624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360395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375167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389938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404709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419480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3160821"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549" name="pl549"/>
            <p:cNvSpPr/>
            <p:nvPr/>
          </p:nvSpPr>
          <p:spPr>
            <a:xfrm>
              <a:off x="3160821" y="3384861"/>
              <a:ext cx="1033987" cy="108593"/>
            </a:xfrm>
            <a:custGeom>
              <a:avLst/>
              <a:pathLst>
                <a:path w="1033987" h="108593">
                  <a:moveTo>
                    <a:pt x="0" y="62053"/>
                  </a:moveTo>
                  <a:lnTo>
                    <a:pt x="147712" y="72395"/>
                  </a:lnTo>
                  <a:lnTo>
                    <a:pt x="295425" y="67224"/>
                  </a:lnTo>
                  <a:lnTo>
                    <a:pt x="443137" y="56882"/>
                  </a:lnTo>
                  <a:lnTo>
                    <a:pt x="590850" y="25855"/>
                  </a:lnTo>
                  <a:lnTo>
                    <a:pt x="738562" y="0"/>
                  </a:lnTo>
                  <a:lnTo>
                    <a:pt x="886275" y="108593"/>
                  </a:lnTo>
                  <a:lnTo>
                    <a:pt x="1033987" y="36197"/>
                  </a:lnTo>
                </a:path>
              </a:pathLst>
            </a:custGeom>
            <a:ln w="40651" cap="flat">
              <a:solidFill>
                <a:srgbClr val="BEBEBE">
                  <a:alpha val="69803"/>
                </a:srgbClr>
              </a:solidFill>
              <a:prstDash val="solid"/>
              <a:round/>
            </a:ln>
          </p:spPr>
          <p:txBody>
            <a:bodyPr/>
            <a:lstStyle/>
            <a:p/>
          </p:txBody>
        </p:sp>
        <p:sp>
          <p:nvSpPr>
            <p:cNvPr id="550" name="pl550"/>
            <p:cNvSpPr/>
            <p:nvPr/>
          </p:nvSpPr>
          <p:spPr>
            <a:xfrm>
              <a:off x="3160821" y="3384861"/>
              <a:ext cx="1033987" cy="108593"/>
            </a:xfrm>
            <a:custGeom>
              <a:avLst/>
              <a:pathLst>
                <a:path w="1033987" h="108593">
                  <a:moveTo>
                    <a:pt x="0" y="62053"/>
                  </a:moveTo>
                  <a:lnTo>
                    <a:pt x="147712" y="72395"/>
                  </a:lnTo>
                  <a:lnTo>
                    <a:pt x="295425" y="67224"/>
                  </a:lnTo>
                  <a:lnTo>
                    <a:pt x="443137" y="56882"/>
                  </a:lnTo>
                  <a:lnTo>
                    <a:pt x="590850" y="25855"/>
                  </a:lnTo>
                  <a:lnTo>
                    <a:pt x="738562" y="0"/>
                  </a:lnTo>
                  <a:lnTo>
                    <a:pt x="886275" y="108593"/>
                  </a:lnTo>
                  <a:lnTo>
                    <a:pt x="1033987" y="36197"/>
                  </a:lnTo>
                </a:path>
              </a:pathLst>
            </a:custGeom>
            <a:ln w="35231" cap="flat">
              <a:solidFill>
                <a:srgbClr val="BEBEBE">
                  <a:alpha val="69803"/>
                </a:srgbClr>
              </a:solidFill>
              <a:prstDash val="solid"/>
              <a:round/>
            </a:ln>
          </p:spPr>
          <p:txBody>
            <a:bodyPr/>
            <a:lstStyle/>
            <a:p/>
          </p:txBody>
        </p:sp>
        <p:sp>
          <p:nvSpPr>
            <p:cNvPr id="551" name="pl551"/>
            <p:cNvSpPr/>
            <p:nvPr/>
          </p:nvSpPr>
          <p:spPr>
            <a:xfrm>
              <a:off x="3160821"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552" name="pl552"/>
            <p:cNvSpPr/>
            <p:nvPr/>
          </p:nvSpPr>
          <p:spPr>
            <a:xfrm>
              <a:off x="3160821" y="3384861"/>
              <a:ext cx="1033987" cy="108593"/>
            </a:xfrm>
            <a:custGeom>
              <a:avLst/>
              <a:pathLst>
                <a:path w="1033987" h="108593">
                  <a:moveTo>
                    <a:pt x="0" y="62053"/>
                  </a:moveTo>
                  <a:lnTo>
                    <a:pt x="147712" y="72395"/>
                  </a:lnTo>
                  <a:lnTo>
                    <a:pt x="295425" y="67224"/>
                  </a:lnTo>
                  <a:lnTo>
                    <a:pt x="443137" y="56882"/>
                  </a:lnTo>
                  <a:lnTo>
                    <a:pt x="590850" y="25855"/>
                  </a:lnTo>
                  <a:lnTo>
                    <a:pt x="738562" y="0"/>
                  </a:lnTo>
                  <a:lnTo>
                    <a:pt x="886275" y="108593"/>
                  </a:lnTo>
                  <a:lnTo>
                    <a:pt x="1033987" y="36197"/>
                  </a:lnTo>
                </a:path>
              </a:pathLst>
            </a:custGeom>
            <a:ln w="40651" cap="flat">
              <a:solidFill>
                <a:srgbClr val="000000">
                  <a:alpha val="100000"/>
                </a:srgbClr>
              </a:solidFill>
              <a:prstDash val="solid"/>
              <a:round/>
            </a:ln>
          </p:spPr>
          <p:txBody>
            <a:bodyPr/>
            <a:lstStyle/>
            <a:p/>
          </p:txBody>
        </p:sp>
        <p:sp>
          <p:nvSpPr>
            <p:cNvPr id="553" name="pl553"/>
            <p:cNvSpPr/>
            <p:nvPr/>
          </p:nvSpPr>
          <p:spPr>
            <a:xfrm>
              <a:off x="3160821" y="3384861"/>
              <a:ext cx="1033987" cy="108593"/>
            </a:xfrm>
            <a:custGeom>
              <a:avLst/>
              <a:pathLst>
                <a:path w="1033987" h="108593">
                  <a:moveTo>
                    <a:pt x="0" y="62053"/>
                  </a:moveTo>
                  <a:lnTo>
                    <a:pt x="147712" y="72395"/>
                  </a:lnTo>
                  <a:lnTo>
                    <a:pt x="295425" y="67224"/>
                  </a:lnTo>
                  <a:lnTo>
                    <a:pt x="443137" y="56882"/>
                  </a:lnTo>
                  <a:lnTo>
                    <a:pt x="590850" y="25855"/>
                  </a:lnTo>
                  <a:lnTo>
                    <a:pt x="738562" y="0"/>
                  </a:lnTo>
                  <a:lnTo>
                    <a:pt x="886275" y="108593"/>
                  </a:lnTo>
                  <a:lnTo>
                    <a:pt x="1033987" y="36197"/>
                  </a:lnTo>
                </a:path>
              </a:pathLst>
            </a:custGeom>
            <a:ln w="35231" cap="flat">
              <a:solidFill>
                <a:srgbClr val="F26A21">
                  <a:alpha val="100000"/>
                </a:srgbClr>
              </a:solidFill>
              <a:prstDash val="solid"/>
              <a:round/>
            </a:ln>
          </p:spPr>
          <p:txBody>
            <a:bodyPr/>
            <a:lstStyle/>
            <a:p/>
          </p:txBody>
        </p:sp>
        <p:sp>
          <p:nvSpPr>
            <p:cNvPr id="554" name="pl554"/>
            <p:cNvSpPr/>
            <p:nvPr/>
          </p:nvSpPr>
          <p:spPr>
            <a:xfrm>
              <a:off x="3109122" y="346759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55" name="tx555"/>
            <p:cNvSpPr/>
            <p:nvPr/>
          </p:nvSpPr>
          <p:spPr>
            <a:xfrm>
              <a:off x="3130692" y="32838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6" name="tx556"/>
            <p:cNvSpPr/>
            <p:nvPr/>
          </p:nvSpPr>
          <p:spPr>
            <a:xfrm>
              <a:off x="3278404" y="3294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57" name="tx557"/>
            <p:cNvSpPr/>
            <p:nvPr/>
          </p:nvSpPr>
          <p:spPr>
            <a:xfrm>
              <a:off x="3426117" y="32890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8" name="tx558"/>
            <p:cNvSpPr/>
            <p:nvPr/>
          </p:nvSpPr>
          <p:spPr>
            <a:xfrm>
              <a:off x="3573829" y="32787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59" name="tx559"/>
            <p:cNvSpPr/>
            <p:nvPr/>
          </p:nvSpPr>
          <p:spPr>
            <a:xfrm>
              <a:off x="3695436" y="324768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60" name="tx560"/>
            <p:cNvSpPr/>
            <p:nvPr/>
          </p:nvSpPr>
          <p:spPr>
            <a:xfrm>
              <a:off x="3839125" y="3221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61" name="tx561"/>
            <p:cNvSpPr/>
            <p:nvPr/>
          </p:nvSpPr>
          <p:spPr>
            <a:xfrm>
              <a:off x="3998907" y="33304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62" name="tx562"/>
            <p:cNvSpPr/>
            <p:nvPr/>
          </p:nvSpPr>
          <p:spPr>
            <a:xfrm>
              <a:off x="4164679" y="32580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63" name="rc563"/>
            <p:cNvSpPr/>
            <p:nvPr/>
          </p:nvSpPr>
          <p:spPr>
            <a:xfrm>
              <a:off x="3109122" y="3855722"/>
              <a:ext cx="1137386" cy="460747"/>
            </a:xfrm>
            <a:prstGeom prst="rect">
              <a:avLst/>
            </a:prstGeom>
            <a:solidFill>
              <a:srgbClr val="EBEBEB">
                <a:alpha val="100000"/>
              </a:srgbClr>
            </a:solidFill>
          </p:spPr>
          <p:txBody>
            <a:bodyPr/>
            <a:lstStyle/>
            <a:p/>
          </p:txBody>
        </p:sp>
        <p:sp>
          <p:nvSpPr>
            <p:cNvPr id="564" name="pl564"/>
            <p:cNvSpPr/>
            <p:nvPr/>
          </p:nvSpPr>
          <p:spPr>
            <a:xfrm>
              <a:off x="3109122" y="427742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65" name="pl565"/>
            <p:cNvSpPr/>
            <p:nvPr/>
          </p:nvSpPr>
          <p:spPr>
            <a:xfrm>
              <a:off x="3109122" y="4148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66" name="pl566"/>
            <p:cNvSpPr/>
            <p:nvPr/>
          </p:nvSpPr>
          <p:spPr>
            <a:xfrm>
              <a:off x="3109122" y="401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67" name="pl567"/>
            <p:cNvSpPr/>
            <p:nvPr/>
          </p:nvSpPr>
          <p:spPr>
            <a:xfrm>
              <a:off x="3109122" y="388959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68" name="pl568"/>
            <p:cNvSpPr/>
            <p:nvPr/>
          </p:nvSpPr>
          <p:spPr>
            <a:xfrm>
              <a:off x="3109122" y="4212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69" name="pl569"/>
            <p:cNvSpPr/>
            <p:nvPr/>
          </p:nvSpPr>
          <p:spPr>
            <a:xfrm>
              <a:off x="3109122" y="40835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70" name="pl570"/>
            <p:cNvSpPr/>
            <p:nvPr/>
          </p:nvSpPr>
          <p:spPr>
            <a:xfrm>
              <a:off x="3109122" y="395423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571" name="pl571"/>
            <p:cNvSpPr/>
            <p:nvPr/>
          </p:nvSpPr>
          <p:spPr>
            <a:xfrm>
              <a:off x="316082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330853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345624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360395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375167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389938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404709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419480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3160821"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580" name="pl580"/>
            <p:cNvSpPr/>
            <p:nvPr/>
          </p:nvSpPr>
          <p:spPr>
            <a:xfrm>
              <a:off x="3160821" y="4088682"/>
              <a:ext cx="1033987" cy="51711"/>
            </a:xfrm>
            <a:custGeom>
              <a:avLst/>
              <a:pathLst>
                <a:path w="1033987" h="51711">
                  <a:moveTo>
                    <a:pt x="0" y="25855"/>
                  </a:moveTo>
                  <a:lnTo>
                    <a:pt x="147712" y="25855"/>
                  </a:lnTo>
                  <a:lnTo>
                    <a:pt x="295425" y="51711"/>
                  </a:lnTo>
                  <a:lnTo>
                    <a:pt x="443137" y="41369"/>
                  </a:lnTo>
                  <a:lnTo>
                    <a:pt x="590850" y="25855"/>
                  </a:lnTo>
                  <a:lnTo>
                    <a:pt x="738562" y="0"/>
                  </a:lnTo>
                  <a:lnTo>
                    <a:pt x="886275" y="20684"/>
                  </a:lnTo>
                  <a:lnTo>
                    <a:pt x="1033987" y="20684"/>
                  </a:lnTo>
                </a:path>
              </a:pathLst>
            </a:custGeom>
            <a:ln w="40651" cap="flat">
              <a:solidFill>
                <a:srgbClr val="BEBEBE">
                  <a:alpha val="69803"/>
                </a:srgbClr>
              </a:solidFill>
              <a:prstDash val="solid"/>
              <a:round/>
            </a:ln>
          </p:spPr>
          <p:txBody>
            <a:bodyPr/>
            <a:lstStyle/>
            <a:p/>
          </p:txBody>
        </p:sp>
        <p:sp>
          <p:nvSpPr>
            <p:cNvPr id="581" name="pl581"/>
            <p:cNvSpPr/>
            <p:nvPr/>
          </p:nvSpPr>
          <p:spPr>
            <a:xfrm>
              <a:off x="3160821" y="4088682"/>
              <a:ext cx="1033987" cy="51711"/>
            </a:xfrm>
            <a:custGeom>
              <a:avLst/>
              <a:pathLst>
                <a:path w="1033987" h="51711">
                  <a:moveTo>
                    <a:pt x="0" y="25855"/>
                  </a:moveTo>
                  <a:lnTo>
                    <a:pt x="147712" y="25855"/>
                  </a:lnTo>
                  <a:lnTo>
                    <a:pt x="295425" y="51711"/>
                  </a:lnTo>
                  <a:lnTo>
                    <a:pt x="443137" y="41369"/>
                  </a:lnTo>
                  <a:lnTo>
                    <a:pt x="590850" y="25855"/>
                  </a:lnTo>
                  <a:lnTo>
                    <a:pt x="738562" y="0"/>
                  </a:lnTo>
                  <a:lnTo>
                    <a:pt x="886275" y="20684"/>
                  </a:lnTo>
                  <a:lnTo>
                    <a:pt x="1033987" y="20684"/>
                  </a:lnTo>
                </a:path>
              </a:pathLst>
            </a:custGeom>
            <a:ln w="35231" cap="flat">
              <a:solidFill>
                <a:srgbClr val="BEBEBE">
                  <a:alpha val="69803"/>
                </a:srgbClr>
              </a:solidFill>
              <a:prstDash val="solid"/>
              <a:round/>
            </a:ln>
          </p:spPr>
          <p:txBody>
            <a:bodyPr/>
            <a:lstStyle/>
            <a:p/>
          </p:txBody>
        </p:sp>
        <p:sp>
          <p:nvSpPr>
            <p:cNvPr id="582" name="pl582"/>
            <p:cNvSpPr/>
            <p:nvPr/>
          </p:nvSpPr>
          <p:spPr>
            <a:xfrm>
              <a:off x="3160821"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583" name="pl583"/>
            <p:cNvSpPr/>
            <p:nvPr/>
          </p:nvSpPr>
          <p:spPr>
            <a:xfrm>
              <a:off x="3160821" y="4088682"/>
              <a:ext cx="1033987" cy="51711"/>
            </a:xfrm>
            <a:custGeom>
              <a:avLst/>
              <a:pathLst>
                <a:path w="1033987" h="51711">
                  <a:moveTo>
                    <a:pt x="0" y="25855"/>
                  </a:moveTo>
                  <a:lnTo>
                    <a:pt x="147712" y="25855"/>
                  </a:lnTo>
                  <a:lnTo>
                    <a:pt x="295425" y="51711"/>
                  </a:lnTo>
                  <a:lnTo>
                    <a:pt x="443137" y="41369"/>
                  </a:lnTo>
                  <a:lnTo>
                    <a:pt x="590850" y="25855"/>
                  </a:lnTo>
                  <a:lnTo>
                    <a:pt x="738562" y="0"/>
                  </a:lnTo>
                  <a:lnTo>
                    <a:pt x="886275" y="20684"/>
                  </a:lnTo>
                  <a:lnTo>
                    <a:pt x="1033987" y="20684"/>
                  </a:lnTo>
                </a:path>
              </a:pathLst>
            </a:custGeom>
            <a:ln w="40651" cap="flat">
              <a:solidFill>
                <a:srgbClr val="000000">
                  <a:alpha val="100000"/>
                </a:srgbClr>
              </a:solidFill>
              <a:prstDash val="solid"/>
              <a:round/>
            </a:ln>
          </p:spPr>
          <p:txBody>
            <a:bodyPr/>
            <a:lstStyle/>
            <a:p/>
          </p:txBody>
        </p:sp>
        <p:sp>
          <p:nvSpPr>
            <p:cNvPr id="584" name="pl584"/>
            <p:cNvSpPr/>
            <p:nvPr/>
          </p:nvSpPr>
          <p:spPr>
            <a:xfrm>
              <a:off x="3160821" y="4088682"/>
              <a:ext cx="1033987" cy="51711"/>
            </a:xfrm>
            <a:custGeom>
              <a:avLst/>
              <a:pathLst>
                <a:path w="1033987" h="51711">
                  <a:moveTo>
                    <a:pt x="0" y="25855"/>
                  </a:moveTo>
                  <a:lnTo>
                    <a:pt x="147712" y="25855"/>
                  </a:lnTo>
                  <a:lnTo>
                    <a:pt x="295425" y="51711"/>
                  </a:lnTo>
                  <a:lnTo>
                    <a:pt x="443137" y="41369"/>
                  </a:lnTo>
                  <a:lnTo>
                    <a:pt x="590850" y="25855"/>
                  </a:lnTo>
                  <a:lnTo>
                    <a:pt x="738562" y="0"/>
                  </a:lnTo>
                  <a:lnTo>
                    <a:pt x="886275" y="20684"/>
                  </a:lnTo>
                  <a:lnTo>
                    <a:pt x="1033987" y="20684"/>
                  </a:lnTo>
                </a:path>
              </a:pathLst>
            </a:custGeom>
            <a:ln w="35231" cap="flat">
              <a:solidFill>
                <a:srgbClr val="F26A21">
                  <a:alpha val="100000"/>
                </a:srgbClr>
              </a:solidFill>
              <a:prstDash val="solid"/>
              <a:round/>
            </a:ln>
          </p:spPr>
          <p:txBody>
            <a:bodyPr/>
            <a:lstStyle/>
            <a:p/>
          </p:txBody>
        </p:sp>
        <p:sp>
          <p:nvSpPr>
            <p:cNvPr id="585" name="pl585"/>
            <p:cNvSpPr/>
            <p:nvPr/>
          </p:nvSpPr>
          <p:spPr>
            <a:xfrm>
              <a:off x="3109122" y="421278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586" name="tx586"/>
            <p:cNvSpPr/>
            <p:nvPr/>
          </p:nvSpPr>
          <p:spPr>
            <a:xfrm>
              <a:off x="3100562" y="39515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87" name="tx587"/>
            <p:cNvSpPr/>
            <p:nvPr/>
          </p:nvSpPr>
          <p:spPr>
            <a:xfrm>
              <a:off x="3248275" y="39515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88" name="tx588"/>
            <p:cNvSpPr/>
            <p:nvPr/>
          </p:nvSpPr>
          <p:spPr>
            <a:xfrm>
              <a:off x="3395987" y="39773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89" name="tx589"/>
            <p:cNvSpPr/>
            <p:nvPr/>
          </p:nvSpPr>
          <p:spPr>
            <a:xfrm>
              <a:off x="3543700" y="3967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90" name="tx590"/>
            <p:cNvSpPr/>
            <p:nvPr/>
          </p:nvSpPr>
          <p:spPr>
            <a:xfrm>
              <a:off x="3691412" y="39515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91" name="tx591"/>
            <p:cNvSpPr/>
            <p:nvPr/>
          </p:nvSpPr>
          <p:spPr>
            <a:xfrm>
              <a:off x="3839125" y="39256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592" name="tx592"/>
            <p:cNvSpPr/>
            <p:nvPr/>
          </p:nvSpPr>
          <p:spPr>
            <a:xfrm>
              <a:off x="3986837" y="3946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593" name="tx593"/>
            <p:cNvSpPr/>
            <p:nvPr/>
          </p:nvSpPr>
          <p:spPr>
            <a:xfrm>
              <a:off x="4134550" y="3946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594" name="rc594"/>
            <p:cNvSpPr/>
            <p:nvPr/>
          </p:nvSpPr>
          <p:spPr>
            <a:xfrm>
              <a:off x="3109122" y="4600912"/>
              <a:ext cx="1137386" cy="460747"/>
            </a:xfrm>
            <a:prstGeom prst="rect">
              <a:avLst/>
            </a:prstGeom>
            <a:solidFill>
              <a:srgbClr val="EBEBEB">
                <a:alpha val="100000"/>
              </a:srgbClr>
            </a:solidFill>
          </p:spPr>
          <p:txBody>
            <a:bodyPr/>
            <a:lstStyle/>
            <a:p/>
          </p:txBody>
        </p:sp>
        <p:sp>
          <p:nvSpPr>
            <p:cNvPr id="595" name="pl595"/>
            <p:cNvSpPr/>
            <p:nvPr/>
          </p:nvSpPr>
          <p:spPr>
            <a:xfrm>
              <a:off x="3109122" y="502261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96" name="pl596"/>
            <p:cNvSpPr/>
            <p:nvPr/>
          </p:nvSpPr>
          <p:spPr>
            <a:xfrm>
              <a:off x="3109122" y="4893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97" name="pl597"/>
            <p:cNvSpPr/>
            <p:nvPr/>
          </p:nvSpPr>
          <p:spPr>
            <a:xfrm>
              <a:off x="3109122" y="47640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98" name="pl598"/>
            <p:cNvSpPr/>
            <p:nvPr/>
          </p:nvSpPr>
          <p:spPr>
            <a:xfrm>
              <a:off x="3109122" y="463478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599" name="pl599"/>
            <p:cNvSpPr/>
            <p:nvPr/>
          </p:nvSpPr>
          <p:spPr>
            <a:xfrm>
              <a:off x="3109122" y="495797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00" name="pl600"/>
            <p:cNvSpPr/>
            <p:nvPr/>
          </p:nvSpPr>
          <p:spPr>
            <a:xfrm>
              <a:off x="3109122" y="48287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01" name="pl601"/>
            <p:cNvSpPr/>
            <p:nvPr/>
          </p:nvSpPr>
          <p:spPr>
            <a:xfrm>
              <a:off x="3109122" y="469942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02" name="pl602"/>
            <p:cNvSpPr/>
            <p:nvPr/>
          </p:nvSpPr>
          <p:spPr>
            <a:xfrm>
              <a:off x="316082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330853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345624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360395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375167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389938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404709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419480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3160821"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611" name="pl611"/>
            <p:cNvSpPr/>
            <p:nvPr/>
          </p:nvSpPr>
          <p:spPr>
            <a:xfrm>
              <a:off x="3160821" y="4901096"/>
              <a:ext cx="1033987" cy="25855"/>
            </a:xfrm>
            <a:custGeom>
              <a:avLst/>
              <a:pathLst>
                <a:path w="1033987" h="25855">
                  <a:moveTo>
                    <a:pt x="0" y="25855"/>
                  </a:moveTo>
                  <a:lnTo>
                    <a:pt x="147712" y="10342"/>
                  </a:lnTo>
                  <a:lnTo>
                    <a:pt x="295425" y="10342"/>
                  </a:lnTo>
                  <a:lnTo>
                    <a:pt x="443137" y="10342"/>
                  </a:lnTo>
                  <a:lnTo>
                    <a:pt x="590850" y="5171"/>
                  </a:lnTo>
                  <a:lnTo>
                    <a:pt x="738562" y="5171"/>
                  </a:lnTo>
                  <a:lnTo>
                    <a:pt x="886275" y="5171"/>
                  </a:lnTo>
                  <a:lnTo>
                    <a:pt x="1033987" y="0"/>
                  </a:lnTo>
                </a:path>
              </a:pathLst>
            </a:custGeom>
            <a:ln w="40651" cap="flat">
              <a:solidFill>
                <a:srgbClr val="BEBEBE">
                  <a:alpha val="69803"/>
                </a:srgbClr>
              </a:solidFill>
              <a:prstDash val="solid"/>
              <a:round/>
            </a:ln>
          </p:spPr>
          <p:txBody>
            <a:bodyPr/>
            <a:lstStyle/>
            <a:p/>
          </p:txBody>
        </p:sp>
        <p:sp>
          <p:nvSpPr>
            <p:cNvPr id="612" name="pl612"/>
            <p:cNvSpPr/>
            <p:nvPr/>
          </p:nvSpPr>
          <p:spPr>
            <a:xfrm>
              <a:off x="3160821" y="4901096"/>
              <a:ext cx="1033987" cy="25855"/>
            </a:xfrm>
            <a:custGeom>
              <a:avLst/>
              <a:pathLst>
                <a:path w="1033987" h="25855">
                  <a:moveTo>
                    <a:pt x="0" y="25855"/>
                  </a:moveTo>
                  <a:lnTo>
                    <a:pt x="147712" y="10342"/>
                  </a:lnTo>
                  <a:lnTo>
                    <a:pt x="295425" y="10342"/>
                  </a:lnTo>
                  <a:lnTo>
                    <a:pt x="443137" y="10342"/>
                  </a:lnTo>
                  <a:lnTo>
                    <a:pt x="590850" y="5171"/>
                  </a:lnTo>
                  <a:lnTo>
                    <a:pt x="738562" y="5171"/>
                  </a:lnTo>
                  <a:lnTo>
                    <a:pt x="886275" y="5171"/>
                  </a:lnTo>
                  <a:lnTo>
                    <a:pt x="1033987" y="0"/>
                  </a:lnTo>
                </a:path>
              </a:pathLst>
            </a:custGeom>
            <a:ln w="35231" cap="flat">
              <a:solidFill>
                <a:srgbClr val="BEBEBE">
                  <a:alpha val="69803"/>
                </a:srgbClr>
              </a:solidFill>
              <a:prstDash val="solid"/>
              <a:round/>
            </a:ln>
          </p:spPr>
          <p:txBody>
            <a:bodyPr/>
            <a:lstStyle/>
            <a:p/>
          </p:txBody>
        </p:sp>
        <p:sp>
          <p:nvSpPr>
            <p:cNvPr id="613" name="pl613"/>
            <p:cNvSpPr/>
            <p:nvPr/>
          </p:nvSpPr>
          <p:spPr>
            <a:xfrm>
              <a:off x="3160821"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614" name="pl614"/>
            <p:cNvSpPr/>
            <p:nvPr/>
          </p:nvSpPr>
          <p:spPr>
            <a:xfrm>
              <a:off x="3160821" y="4901096"/>
              <a:ext cx="1033987" cy="25855"/>
            </a:xfrm>
            <a:custGeom>
              <a:avLst/>
              <a:pathLst>
                <a:path w="1033987" h="25855">
                  <a:moveTo>
                    <a:pt x="0" y="25855"/>
                  </a:moveTo>
                  <a:lnTo>
                    <a:pt x="147712" y="10342"/>
                  </a:lnTo>
                  <a:lnTo>
                    <a:pt x="295425" y="10342"/>
                  </a:lnTo>
                  <a:lnTo>
                    <a:pt x="443137" y="10342"/>
                  </a:lnTo>
                  <a:lnTo>
                    <a:pt x="590850" y="5171"/>
                  </a:lnTo>
                  <a:lnTo>
                    <a:pt x="738562" y="5171"/>
                  </a:lnTo>
                  <a:lnTo>
                    <a:pt x="886275" y="5171"/>
                  </a:lnTo>
                  <a:lnTo>
                    <a:pt x="1033987" y="0"/>
                  </a:lnTo>
                </a:path>
              </a:pathLst>
            </a:custGeom>
            <a:ln w="40651" cap="flat">
              <a:solidFill>
                <a:srgbClr val="000000">
                  <a:alpha val="100000"/>
                </a:srgbClr>
              </a:solidFill>
              <a:prstDash val="solid"/>
              <a:round/>
            </a:ln>
          </p:spPr>
          <p:txBody>
            <a:bodyPr/>
            <a:lstStyle/>
            <a:p/>
          </p:txBody>
        </p:sp>
        <p:sp>
          <p:nvSpPr>
            <p:cNvPr id="615" name="pl615"/>
            <p:cNvSpPr/>
            <p:nvPr/>
          </p:nvSpPr>
          <p:spPr>
            <a:xfrm>
              <a:off x="3160821" y="4901096"/>
              <a:ext cx="1033987" cy="25855"/>
            </a:xfrm>
            <a:custGeom>
              <a:avLst/>
              <a:pathLst>
                <a:path w="1033987" h="25855">
                  <a:moveTo>
                    <a:pt x="0" y="25855"/>
                  </a:moveTo>
                  <a:lnTo>
                    <a:pt x="147712" y="10342"/>
                  </a:lnTo>
                  <a:lnTo>
                    <a:pt x="295425" y="10342"/>
                  </a:lnTo>
                  <a:lnTo>
                    <a:pt x="443137" y="10342"/>
                  </a:lnTo>
                  <a:lnTo>
                    <a:pt x="590850" y="5171"/>
                  </a:lnTo>
                  <a:lnTo>
                    <a:pt x="738562" y="5171"/>
                  </a:lnTo>
                  <a:lnTo>
                    <a:pt x="886275" y="5171"/>
                  </a:lnTo>
                  <a:lnTo>
                    <a:pt x="1033987" y="0"/>
                  </a:lnTo>
                </a:path>
              </a:pathLst>
            </a:custGeom>
            <a:ln w="35231" cap="flat">
              <a:solidFill>
                <a:srgbClr val="F26A21">
                  <a:alpha val="100000"/>
                </a:srgbClr>
              </a:solidFill>
              <a:prstDash val="solid"/>
              <a:round/>
            </a:ln>
          </p:spPr>
          <p:txBody>
            <a:bodyPr/>
            <a:lstStyle/>
            <a:p/>
          </p:txBody>
        </p:sp>
        <p:sp>
          <p:nvSpPr>
            <p:cNvPr id="616" name="pl616"/>
            <p:cNvSpPr/>
            <p:nvPr/>
          </p:nvSpPr>
          <p:spPr>
            <a:xfrm>
              <a:off x="3109122" y="495797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17" name="tx617"/>
            <p:cNvSpPr/>
            <p:nvPr/>
          </p:nvSpPr>
          <p:spPr>
            <a:xfrm>
              <a:off x="3130692" y="4763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18" name="tx618"/>
            <p:cNvSpPr/>
            <p:nvPr/>
          </p:nvSpPr>
          <p:spPr>
            <a:xfrm>
              <a:off x="3278404" y="47484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19" name="tx619"/>
            <p:cNvSpPr/>
            <p:nvPr/>
          </p:nvSpPr>
          <p:spPr>
            <a:xfrm>
              <a:off x="3426117" y="47484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20" name="tx620"/>
            <p:cNvSpPr/>
            <p:nvPr/>
          </p:nvSpPr>
          <p:spPr>
            <a:xfrm>
              <a:off x="3573829" y="47484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21" name="tx621"/>
            <p:cNvSpPr/>
            <p:nvPr/>
          </p:nvSpPr>
          <p:spPr>
            <a:xfrm>
              <a:off x="3691412" y="47432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22" name="tx622"/>
            <p:cNvSpPr/>
            <p:nvPr/>
          </p:nvSpPr>
          <p:spPr>
            <a:xfrm>
              <a:off x="3839125" y="47432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23" name="tx623"/>
            <p:cNvSpPr/>
            <p:nvPr/>
          </p:nvSpPr>
          <p:spPr>
            <a:xfrm>
              <a:off x="3986837" y="47432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24" name="tx624"/>
            <p:cNvSpPr/>
            <p:nvPr/>
          </p:nvSpPr>
          <p:spPr>
            <a:xfrm>
              <a:off x="4138573" y="473806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25" name="rc625"/>
            <p:cNvSpPr/>
            <p:nvPr/>
          </p:nvSpPr>
          <p:spPr>
            <a:xfrm>
              <a:off x="3109122" y="5346101"/>
              <a:ext cx="1137386" cy="460747"/>
            </a:xfrm>
            <a:prstGeom prst="rect">
              <a:avLst/>
            </a:prstGeom>
            <a:solidFill>
              <a:srgbClr val="EBEBEB">
                <a:alpha val="100000"/>
              </a:srgbClr>
            </a:solidFill>
          </p:spPr>
          <p:txBody>
            <a:bodyPr/>
            <a:lstStyle/>
            <a:p/>
          </p:txBody>
        </p:sp>
        <p:sp>
          <p:nvSpPr>
            <p:cNvPr id="626" name="pl626"/>
            <p:cNvSpPr/>
            <p:nvPr/>
          </p:nvSpPr>
          <p:spPr>
            <a:xfrm>
              <a:off x="3109122" y="576780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27" name="pl627"/>
            <p:cNvSpPr/>
            <p:nvPr/>
          </p:nvSpPr>
          <p:spPr>
            <a:xfrm>
              <a:off x="3109122" y="56385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28" name="pl628"/>
            <p:cNvSpPr/>
            <p:nvPr/>
          </p:nvSpPr>
          <p:spPr>
            <a:xfrm>
              <a:off x="3109122" y="55092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29" name="pl629"/>
            <p:cNvSpPr/>
            <p:nvPr/>
          </p:nvSpPr>
          <p:spPr>
            <a:xfrm>
              <a:off x="3109122" y="53799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30" name="pl630"/>
            <p:cNvSpPr/>
            <p:nvPr/>
          </p:nvSpPr>
          <p:spPr>
            <a:xfrm>
              <a:off x="3109122" y="5703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31" name="pl631"/>
            <p:cNvSpPr/>
            <p:nvPr/>
          </p:nvSpPr>
          <p:spPr>
            <a:xfrm>
              <a:off x="3109122" y="557389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32" name="pl632"/>
            <p:cNvSpPr/>
            <p:nvPr/>
          </p:nvSpPr>
          <p:spPr>
            <a:xfrm>
              <a:off x="3109122" y="54446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33" name="pl633"/>
            <p:cNvSpPr/>
            <p:nvPr/>
          </p:nvSpPr>
          <p:spPr>
            <a:xfrm>
              <a:off x="316082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330853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5" name="pl635"/>
            <p:cNvSpPr/>
            <p:nvPr/>
          </p:nvSpPr>
          <p:spPr>
            <a:xfrm>
              <a:off x="345624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6" name="pl636"/>
            <p:cNvSpPr/>
            <p:nvPr/>
          </p:nvSpPr>
          <p:spPr>
            <a:xfrm>
              <a:off x="360395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7" name="pl637"/>
            <p:cNvSpPr/>
            <p:nvPr/>
          </p:nvSpPr>
          <p:spPr>
            <a:xfrm>
              <a:off x="375167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8" name="pl638"/>
            <p:cNvSpPr/>
            <p:nvPr/>
          </p:nvSpPr>
          <p:spPr>
            <a:xfrm>
              <a:off x="389938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9" name="pl639"/>
            <p:cNvSpPr/>
            <p:nvPr/>
          </p:nvSpPr>
          <p:spPr>
            <a:xfrm>
              <a:off x="404709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0" name="pl640"/>
            <p:cNvSpPr/>
            <p:nvPr/>
          </p:nvSpPr>
          <p:spPr>
            <a:xfrm>
              <a:off x="419480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1" name="pl641"/>
            <p:cNvSpPr/>
            <p:nvPr/>
          </p:nvSpPr>
          <p:spPr>
            <a:xfrm>
              <a:off x="3160821"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642" name="pl642"/>
            <p:cNvSpPr/>
            <p:nvPr/>
          </p:nvSpPr>
          <p:spPr>
            <a:xfrm>
              <a:off x="3160821" y="5641114"/>
              <a:ext cx="1033987" cy="108593"/>
            </a:xfrm>
            <a:custGeom>
              <a:avLst/>
              <a:pathLst>
                <a:path w="1033987" h="108593">
                  <a:moveTo>
                    <a:pt x="0" y="0"/>
                  </a:moveTo>
                  <a:lnTo>
                    <a:pt x="147712" y="108593"/>
                  </a:lnTo>
                  <a:lnTo>
                    <a:pt x="295425" y="82738"/>
                  </a:lnTo>
                  <a:lnTo>
                    <a:pt x="443137" y="25855"/>
                  </a:lnTo>
                  <a:lnTo>
                    <a:pt x="590850" y="25855"/>
                  </a:lnTo>
                  <a:lnTo>
                    <a:pt x="738562" y="87909"/>
                  </a:lnTo>
                  <a:lnTo>
                    <a:pt x="886275" y="93080"/>
                  </a:lnTo>
                  <a:lnTo>
                    <a:pt x="1033987" y="25855"/>
                  </a:lnTo>
                </a:path>
              </a:pathLst>
            </a:custGeom>
            <a:ln w="40651" cap="flat">
              <a:solidFill>
                <a:srgbClr val="BEBEBE">
                  <a:alpha val="69803"/>
                </a:srgbClr>
              </a:solidFill>
              <a:prstDash val="solid"/>
              <a:round/>
            </a:ln>
          </p:spPr>
          <p:txBody>
            <a:bodyPr/>
            <a:lstStyle/>
            <a:p/>
          </p:txBody>
        </p:sp>
        <p:sp>
          <p:nvSpPr>
            <p:cNvPr id="643" name="pl643"/>
            <p:cNvSpPr/>
            <p:nvPr/>
          </p:nvSpPr>
          <p:spPr>
            <a:xfrm>
              <a:off x="3160821" y="5641114"/>
              <a:ext cx="1033987" cy="108593"/>
            </a:xfrm>
            <a:custGeom>
              <a:avLst/>
              <a:pathLst>
                <a:path w="1033987" h="108593">
                  <a:moveTo>
                    <a:pt x="0" y="0"/>
                  </a:moveTo>
                  <a:lnTo>
                    <a:pt x="147712" y="108593"/>
                  </a:lnTo>
                  <a:lnTo>
                    <a:pt x="295425" y="82738"/>
                  </a:lnTo>
                  <a:lnTo>
                    <a:pt x="443137" y="25855"/>
                  </a:lnTo>
                  <a:lnTo>
                    <a:pt x="590850" y="25855"/>
                  </a:lnTo>
                  <a:lnTo>
                    <a:pt x="738562" y="87909"/>
                  </a:lnTo>
                  <a:lnTo>
                    <a:pt x="886275" y="93080"/>
                  </a:lnTo>
                  <a:lnTo>
                    <a:pt x="1033987" y="25855"/>
                  </a:lnTo>
                </a:path>
              </a:pathLst>
            </a:custGeom>
            <a:ln w="35231" cap="flat">
              <a:solidFill>
                <a:srgbClr val="BEBEBE">
                  <a:alpha val="69803"/>
                </a:srgbClr>
              </a:solidFill>
              <a:prstDash val="solid"/>
              <a:round/>
            </a:ln>
          </p:spPr>
          <p:txBody>
            <a:bodyPr/>
            <a:lstStyle/>
            <a:p/>
          </p:txBody>
        </p:sp>
        <p:sp>
          <p:nvSpPr>
            <p:cNvPr id="644" name="pl644"/>
            <p:cNvSpPr/>
            <p:nvPr/>
          </p:nvSpPr>
          <p:spPr>
            <a:xfrm>
              <a:off x="3160821"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645" name="pl645"/>
            <p:cNvSpPr/>
            <p:nvPr/>
          </p:nvSpPr>
          <p:spPr>
            <a:xfrm>
              <a:off x="3160821" y="5641114"/>
              <a:ext cx="1033987" cy="108593"/>
            </a:xfrm>
            <a:custGeom>
              <a:avLst/>
              <a:pathLst>
                <a:path w="1033987" h="108593">
                  <a:moveTo>
                    <a:pt x="0" y="0"/>
                  </a:moveTo>
                  <a:lnTo>
                    <a:pt x="147712" y="108593"/>
                  </a:lnTo>
                  <a:lnTo>
                    <a:pt x="295425" y="82738"/>
                  </a:lnTo>
                  <a:lnTo>
                    <a:pt x="443137" y="25855"/>
                  </a:lnTo>
                  <a:lnTo>
                    <a:pt x="590850" y="25855"/>
                  </a:lnTo>
                  <a:lnTo>
                    <a:pt x="738562" y="87909"/>
                  </a:lnTo>
                  <a:lnTo>
                    <a:pt x="886275" y="93080"/>
                  </a:lnTo>
                  <a:lnTo>
                    <a:pt x="1033987" y="25855"/>
                  </a:lnTo>
                </a:path>
              </a:pathLst>
            </a:custGeom>
            <a:ln w="40651" cap="flat">
              <a:solidFill>
                <a:srgbClr val="000000">
                  <a:alpha val="100000"/>
                </a:srgbClr>
              </a:solidFill>
              <a:prstDash val="solid"/>
              <a:round/>
            </a:ln>
          </p:spPr>
          <p:txBody>
            <a:bodyPr/>
            <a:lstStyle/>
            <a:p/>
          </p:txBody>
        </p:sp>
        <p:sp>
          <p:nvSpPr>
            <p:cNvPr id="646" name="pl646"/>
            <p:cNvSpPr/>
            <p:nvPr/>
          </p:nvSpPr>
          <p:spPr>
            <a:xfrm>
              <a:off x="3160821" y="5641114"/>
              <a:ext cx="1033987" cy="108593"/>
            </a:xfrm>
            <a:custGeom>
              <a:avLst/>
              <a:pathLst>
                <a:path w="1033987" h="108593">
                  <a:moveTo>
                    <a:pt x="0" y="0"/>
                  </a:moveTo>
                  <a:lnTo>
                    <a:pt x="147712" y="108593"/>
                  </a:lnTo>
                  <a:lnTo>
                    <a:pt x="295425" y="82738"/>
                  </a:lnTo>
                  <a:lnTo>
                    <a:pt x="443137" y="25855"/>
                  </a:lnTo>
                  <a:lnTo>
                    <a:pt x="590850" y="25855"/>
                  </a:lnTo>
                  <a:lnTo>
                    <a:pt x="738562" y="87909"/>
                  </a:lnTo>
                  <a:lnTo>
                    <a:pt x="886275" y="93080"/>
                  </a:lnTo>
                  <a:lnTo>
                    <a:pt x="1033987" y="25855"/>
                  </a:lnTo>
                </a:path>
              </a:pathLst>
            </a:custGeom>
            <a:ln w="35231" cap="flat">
              <a:solidFill>
                <a:srgbClr val="F26A21">
                  <a:alpha val="100000"/>
                </a:srgbClr>
              </a:solidFill>
              <a:prstDash val="solid"/>
              <a:round/>
            </a:ln>
          </p:spPr>
          <p:txBody>
            <a:bodyPr/>
            <a:lstStyle/>
            <a:p/>
          </p:txBody>
        </p:sp>
        <p:sp>
          <p:nvSpPr>
            <p:cNvPr id="647" name="pl647"/>
            <p:cNvSpPr/>
            <p:nvPr/>
          </p:nvSpPr>
          <p:spPr>
            <a:xfrm>
              <a:off x="3109122" y="570316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48" name="tx648"/>
            <p:cNvSpPr/>
            <p:nvPr/>
          </p:nvSpPr>
          <p:spPr>
            <a:xfrm>
              <a:off x="3100562" y="54780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49" name="tx649"/>
            <p:cNvSpPr/>
            <p:nvPr/>
          </p:nvSpPr>
          <p:spPr>
            <a:xfrm>
              <a:off x="3260345" y="55866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50" name="tx650"/>
            <p:cNvSpPr/>
            <p:nvPr/>
          </p:nvSpPr>
          <p:spPr>
            <a:xfrm>
              <a:off x="3408057" y="55608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51" name="tx651"/>
            <p:cNvSpPr/>
            <p:nvPr/>
          </p:nvSpPr>
          <p:spPr>
            <a:xfrm>
              <a:off x="3573829" y="550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52" name="tx652"/>
            <p:cNvSpPr/>
            <p:nvPr/>
          </p:nvSpPr>
          <p:spPr>
            <a:xfrm>
              <a:off x="3721542" y="550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53" name="tx653"/>
            <p:cNvSpPr/>
            <p:nvPr/>
          </p:nvSpPr>
          <p:spPr>
            <a:xfrm>
              <a:off x="3851195" y="55659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4" name="tx654"/>
            <p:cNvSpPr/>
            <p:nvPr/>
          </p:nvSpPr>
          <p:spPr>
            <a:xfrm>
              <a:off x="3998907" y="55711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55" name="tx655"/>
            <p:cNvSpPr/>
            <p:nvPr/>
          </p:nvSpPr>
          <p:spPr>
            <a:xfrm>
              <a:off x="4164679" y="550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56" name="rc656"/>
            <p:cNvSpPr/>
            <p:nvPr/>
          </p:nvSpPr>
          <p:spPr>
            <a:xfrm>
              <a:off x="4316097" y="874964"/>
              <a:ext cx="1137386" cy="460747"/>
            </a:xfrm>
            <a:prstGeom prst="rect">
              <a:avLst/>
            </a:prstGeom>
            <a:solidFill>
              <a:srgbClr val="EBEBEB">
                <a:alpha val="100000"/>
              </a:srgbClr>
            </a:solidFill>
          </p:spPr>
          <p:txBody>
            <a:bodyPr/>
            <a:lstStyle/>
            <a:p/>
          </p:txBody>
        </p:sp>
        <p:sp>
          <p:nvSpPr>
            <p:cNvPr id="657" name="pl657"/>
            <p:cNvSpPr/>
            <p:nvPr/>
          </p:nvSpPr>
          <p:spPr>
            <a:xfrm>
              <a:off x="4316097" y="12966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58" name="pl658"/>
            <p:cNvSpPr/>
            <p:nvPr/>
          </p:nvSpPr>
          <p:spPr>
            <a:xfrm>
              <a:off x="4316097" y="1167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59" name="pl659"/>
            <p:cNvSpPr/>
            <p:nvPr/>
          </p:nvSpPr>
          <p:spPr>
            <a:xfrm>
              <a:off x="4316097" y="10381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60" name="pl660"/>
            <p:cNvSpPr/>
            <p:nvPr/>
          </p:nvSpPr>
          <p:spPr>
            <a:xfrm>
              <a:off x="4316097" y="90883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61" name="pl661"/>
            <p:cNvSpPr/>
            <p:nvPr/>
          </p:nvSpPr>
          <p:spPr>
            <a:xfrm>
              <a:off x="4316097" y="12320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62" name="pl662"/>
            <p:cNvSpPr/>
            <p:nvPr/>
          </p:nvSpPr>
          <p:spPr>
            <a:xfrm>
              <a:off x="4316097" y="11027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63" name="pl663"/>
            <p:cNvSpPr/>
            <p:nvPr/>
          </p:nvSpPr>
          <p:spPr>
            <a:xfrm>
              <a:off x="4316097" y="97347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64" name="pl664"/>
            <p:cNvSpPr/>
            <p:nvPr/>
          </p:nvSpPr>
          <p:spPr>
            <a:xfrm>
              <a:off x="43677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5" name="pl665"/>
            <p:cNvSpPr/>
            <p:nvPr/>
          </p:nvSpPr>
          <p:spPr>
            <a:xfrm>
              <a:off x="451550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6" name="pl666"/>
            <p:cNvSpPr/>
            <p:nvPr/>
          </p:nvSpPr>
          <p:spPr>
            <a:xfrm>
              <a:off x="46632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7" name="pl667"/>
            <p:cNvSpPr/>
            <p:nvPr/>
          </p:nvSpPr>
          <p:spPr>
            <a:xfrm>
              <a:off x="481093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8" name="pl668"/>
            <p:cNvSpPr/>
            <p:nvPr/>
          </p:nvSpPr>
          <p:spPr>
            <a:xfrm>
              <a:off x="49586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9" name="pl669"/>
            <p:cNvSpPr/>
            <p:nvPr/>
          </p:nvSpPr>
          <p:spPr>
            <a:xfrm>
              <a:off x="510635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0" name="pl670"/>
            <p:cNvSpPr/>
            <p:nvPr/>
          </p:nvSpPr>
          <p:spPr>
            <a:xfrm>
              <a:off x="52540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1" name="pl671"/>
            <p:cNvSpPr/>
            <p:nvPr/>
          </p:nvSpPr>
          <p:spPr>
            <a:xfrm>
              <a:off x="540178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2" name="pl672"/>
            <p:cNvSpPr/>
            <p:nvPr/>
          </p:nvSpPr>
          <p:spPr>
            <a:xfrm>
              <a:off x="4367797"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673" name="pl673"/>
            <p:cNvSpPr/>
            <p:nvPr/>
          </p:nvSpPr>
          <p:spPr>
            <a:xfrm>
              <a:off x="4367797" y="1216517"/>
              <a:ext cx="1033987" cy="15513"/>
            </a:xfrm>
            <a:custGeom>
              <a:avLst/>
              <a:pathLst>
                <a:path w="1033987" h="15513">
                  <a:moveTo>
                    <a:pt x="0" y="10342"/>
                  </a:moveTo>
                  <a:lnTo>
                    <a:pt x="147712" y="5171"/>
                  </a:lnTo>
                  <a:lnTo>
                    <a:pt x="295425" y="0"/>
                  </a:lnTo>
                  <a:lnTo>
                    <a:pt x="443137" y="5171"/>
                  </a:lnTo>
                  <a:lnTo>
                    <a:pt x="590850" y="10342"/>
                  </a:lnTo>
                  <a:lnTo>
                    <a:pt x="738562" y="15513"/>
                  </a:lnTo>
                  <a:lnTo>
                    <a:pt x="886275" y="10342"/>
                  </a:lnTo>
                  <a:lnTo>
                    <a:pt x="1033987" y="10342"/>
                  </a:lnTo>
                </a:path>
              </a:pathLst>
            </a:custGeom>
            <a:ln w="40651" cap="flat">
              <a:solidFill>
                <a:srgbClr val="BEBEBE">
                  <a:alpha val="69803"/>
                </a:srgbClr>
              </a:solidFill>
              <a:prstDash val="solid"/>
              <a:round/>
            </a:ln>
          </p:spPr>
          <p:txBody>
            <a:bodyPr/>
            <a:lstStyle/>
            <a:p/>
          </p:txBody>
        </p:sp>
        <p:sp>
          <p:nvSpPr>
            <p:cNvPr id="674" name="pl674"/>
            <p:cNvSpPr/>
            <p:nvPr/>
          </p:nvSpPr>
          <p:spPr>
            <a:xfrm>
              <a:off x="4367797" y="1216517"/>
              <a:ext cx="1033987" cy="15513"/>
            </a:xfrm>
            <a:custGeom>
              <a:avLst/>
              <a:pathLst>
                <a:path w="1033987" h="15513">
                  <a:moveTo>
                    <a:pt x="0" y="10342"/>
                  </a:moveTo>
                  <a:lnTo>
                    <a:pt x="147712" y="5171"/>
                  </a:lnTo>
                  <a:lnTo>
                    <a:pt x="295425" y="0"/>
                  </a:lnTo>
                  <a:lnTo>
                    <a:pt x="443137" y="5171"/>
                  </a:lnTo>
                  <a:lnTo>
                    <a:pt x="590850" y="10342"/>
                  </a:lnTo>
                  <a:lnTo>
                    <a:pt x="738562" y="15513"/>
                  </a:lnTo>
                  <a:lnTo>
                    <a:pt x="886275" y="10342"/>
                  </a:lnTo>
                  <a:lnTo>
                    <a:pt x="1033987" y="10342"/>
                  </a:lnTo>
                </a:path>
              </a:pathLst>
            </a:custGeom>
            <a:ln w="35231" cap="flat">
              <a:solidFill>
                <a:srgbClr val="BEBEBE">
                  <a:alpha val="69803"/>
                </a:srgbClr>
              </a:solidFill>
              <a:prstDash val="solid"/>
              <a:round/>
            </a:ln>
          </p:spPr>
          <p:txBody>
            <a:bodyPr/>
            <a:lstStyle/>
            <a:p/>
          </p:txBody>
        </p:sp>
        <p:sp>
          <p:nvSpPr>
            <p:cNvPr id="675" name="pl675"/>
            <p:cNvSpPr/>
            <p:nvPr/>
          </p:nvSpPr>
          <p:spPr>
            <a:xfrm>
              <a:off x="4367797"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676" name="pl676"/>
            <p:cNvSpPr/>
            <p:nvPr/>
          </p:nvSpPr>
          <p:spPr>
            <a:xfrm>
              <a:off x="4367797" y="1216517"/>
              <a:ext cx="1033987" cy="15513"/>
            </a:xfrm>
            <a:custGeom>
              <a:avLst/>
              <a:pathLst>
                <a:path w="1033987" h="15513">
                  <a:moveTo>
                    <a:pt x="0" y="10342"/>
                  </a:moveTo>
                  <a:lnTo>
                    <a:pt x="147712" y="5171"/>
                  </a:lnTo>
                  <a:lnTo>
                    <a:pt x="295425" y="0"/>
                  </a:lnTo>
                  <a:lnTo>
                    <a:pt x="443137" y="5171"/>
                  </a:lnTo>
                  <a:lnTo>
                    <a:pt x="590850" y="10342"/>
                  </a:lnTo>
                  <a:lnTo>
                    <a:pt x="738562" y="15513"/>
                  </a:lnTo>
                  <a:lnTo>
                    <a:pt x="886275" y="10342"/>
                  </a:lnTo>
                  <a:lnTo>
                    <a:pt x="1033987" y="10342"/>
                  </a:lnTo>
                </a:path>
              </a:pathLst>
            </a:custGeom>
            <a:ln w="40651" cap="flat">
              <a:solidFill>
                <a:srgbClr val="000000">
                  <a:alpha val="100000"/>
                </a:srgbClr>
              </a:solidFill>
              <a:prstDash val="solid"/>
              <a:round/>
            </a:ln>
          </p:spPr>
          <p:txBody>
            <a:bodyPr/>
            <a:lstStyle/>
            <a:p/>
          </p:txBody>
        </p:sp>
        <p:sp>
          <p:nvSpPr>
            <p:cNvPr id="677" name="pl677"/>
            <p:cNvSpPr/>
            <p:nvPr/>
          </p:nvSpPr>
          <p:spPr>
            <a:xfrm>
              <a:off x="4367797" y="1216517"/>
              <a:ext cx="1033987" cy="15513"/>
            </a:xfrm>
            <a:custGeom>
              <a:avLst/>
              <a:pathLst>
                <a:path w="1033987" h="15513">
                  <a:moveTo>
                    <a:pt x="0" y="10342"/>
                  </a:moveTo>
                  <a:lnTo>
                    <a:pt x="147712" y="5171"/>
                  </a:lnTo>
                  <a:lnTo>
                    <a:pt x="295425" y="0"/>
                  </a:lnTo>
                  <a:lnTo>
                    <a:pt x="443137" y="5171"/>
                  </a:lnTo>
                  <a:lnTo>
                    <a:pt x="590850" y="10342"/>
                  </a:lnTo>
                  <a:lnTo>
                    <a:pt x="738562" y="15513"/>
                  </a:lnTo>
                  <a:lnTo>
                    <a:pt x="886275" y="10342"/>
                  </a:lnTo>
                  <a:lnTo>
                    <a:pt x="1033987" y="10342"/>
                  </a:lnTo>
                </a:path>
              </a:pathLst>
            </a:custGeom>
            <a:ln w="35231" cap="flat">
              <a:solidFill>
                <a:srgbClr val="F26A21">
                  <a:alpha val="100000"/>
                </a:srgbClr>
              </a:solidFill>
              <a:prstDash val="solid"/>
              <a:round/>
            </a:ln>
          </p:spPr>
          <p:txBody>
            <a:bodyPr/>
            <a:lstStyle/>
            <a:p/>
          </p:txBody>
        </p:sp>
        <p:sp>
          <p:nvSpPr>
            <p:cNvPr id="678" name="pl678"/>
            <p:cNvSpPr/>
            <p:nvPr/>
          </p:nvSpPr>
          <p:spPr>
            <a:xfrm>
              <a:off x="4316097" y="1232031"/>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679" name="tx679"/>
            <p:cNvSpPr/>
            <p:nvPr/>
          </p:nvSpPr>
          <p:spPr>
            <a:xfrm>
              <a:off x="4337667" y="10638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0" name="tx680"/>
            <p:cNvSpPr/>
            <p:nvPr/>
          </p:nvSpPr>
          <p:spPr>
            <a:xfrm>
              <a:off x="4485380" y="10586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81" name="tx681"/>
            <p:cNvSpPr/>
            <p:nvPr/>
          </p:nvSpPr>
          <p:spPr>
            <a:xfrm>
              <a:off x="4633092" y="10534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82" name="tx682"/>
            <p:cNvSpPr/>
            <p:nvPr/>
          </p:nvSpPr>
          <p:spPr>
            <a:xfrm>
              <a:off x="4780805" y="10586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83" name="tx683"/>
            <p:cNvSpPr/>
            <p:nvPr/>
          </p:nvSpPr>
          <p:spPr>
            <a:xfrm>
              <a:off x="4928517" y="10638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4" name="tx684"/>
            <p:cNvSpPr/>
            <p:nvPr/>
          </p:nvSpPr>
          <p:spPr>
            <a:xfrm>
              <a:off x="5076230" y="10690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85" name="tx685"/>
            <p:cNvSpPr/>
            <p:nvPr/>
          </p:nvSpPr>
          <p:spPr>
            <a:xfrm>
              <a:off x="5223942" y="10638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6" name="tx686"/>
            <p:cNvSpPr/>
            <p:nvPr/>
          </p:nvSpPr>
          <p:spPr>
            <a:xfrm>
              <a:off x="5371655" y="10638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7" name="rc687"/>
            <p:cNvSpPr/>
            <p:nvPr/>
          </p:nvSpPr>
          <p:spPr>
            <a:xfrm>
              <a:off x="4316097" y="1620153"/>
              <a:ext cx="1137386" cy="460747"/>
            </a:xfrm>
            <a:prstGeom prst="rect">
              <a:avLst/>
            </a:prstGeom>
            <a:solidFill>
              <a:srgbClr val="EBEBEB">
                <a:alpha val="100000"/>
              </a:srgbClr>
            </a:solidFill>
          </p:spPr>
          <p:txBody>
            <a:bodyPr/>
            <a:lstStyle/>
            <a:p/>
          </p:txBody>
        </p:sp>
        <p:sp>
          <p:nvSpPr>
            <p:cNvPr id="688" name="pl688"/>
            <p:cNvSpPr/>
            <p:nvPr/>
          </p:nvSpPr>
          <p:spPr>
            <a:xfrm>
              <a:off x="4316097" y="204185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89" name="pl689"/>
            <p:cNvSpPr/>
            <p:nvPr/>
          </p:nvSpPr>
          <p:spPr>
            <a:xfrm>
              <a:off x="4316097" y="1912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0" name="pl690"/>
            <p:cNvSpPr/>
            <p:nvPr/>
          </p:nvSpPr>
          <p:spPr>
            <a:xfrm>
              <a:off x="4316097" y="17833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1" name="pl691"/>
            <p:cNvSpPr/>
            <p:nvPr/>
          </p:nvSpPr>
          <p:spPr>
            <a:xfrm>
              <a:off x="4316097" y="165402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692" name="pl692"/>
            <p:cNvSpPr/>
            <p:nvPr/>
          </p:nvSpPr>
          <p:spPr>
            <a:xfrm>
              <a:off x="4316097" y="19772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93" name="pl693"/>
            <p:cNvSpPr/>
            <p:nvPr/>
          </p:nvSpPr>
          <p:spPr>
            <a:xfrm>
              <a:off x="4316097" y="184794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94" name="pl694"/>
            <p:cNvSpPr/>
            <p:nvPr/>
          </p:nvSpPr>
          <p:spPr>
            <a:xfrm>
              <a:off x="4316097" y="171866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695" name="pl695"/>
            <p:cNvSpPr/>
            <p:nvPr/>
          </p:nvSpPr>
          <p:spPr>
            <a:xfrm>
              <a:off x="43677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6" name="pl696"/>
            <p:cNvSpPr/>
            <p:nvPr/>
          </p:nvSpPr>
          <p:spPr>
            <a:xfrm>
              <a:off x="451550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7" name="pl697"/>
            <p:cNvSpPr/>
            <p:nvPr/>
          </p:nvSpPr>
          <p:spPr>
            <a:xfrm>
              <a:off x="46632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8" name="pl698"/>
            <p:cNvSpPr/>
            <p:nvPr/>
          </p:nvSpPr>
          <p:spPr>
            <a:xfrm>
              <a:off x="481093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9" name="pl699"/>
            <p:cNvSpPr/>
            <p:nvPr/>
          </p:nvSpPr>
          <p:spPr>
            <a:xfrm>
              <a:off x="49586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0" name="pl700"/>
            <p:cNvSpPr/>
            <p:nvPr/>
          </p:nvSpPr>
          <p:spPr>
            <a:xfrm>
              <a:off x="510635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1" name="pl701"/>
            <p:cNvSpPr/>
            <p:nvPr/>
          </p:nvSpPr>
          <p:spPr>
            <a:xfrm>
              <a:off x="52540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2" name="pl702"/>
            <p:cNvSpPr/>
            <p:nvPr/>
          </p:nvSpPr>
          <p:spPr>
            <a:xfrm>
              <a:off x="540178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4367797"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704" name="pl704"/>
            <p:cNvSpPr/>
            <p:nvPr/>
          </p:nvSpPr>
          <p:spPr>
            <a:xfrm>
              <a:off x="4367797" y="1827257"/>
              <a:ext cx="1033987" cy="144791"/>
            </a:xfrm>
            <a:custGeom>
              <a:avLst/>
              <a:pathLst>
                <a:path w="1033987" h="144791">
                  <a:moveTo>
                    <a:pt x="0" y="124107"/>
                  </a:moveTo>
                  <a:lnTo>
                    <a:pt x="147712" y="103422"/>
                  </a:lnTo>
                  <a:lnTo>
                    <a:pt x="295425" y="56882"/>
                  </a:lnTo>
                  <a:lnTo>
                    <a:pt x="443137" y="0"/>
                  </a:lnTo>
                  <a:lnTo>
                    <a:pt x="590850" y="0"/>
                  </a:lnTo>
                  <a:lnTo>
                    <a:pt x="738562" y="144791"/>
                  </a:lnTo>
                  <a:lnTo>
                    <a:pt x="886275" y="103422"/>
                  </a:lnTo>
                  <a:lnTo>
                    <a:pt x="1033987" y="82738"/>
                  </a:lnTo>
                </a:path>
              </a:pathLst>
            </a:custGeom>
            <a:ln w="40651" cap="flat">
              <a:solidFill>
                <a:srgbClr val="BEBEBE">
                  <a:alpha val="69803"/>
                </a:srgbClr>
              </a:solidFill>
              <a:prstDash val="solid"/>
              <a:round/>
            </a:ln>
          </p:spPr>
          <p:txBody>
            <a:bodyPr/>
            <a:lstStyle/>
            <a:p/>
          </p:txBody>
        </p:sp>
        <p:sp>
          <p:nvSpPr>
            <p:cNvPr id="705" name="pl705"/>
            <p:cNvSpPr/>
            <p:nvPr/>
          </p:nvSpPr>
          <p:spPr>
            <a:xfrm>
              <a:off x="4367797" y="1827257"/>
              <a:ext cx="1033987" cy="144791"/>
            </a:xfrm>
            <a:custGeom>
              <a:avLst/>
              <a:pathLst>
                <a:path w="1033987" h="144791">
                  <a:moveTo>
                    <a:pt x="0" y="124107"/>
                  </a:moveTo>
                  <a:lnTo>
                    <a:pt x="147712" y="103422"/>
                  </a:lnTo>
                  <a:lnTo>
                    <a:pt x="295425" y="56882"/>
                  </a:lnTo>
                  <a:lnTo>
                    <a:pt x="443137" y="0"/>
                  </a:lnTo>
                  <a:lnTo>
                    <a:pt x="590850" y="0"/>
                  </a:lnTo>
                  <a:lnTo>
                    <a:pt x="738562" y="144791"/>
                  </a:lnTo>
                  <a:lnTo>
                    <a:pt x="886275" y="103422"/>
                  </a:lnTo>
                  <a:lnTo>
                    <a:pt x="1033987" y="82738"/>
                  </a:lnTo>
                </a:path>
              </a:pathLst>
            </a:custGeom>
            <a:ln w="35231" cap="flat">
              <a:solidFill>
                <a:srgbClr val="BEBEBE">
                  <a:alpha val="69803"/>
                </a:srgbClr>
              </a:solidFill>
              <a:prstDash val="solid"/>
              <a:round/>
            </a:ln>
          </p:spPr>
          <p:txBody>
            <a:bodyPr/>
            <a:lstStyle/>
            <a:p/>
          </p:txBody>
        </p:sp>
        <p:sp>
          <p:nvSpPr>
            <p:cNvPr id="706" name="pl706"/>
            <p:cNvSpPr/>
            <p:nvPr/>
          </p:nvSpPr>
          <p:spPr>
            <a:xfrm>
              <a:off x="4367797"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707" name="pl707"/>
            <p:cNvSpPr/>
            <p:nvPr/>
          </p:nvSpPr>
          <p:spPr>
            <a:xfrm>
              <a:off x="4367797" y="1827257"/>
              <a:ext cx="1033987" cy="144791"/>
            </a:xfrm>
            <a:custGeom>
              <a:avLst/>
              <a:pathLst>
                <a:path w="1033987" h="144791">
                  <a:moveTo>
                    <a:pt x="0" y="124107"/>
                  </a:moveTo>
                  <a:lnTo>
                    <a:pt x="147712" y="103422"/>
                  </a:lnTo>
                  <a:lnTo>
                    <a:pt x="295425" y="56882"/>
                  </a:lnTo>
                  <a:lnTo>
                    <a:pt x="443137" y="0"/>
                  </a:lnTo>
                  <a:lnTo>
                    <a:pt x="590850" y="0"/>
                  </a:lnTo>
                  <a:lnTo>
                    <a:pt x="738562" y="144791"/>
                  </a:lnTo>
                  <a:lnTo>
                    <a:pt x="886275" y="103422"/>
                  </a:lnTo>
                  <a:lnTo>
                    <a:pt x="1033987" y="82738"/>
                  </a:lnTo>
                </a:path>
              </a:pathLst>
            </a:custGeom>
            <a:ln w="40651" cap="flat">
              <a:solidFill>
                <a:srgbClr val="000000">
                  <a:alpha val="100000"/>
                </a:srgbClr>
              </a:solidFill>
              <a:prstDash val="solid"/>
              <a:round/>
            </a:ln>
          </p:spPr>
          <p:txBody>
            <a:bodyPr/>
            <a:lstStyle/>
            <a:p/>
          </p:txBody>
        </p:sp>
        <p:sp>
          <p:nvSpPr>
            <p:cNvPr id="708" name="pl708"/>
            <p:cNvSpPr/>
            <p:nvPr/>
          </p:nvSpPr>
          <p:spPr>
            <a:xfrm>
              <a:off x="4367797" y="1827257"/>
              <a:ext cx="1033987" cy="144791"/>
            </a:xfrm>
            <a:custGeom>
              <a:avLst/>
              <a:pathLst>
                <a:path w="1033987" h="144791">
                  <a:moveTo>
                    <a:pt x="0" y="124107"/>
                  </a:moveTo>
                  <a:lnTo>
                    <a:pt x="147712" y="103422"/>
                  </a:lnTo>
                  <a:lnTo>
                    <a:pt x="295425" y="56882"/>
                  </a:lnTo>
                  <a:lnTo>
                    <a:pt x="443137" y="0"/>
                  </a:lnTo>
                  <a:lnTo>
                    <a:pt x="590850" y="0"/>
                  </a:lnTo>
                  <a:lnTo>
                    <a:pt x="738562" y="144791"/>
                  </a:lnTo>
                  <a:lnTo>
                    <a:pt x="886275" y="103422"/>
                  </a:lnTo>
                  <a:lnTo>
                    <a:pt x="1033987" y="82738"/>
                  </a:lnTo>
                </a:path>
              </a:pathLst>
            </a:custGeom>
            <a:ln w="35231" cap="flat">
              <a:solidFill>
                <a:srgbClr val="F26A21">
                  <a:alpha val="100000"/>
                </a:srgbClr>
              </a:solidFill>
              <a:prstDash val="solid"/>
              <a:round/>
            </a:ln>
          </p:spPr>
          <p:txBody>
            <a:bodyPr/>
            <a:lstStyle/>
            <a:p/>
          </p:txBody>
        </p:sp>
        <p:sp>
          <p:nvSpPr>
            <p:cNvPr id="709" name="pl709"/>
            <p:cNvSpPr/>
            <p:nvPr/>
          </p:nvSpPr>
          <p:spPr>
            <a:xfrm>
              <a:off x="4316097" y="197722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10" name="tx710"/>
            <p:cNvSpPr/>
            <p:nvPr/>
          </p:nvSpPr>
          <p:spPr>
            <a:xfrm>
              <a:off x="4337667" y="17883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11" name="tx711"/>
            <p:cNvSpPr/>
            <p:nvPr/>
          </p:nvSpPr>
          <p:spPr>
            <a:xfrm>
              <a:off x="4485380" y="17676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12" name="tx712"/>
            <p:cNvSpPr/>
            <p:nvPr/>
          </p:nvSpPr>
          <p:spPr>
            <a:xfrm>
              <a:off x="4602963" y="17211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713" name="tx713"/>
            <p:cNvSpPr/>
            <p:nvPr/>
          </p:nvSpPr>
          <p:spPr>
            <a:xfrm>
              <a:off x="4750675" y="16642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714" name="tx714"/>
            <p:cNvSpPr/>
            <p:nvPr/>
          </p:nvSpPr>
          <p:spPr>
            <a:xfrm>
              <a:off x="4898388" y="16642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715" name="tx715"/>
            <p:cNvSpPr/>
            <p:nvPr/>
          </p:nvSpPr>
          <p:spPr>
            <a:xfrm>
              <a:off x="5076230" y="18090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6" name="tx716"/>
            <p:cNvSpPr/>
            <p:nvPr/>
          </p:nvSpPr>
          <p:spPr>
            <a:xfrm>
              <a:off x="5223942" y="17676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17" name="tx717"/>
            <p:cNvSpPr/>
            <p:nvPr/>
          </p:nvSpPr>
          <p:spPr>
            <a:xfrm>
              <a:off x="5341525" y="17469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18" name="rc718"/>
            <p:cNvSpPr/>
            <p:nvPr/>
          </p:nvSpPr>
          <p:spPr>
            <a:xfrm>
              <a:off x="4316097" y="2365343"/>
              <a:ext cx="1137386" cy="460747"/>
            </a:xfrm>
            <a:prstGeom prst="rect">
              <a:avLst/>
            </a:prstGeom>
            <a:solidFill>
              <a:srgbClr val="EBEBEB">
                <a:alpha val="100000"/>
              </a:srgbClr>
            </a:solidFill>
          </p:spPr>
          <p:txBody>
            <a:bodyPr/>
            <a:lstStyle/>
            <a:p/>
          </p:txBody>
        </p:sp>
        <p:sp>
          <p:nvSpPr>
            <p:cNvPr id="719" name="pl719"/>
            <p:cNvSpPr/>
            <p:nvPr/>
          </p:nvSpPr>
          <p:spPr>
            <a:xfrm>
              <a:off x="4316097" y="278704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0" name="pl720"/>
            <p:cNvSpPr/>
            <p:nvPr/>
          </p:nvSpPr>
          <p:spPr>
            <a:xfrm>
              <a:off x="4316097" y="26577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1" name="pl721"/>
            <p:cNvSpPr/>
            <p:nvPr/>
          </p:nvSpPr>
          <p:spPr>
            <a:xfrm>
              <a:off x="4316097" y="25284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2" name="pl722"/>
            <p:cNvSpPr/>
            <p:nvPr/>
          </p:nvSpPr>
          <p:spPr>
            <a:xfrm>
              <a:off x="4316097" y="239921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23" name="pl723"/>
            <p:cNvSpPr/>
            <p:nvPr/>
          </p:nvSpPr>
          <p:spPr>
            <a:xfrm>
              <a:off x="4316097" y="272241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24" name="pl724"/>
            <p:cNvSpPr/>
            <p:nvPr/>
          </p:nvSpPr>
          <p:spPr>
            <a:xfrm>
              <a:off x="4316097" y="25931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25" name="pl725"/>
            <p:cNvSpPr/>
            <p:nvPr/>
          </p:nvSpPr>
          <p:spPr>
            <a:xfrm>
              <a:off x="4316097" y="246385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26" name="pl726"/>
            <p:cNvSpPr/>
            <p:nvPr/>
          </p:nvSpPr>
          <p:spPr>
            <a:xfrm>
              <a:off x="43677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7" name="pl727"/>
            <p:cNvSpPr/>
            <p:nvPr/>
          </p:nvSpPr>
          <p:spPr>
            <a:xfrm>
              <a:off x="451550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8" name="pl728"/>
            <p:cNvSpPr/>
            <p:nvPr/>
          </p:nvSpPr>
          <p:spPr>
            <a:xfrm>
              <a:off x="46632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9" name="pl729"/>
            <p:cNvSpPr/>
            <p:nvPr/>
          </p:nvSpPr>
          <p:spPr>
            <a:xfrm>
              <a:off x="481093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0" name="pl730"/>
            <p:cNvSpPr/>
            <p:nvPr/>
          </p:nvSpPr>
          <p:spPr>
            <a:xfrm>
              <a:off x="49586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1" name="pl731"/>
            <p:cNvSpPr/>
            <p:nvPr/>
          </p:nvSpPr>
          <p:spPr>
            <a:xfrm>
              <a:off x="510635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2" name="pl732"/>
            <p:cNvSpPr/>
            <p:nvPr/>
          </p:nvSpPr>
          <p:spPr>
            <a:xfrm>
              <a:off x="52540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540178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4367797"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735" name="pl735"/>
            <p:cNvSpPr/>
            <p:nvPr/>
          </p:nvSpPr>
          <p:spPr>
            <a:xfrm>
              <a:off x="4367797" y="2722410"/>
              <a:ext cx="1033987" cy="10342"/>
            </a:xfrm>
            <a:custGeom>
              <a:avLst/>
              <a:pathLst>
                <a:path w="1033987" h="10342">
                  <a:moveTo>
                    <a:pt x="0" y="0"/>
                  </a:moveTo>
                  <a:lnTo>
                    <a:pt x="147712" y="5171"/>
                  </a:lnTo>
                  <a:lnTo>
                    <a:pt x="295425" y="10342"/>
                  </a:lnTo>
                  <a:lnTo>
                    <a:pt x="443137" y="5171"/>
                  </a:lnTo>
                  <a:lnTo>
                    <a:pt x="590850" y="0"/>
                  </a:lnTo>
                  <a:lnTo>
                    <a:pt x="738562" y="0"/>
                  </a:lnTo>
                  <a:lnTo>
                    <a:pt x="886275" y="5171"/>
                  </a:lnTo>
                  <a:lnTo>
                    <a:pt x="1033987" y="5171"/>
                  </a:lnTo>
                </a:path>
              </a:pathLst>
            </a:custGeom>
            <a:ln w="40651" cap="flat">
              <a:solidFill>
                <a:srgbClr val="BEBEBE">
                  <a:alpha val="69803"/>
                </a:srgbClr>
              </a:solidFill>
              <a:prstDash val="solid"/>
              <a:round/>
            </a:ln>
          </p:spPr>
          <p:txBody>
            <a:bodyPr/>
            <a:lstStyle/>
            <a:p/>
          </p:txBody>
        </p:sp>
        <p:sp>
          <p:nvSpPr>
            <p:cNvPr id="736" name="pl736"/>
            <p:cNvSpPr/>
            <p:nvPr/>
          </p:nvSpPr>
          <p:spPr>
            <a:xfrm>
              <a:off x="4367797" y="2722410"/>
              <a:ext cx="1033987" cy="10342"/>
            </a:xfrm>
            <a:custGeom>
              <a:avLst/>
              <a:pathLst>
                <a:path w="1033987" h="10342">
                  <a:moveTo>
                    <a:pt x="0" y="0"/>
                  </a:moveTo>
                  <a:lnTo>
                    <a:pt x="147712" y="5171"/>
                  </a:lnTo>
                  <a:lnTo>
                    <a:pt x="295425" y="10342"/>
                  </a:lnTo>
                  <a:lnTo>
                    <a:pt x="443137" y="5171"/>
                  </a:lnTo>
                  <a:lnTo>
                    <a:pt x="590850" y="0"/>
                  </a:lnTo>
                  <a:lnTo>
                    <a:pt x="738562" y="0"/>
                  </a:lnTo>
                  <a:lnTo>
                    <a:pt x="886275" y="5171"/>
                  </a:lnTo>
                  <a:lnTo>
                    <a:pt x="1033987" y="5171"/>
                  </a:lnTo>
                </a:path>
              </a:pathLst>
            </a:custGeom>
            <a:ln w="35231" cap="flat">
              <a:solidFill>
                <a:srgbClr val="BEBEBE">
                  <a:alpha val="69803"/>
                </a:srgbClr>
              </a:solidFill>
              <a:prstDash val="solid"/>
              <a:round/>
            </a:ln>
          </p:spPr>
          <p:txBody>
            <a:bodyPr/>
            <a:lstStyle/>
            <a:p/>
          </p:txBody>
        </p:sp>
        <p:sp>
          <p:nvSpPr>
            <p:cNvPr id="737" name="pl737"/>
            <p:cNvSpPr/>
            <p:nvPr/>
          </p:nvSpPr>
          <p:spPr>
            <a:xfrm>
              <a:off x="4367797"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738" name="pl738"/>
            <p:cNvSpPr/>
            <p:nvPr/>
          </p:nvSpPr>
          <p:spPr>
            <a:xfrm>
              <a:off x="4367797" y="2722410"/>
              <a:ext cx="1033987" cy="10342"/>
            </a:xfrm>
            <a:custGeom>
              <a:avLst/>
              <a:pathLst>
                <a:path w="1033987" h="10342">
                  <a:moveTo>
                    <a:pt x="0" y="0"/>
                  </a:moveTo>
                  <a:lnTo>
                    <a:pt x="147712" y="5171"/>
                  </a:lnTo>
                  <a:lnTo>
                    <a:pt x="295425" y="10342"/>
                  </a:lnTo>
                  <a:lnTo>
                    <a:pt x="443137" y="5171"/>
                  </a:lnTo>
                  <a:lnTo>
                    <a:pt x="590850" y="0"/>
                  </a:lnTo>
                  <a:lnTo>
                    <a:pt x="738562" y="0"/>
                  </a:lnTo>
                  <a:lnTo>
                    <a:pt x="886275" y="5171"/>
                  </a:lnTo>
                  <a:lnTo>
                    <a:pt x="1033987" y="5171"/>
                  </a:lnTo>
                </a:path>
              </a:pathLst>
            </a:custGeom>
            <a:ln w="40651" cap="flat">
              <a:solidFill>
                <a:srgbClr val="000000">
                  <a:alpha val="100000"/>
                </a:srgbClr>
              </a:solidFill>
              <a:prstDash val="solid"/>
              <a:round/>
            </a:ln>
          </p:spPr>
          <p:txBody>
            <a:bodyPr/>
            <a:lstStyle/>
            <a:p/>
          </p:txBody>
        </p:sp>
        <p:sp>
          <p:nvSpPr>
            <p:cNvPr id="739" name="pl739"/>
            <p:cNvSpPr/>
            <p:nvPr/>
          </p:nvSpPr>
          <p:spPr>
            <a:xfrm>
              <a:off x="4367797" y="2722410"/>
              <a:ext cx="1033987" cy="10342"/>
            </a:xfrm>
            <a:custGeom>
              <a:avLst/>
              <a:pathLst>
                <a:path w="1033987" h="10342">
                  <a:moveTo>
                    <a:pt x="0" y="0"/>
                  </a:moveTo>
                  <a:lnTo>
                    <a:pt x="147712" y="5171"/>
                  </a:lnTo>
                  <a:lnTo>
                    <a:pt x="295425" y="10342"/>
                  </a:lnTo>
                  <a:lnTo>
                    <a:pt x="443137" y="5171"/>
                  </a:lnTo>
                  <a:lnTo>
                    <a:pt x="590850" y="0"/>
                  </a:lnTo>
                  <a:lnTo>
                    <a:pt x="738562" y="0"/>
                  </a:lnTo>
                  <a:lnTo>
                    <a:pt x="886275" y="5171"/>
                  </a:lnTo>
                  <a:lnTo>
                    <a:pt x="1033987" y="5171"/>
                  </a:lnTo>
                </a:path>
              </a:pathLst>
            </a:custGeom>
            <a:ln w="35231" cap="flat">
              <a:solidFill>
                <a:srgbClr val="F26A21">
                  <a:alpha val="100000"/>
                </a:srgbClr>
              </a:solidFill>
              <a:prstDash val="solid"/>
              <a:round/>
            </a:ln>
          </p:spPr>
          <p:txBody>
            <a:bodyPr/>
            <a:lstStyle/>
            <a:p/>
          </p:txBody>
        </p:sp>
        <p:sp>
          <p:nvSpPr>
            <p:cNvPr id="740" name="pl740"/>
            <p:cNvSpPr/>
            <p:nvPr/>
          </p:nvSpPr>
          <p:spPr>
            <a:xfrm>
              <a:off x="4316097" y="272241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41" name="tx741"/>
            <p:cNvSpPr/>
            <p:nvPr/>
          </p:nvSpPr>
          <p:spPr>
            <a:xfrm>
              <a:off x="4337667" y="25593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2" name="tx742"/>
            <p:cNvSpPr/>
            <p:nvPr/>
          </p:nvSpPr>
          <p:spPr>
            <a:xfrm>
              <a:off x="4467320" y="2564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3" name="tx743"/>
            <p:cNvSpPr/>
            <p:nvPr/>
          </p:nvSpPr>
          <p:spPr>
            <a:xfrm>
              <a:off x="4615033" y="25697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44" name="tx744"/>
            <p:cNvSpPr/>
            <p:nvPr/>
          </p:nvSpPr>
          <p:spPr>
            <a:xfrm>
              <a:off x="4762745" y="2564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5" name="tx745"/>
            <p:cNvSpPr/>
            <p:nvPr/>
          </p:nvSpPr>
          <p:spPr>
            <a:xfrm>
              <a:off x="4928517" y="25593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6" name="tx746"/>
            <p:cNvSpPr/>
            <p:nvPr/>
          </p:nvSpPr>
          <p:spPr>
            <a:xfrm>
              <a:off x="5076230" y="25593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7" name="tx747"/>
            <p:cNvSpPr/>
            <p:nvPr/>
          </p:nvSpPr>
          <p:spPr>
            <a:xfrm>
              <a:off x="5205883" y="2564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8" name="tx748"/>
            <p:cNvSpPr/>
            <p:nvPr/>
          </p:nvSpPr>
          <p:spPr>
            <a:xfrm>
              <a:off x="5353596" y="2564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9" name="rc749"/>
            <p:cNvSpPr/>
            <p:nvPr/>
          </p:nvSpPr>
          <p:spPr>
            <a:xfrm>
              <a:off x="4316097" y="3110533"/>
              <a:ext cx="1137386" cy="460747"/>
            </a:xfrm>
            <a:prstGeom prst="rect">
              <a:avLst/>
            </a:prstGeom>
            <a:solidFill>
              <a:srgbClr val="EBEBEB">
                <a:alpha val="100000"/>
              </a:srgbClr>
            </a:solidFill>
          </p:spPr>
          <p:txBody>
            <a:bodyPr/>
            <a:lstStyle/>
            <a:p/>
          </p:txBody>
        </p:sp>
        <p:sp>
          <p:nvSpPr>
            <p:cNvPr id="750" name="pl750"/>
            <p:cNvSpPr/>
            <p:nvPr/>
          </p:nvSpPr>
          <p:spPr>
            <a:xfrm>
              <a:off x="4316097" y="35322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1" name="pl751"/>
            <p:cNvSpPr/>
            <p:nvPr/>
          </p:nvSpPr>
          <p:spPr>
            <a:xfrm>
              <a:off x="4316097" y="3402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2" name="pl752"/>
            <p:cNvSpPr/>
            <p:nvPr/>
          </p:nvSpPr>
          <p:spPr>
            <a:xfrm>
              <a:off x="4316097" y="32736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3" name="pl753"/>
            <p:cNvSpPr/>
            <p:nvPr/>
          </p:nvSpPr>
          <p:spPr>
            <a:xfrm>
              <a:off x="4316097" y="31444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54" name="pl754"/>
            <p:cNvSpPr/>
            <p:nvPr/>
          </p:nvSpPr>
          <p:spPr>
            <a:xfrm>
              <a:off x="4316097" y="346759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55" name="pl755"/>
            <p:cNvSpPr/>
            <p:nvPr/>
          </p:nvSpPr>
          <p:spPr>
            <a:xfrm>
              <a:off x="4316097" y="33383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56" name="pl756"/>
            <p:cNvSpPr/>
            <p:nvPr/>
          </p:nvSpPr>
          <p:spPr>
            <a:xfrm>
              <a:off x="4316097" y="320904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57" name="pl757"/>
            <p:cNvSpPr/>
            <p:nvPr/>
          </p:nvSpPr>
          <p:spPr>
            <a:xfrm>
              <a:off x="43677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8" name="pl758"/>
            <p:cNvSpPr/>
            <p:nvPr/>
          </p:nvSpPr>
          <p:spPr>
            <a:xfrm>
              <a:off x="451550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9" name="pl759"/>
            <p:cNvSpPr/>
            <p:nvPr/>
          </p:nvSpPr>
          <p:spPr>
            <a:xfrm>
              <a:off x="46632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0" name="pl760"/>
            <p:cNvSpPr/>
            <p:nvPr/>
          </p:nvSpPr>
          <p:spPr>
            <a:xfrm>
              <a:off x="481093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1" name="pl761"/>
            <p:cNvSpPr/>
            <p:nvPr/>
          </p:nvSpPr>
          <p:spPr>
            <a:xfrm>
              <a:off x="49586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2" name="pl762"/>
            <p:cNvSpPr/>
            <p:nvPr/>
          </p:nvSpPr>
          <p:spPr>
            <a:xfrm>
              <a:off x="510635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52540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540178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4367797"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766" name="pl766"/>
            <p:cNvSpPr/>
            <p:nvPr/>
          </p:nvSpPr>
          <p:spPr>
            <a:xfrm>
              <a:off x="4367797" y="3390032"/>
              <a:ext cx="1033987" cy="67224"/>
            </a:xfrm>
            <a:custGeom>
              <a:avLst/>
              <a:pathLst>
                <a:path w="1033987" h="67224">
                  <a:moveTo>
                    <a:pt x="0" y="31026"/>
                  </a:moveTo>
                  <a:lnTo>
                    <a:pt x="147712" y="0"/>
                  </a:lnTo>
                  <a:lnTo>
                    <a:pt x="295425" y="20684"/>
                  </a:lnTo>
                  <a:lnTo>
                    <a:pt x="443137" y="5171"/>
                  </a:lnTo>
                  <a:lnTo>
                    <a:pt x="590850" y="15513"/>
                  </a:lnTo>
                  <a:lnTo>
                    <a:pt x="738562" y="56882"/>
                  </a:lnTo>
                  <a:lnTo>
                    <a:pt x="886275" y="67224"/>
                  </a:lnTo>
                  <a:lnTo>
                    <a:pt x="1033987" y="67224"/>
                  </a:lnTo>
                </a:path>
              </a:pathLst>
            </a:custGeom>
            <a:ln w="40651" cap="flat">
              <a:solidFill>
                <a:srgbClr val="BEBEBE">
                  <a:alpha val="69803"/>
                </a:srgbClr>
              </a:solidFill>
              <a:prstDash val="solid"/>
              <a:round/>
            </a:ln>
          </p:spPr>
          <p:txBody>
            <a:bodyPr/>
            <a:lstStyle/>
            <a:p/>
          </p:txBody>
        </p:sp>
        <p:sp>
          <p:nvSpPr>
            <p:cNvPr id="767" name="pl767"/>
            <p:cNvSpPr/>
            <p:nvPr/>
          </p:nvSpPr>
          <p:spPr>
            <a:xfrm>
              <a:off x="4367797" y="3390032"/>
              <a:ext cx="1033987" cy="67224"/>
            </a:xfrm>
            <a:custGeom>
              <a:avLst/>
              <a:pathLst>
                <a:path w="1033987" h="67224">
                  <a:moveTo>
                    <a:pt x="0" y="31026"/>
                  </a:moveTo>
                  <a:lnTo>
                    <a:pt x="147712" y="0"/>
                  </a:lnTo>
                  <a:lnTo>
                    <a:pt x="295425" y="20684"/>
                  </a:lnTo>
                  <a:lnTo>
                    <a:pt x="443137" y="5171"/>
                  </a:lnTo>
                  <a:lnTo>
                    <a:pt x="590850" y="15513"/>
                  </a:lnTo>
                  <a:lnTo>
                    <a:pt x="738562" y="56882"/>
                  </a:lnTo>
                  <a:lnTo>
                    <a:pt x="886275" y="67224"/>
                  </a:lnTo>
                  <a:lnTo>
                    <a:pt x="1033987" y="67224"/>
                  </a:lnTo>
                </a:path>
              </a:pathLst>
            </a:custGeom>
            <a:ln w="35231" cap="flat">
              <a:solidFill>
                <a:srgbClr val="BEBEBE">
                  <a:alpha val="69803"/>
                </a:srgbClr>
              </a:solidFill>
              <a:prstDash val="solid"/>
              <a:round/>
            </a:ln>
          </p:spPr>
          <p:txBody>
            <a:bodyPr/>
            <a:lstStyle/>
            <a:p/>
          </p:txBody>
        </p:sp>
        <p:sp>
          <p:nvSpPr>
            <p:cNvPr id="768" name="pl768"/>
            <p:cNvSpPr/>
            <p:nvPr/>
          </p:nvSpPr>
          <p:spPr>
            <a:xfrm>
              <a:off x="4367797"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769" name="pl769"/>
            <p:cNvSpPr/>
            <p:nvPr/>
          </p:nvSpPr>
          <p:spPr>
            <a:xfrm>
              <a:off x="4367797" y="3390032"/>
              <a:ext cx="1033987" cy="67224"/>
            </a:xfrm>
            <a:custGeom>
              <a:avLst/>
              <a:pathLst>
                <a:path w="1033987" h="67224">
                  <a:moveTo>
                    <a:pt x="0" y="31026"/>
                  </a:moveTo>
                  <a:lnTo>
                    <a:pt x="147712" y="0"/>
                  </a:lnTo>
                  <a:lnTo>
                    <a:pt x="295425" y="20684"/>
                  </a:lnTo>
                  <a:lnTo>
                    <a:pt x="443137" y="5171"/>
                  </a:lnTo>
                  <a:lnTo>
                    <a:pt x="590850" y="15513"/>
                  </a:lnTo>
                  <a:lnTo>
                    <a:pt x="738562" y="56882"/>
                  </a:lnTo>
                  <a:lnTo>
                    <a:pt x="886275" y="67224"/>
                  </a:lnTo>
                  <a:lnTo>
                    <a:pt x="1033987" y="67224"/>
                  </a:lnTo>
                </a:path>
              </a:pathLst>
            </a:custGeom>
            <a:ln w="40651" cap="flat">
              <a:solidFill>
                <a:srgbClr val="000000">
                  <a:alpha val="100000"/>
                </a:srgbClr>
              </a:solidFill>
              <a:prstDash val="solid"/>
              <a:round/>
            </a:ln>
          </p:spPr>
          <p:txBody>
            <a:bodyPr/>
            <a:lstStyle/>
            <a:p/>
          </p:txBody>
        </p:sp>
        <p:sp>
          <p:nvSpPr>
            <p:cNvPr id="770" name="pl770"/>
            <p:cNvSpPr/>
            <p:nvPr/>
          </p:nvSpPr>
          <p:spPr>
            <a:xfrm>
              <a:off x="4367797" y="3390032"/>
              <a:ext cx="1033987" cy="67224"/>
            </a:xfrm>
            <a:custGeom>
              <a:avLst/>
              <a:pathLst>
                <a:path w="1033987" h="67224">
                  <a:moveTo>
                    <a:pt x="0" y="31026"/>
                  </a:moveTo>
                  <a:lnTo>
                    <a:pt x="147712" y="0"/>
                  </a:lnTo>
                  <a:lnTo>
                    <a:pt x="295425" y="20684"/>
                  </a:lnTo>
                  <a:lnTo>
                    <a:pt x="443137" y="5171"/>
                  </a:lnTo>
                  <a:lnTo>
                    <a:pt x="590850" y="15513"/>
                  </a:lnTo>
                  <a:lnTo>
                    <a:pt x="738562" y="56882"/>
                  </a:lnTo>
                  <a:lnTo>
                    <a:pt x="886275" y="67224"/>
                  </a:lnTo>
                  <a:lnTo>
                    <a:pt x="1033987" y="67224"/>
                  </a:lnTo>
                </a:path>
              </a:pathLst>
            </a:custGeom>
            <a:ln w="35231" cap="flat">
              <a:solidFill>
                <a:srgbClr val="F26A21">
                  <a:alpha val="100000"/>
                </a:srgbClr>
              </a:solidFill>
              <a:prstDash val="solid"/>
              <a:round/>
            </a:ln>
          </p:spPr>
          <p:txBody>
            <a:bodyPr/>
            <a:lstStyle/>
            <a:p/>
          </p:txBody>
        </p:sp>
        <p:sp>
          <p:nvSpPr>
            <p:cNvPr id="771" name="pl771"/>
            <p:cNvSpPr/>
            <p:nvPr/>
          </p:nvSpPr>
          <p:spPr>
            <a:xfrm>
              <a:off x="4316097" y="346759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772" name="tx772"/>
            <p:cNvSpPr/>
            <p:nvPr/>
          </p:nvSpPr>
          <p:spPr>
            <a:xfrm>
              <a:off x="4337667" y="32580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73" name="tx773"/>
            <p:cNvSpPr/>
            <p:nvPr/>
          </p:nvSpPr>
          <p:spPr>
            <a:xfrm>
              <a:off x="4455250" y="3227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774" name="tx774"/>
            <p:cNvSpPr/>
            <p:nvPr/>
          </p:nvSpPr>
          <p:spPr>
            <a:xfrm>
              <a:off x="4606986" y="324768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75" name="tx775"/>
            <p:cNvSpPr/>
            <p:nvPr/>
          </p:nvSpPr>
          <p:spPr>
            <a:xfrm>
              <a:off x="4750675" y="32321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776" name="tx776"/>
            <p:cNvSpPr/>
            <p:nvPr/>
          </p:nvSpPr>
          <p:spPr>
            <a:xfrm>
              <a:off x="4898388" y="32425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77" name="tx777"/>
            <p:cNvSpPr/>
            <p:nvPr/>
          </p:nvSpPr>
          <p:spPr>
            <a:xfrm>
              <a:off x="5076230" y="32838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78" name="tx778"/>
            <p:cNvSpPr/>
            <p:nvPr/>
          </p:nvSpPr>
          <p:spPr>
            <a:xfrm>
              <a:off x="5223942" y="3294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79" name="tx779"/>
            <p:cNvSpPr/>
            <p:nvPr/>
          </p:nvSpPr>
          <p:spPr>
            <a:xfrm>
              <a:off x="5371655" y="3294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0" name="rc780"/>
            <p:cNvSpPr/>
            <p:nvPr/>
          </p:nvSpPr>
          <p:spPr>
            <a:xfrm>
              <a:off x="4316097" y="3855722"/>
              <a:ext cx="1137386" cy="460747"/>
            </a:xfrm>
            <a:prstGeom prst="rect">
              <a:avLst/>
            </a:prstGeom>
            <a:solidFill>
              <a:srgbClr val="EBEBEB">
                <a:alpha val="100000"/>
              </a:srgbClr>
            </a:solidFill>
          </p:spPr>
          <p:txBody>
            <a:bodyPr/>
            <a:lstStyle/>
            <a:p/>
          </p:txBody>
        </p:sp>
        <p:sp>
          <p:nvSpPr>
            <p:cNvPr id="781" name="pl781"/>
            <p:cNvSpPr/>
            <p:nvPr/>
          </p:nvSpPr>
          <p:spPr>
            <a:xfrm>
              <a:off x="4316097" y="427742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2" name="pl782"/>
            <p:cNvSpPr/>
            <p:nvPr/>
          </p:nvSpPr>
          <p:spPr>
            <a:xfrm>
              <a:off x="4316097" y="4148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3" name="pl783"/>
            <p:cNvSpPr/>
            <p:nvPr/>
          </p:nvSpPr>
          <p:spPr>
            <a:xfrm>
              <a:off x="4316097" y="401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4" name="pl784"/>
            <p:cNvSpPr/>
            <p:nvPr/>
          </p:nvSpPr>
          <p:spPr>
            <a:xfrm>
              <a:off x="4316097" y="388959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785" name="pl785"/>
            <p:cNvSpPr/>
            <p:nvPr/>
          </p:nvSpPr>
          <p:spPr>
            <a:xfrm>
              <a:off x="4316097" y="4212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86" name="pl786"/>
            <p:cNvSpPr/>
            <p:nvPr/>
          </p:nvSpPr>
          <p:spPr>
            <a:xfrm>
              <a:off x="4316097" y="40835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87" name="pl787"/>
            <p:cNvSpPr/>
            <p:nvPr/>
          </p:nvSpPr>
          <p:spPr>
            <a:xfrm>
              <a:off x="4316097" y="395423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788" name="pl788"/>
            <p:cNvSpPr/>
            <p:nvPr/>
          </p:nvSpPr>
          <p:spPr>
            <a:xfrm>
              <a:off x="43677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89" name="pl789"/>
            <p:cNvSpPr/>
            <p:nvPr/>
          </p:nvSpPr>
          <p:spPr>
            <a:xfrm>
              <a:off x="451550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0" name="pl790"/>
            <p:cNvSpPr/>
            <p:nvPr/>
          </p:nvSpPr>
          <p:spPr>
            <a:xfrm>
              <a:off x="46632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1" name="pl791"/>
            <p:cNvSpPr/>
            <p:nvPr/>
          </p:nvSpPr>
          <p:spPr>
            <a:xfrm>
              <a:off x="481093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2" name="pl792"/>
            <p:cNvSpPr/>
            <p:nvPr/>
          </p:nvSpPr>
          <p:spPr>
            <a:xfrm>
              <a:off x="49586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510635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52540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540178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4367797"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797" name="pl797"/>
            <p:cNvSpPr/>
            <p:nvPr/>
          </p:nvSpPr>
          <p:spPr>
            <a:xfrm>
              <a:off x="4367797" y="4150735"/>
              <a:ext cx="1033987" cy="36197"/>
            </a:xfrm>
            <a:custGeom>
              <a:avLst/>
              <a:pathLst>
                <a:path w="1033987" h="36197">
                  <a:moveTo>
                    <a:pt x="0" y="15513"/>
                  </a:moveTo>
                  <a:lnTo>
                    <a:pt x="147712" y="5171"/>
                  </a:lnTo>
                  <a:lnTo>
                    <a:pt x="295425" y="36197"/>
                  </a:lnTo>
                  <a:lnTo>
                    <a:pt x="443137" y="10342"/>
                  </a:lnTo>
                  <a:lnTo>
                    <a:pt x="590850" y="0"/>
                  </a:lnTo>
                  <a:lnTo>
                    <a:pt x="738562" y="5171"/>
                  </a:lnTo>
                  <a:lnTo>
                    <a:pt x="886275" y="15513"/>
                  </a:lnTo>
                  <a:lnTo>
                    <a:pt x="1033987" y="10342"/>
                  </a:lnTo>
                </a:path>
              </a:pathLst>
            </a:custGeom>
            <a:ln w="40651" cap="flat">
              <a:solidFill>
                <a:srgbClr val="BEBEBE">
                  <a:alpha val="69803"/>
                </a:srgbClr>
              </a:solidFill>
              <a:prstDash val="solid"/>
              <a:round/>
            </a:ln>
          </p:spPr>
          <p:txBody>
            <a:bodyPr/>
            <a:lstStyle/>
            <a:p/>
          </p:txBody>
        </p:sp>
        <p:sp>
          <p:nvSpPr>
            <p:cNvPr id="798" name="pl798"/>
            <p:cNvSpPr/>
            <p:nvPr/>
          </p:nvSpPr>
          <p:spPr>
            <a:xfrm>
              <a:off x="4367797" y="4150735"/>
              <a:ext cx="1033987" cy="36197"/>
            </a:xfrm>
            <a:custGeom>
              <a:avLst/>
              <a:pathLst>
                <a:path w="1033987" h="36197">
                  <a:moveTo>
                    <a:pt x="0" y="15513"/>
                  </a:moveTo>
                  <a:lnTo>
                    <a:pt x="147712" y="5171"/>
                  </a:lnTo>
                  <a:lnTo>
                    <a:pt x="295425" y="36197"/>
                  </a:lnTo>
                  <a:lnTo>
                    <a:pt x="443137" y="10342"/>
                  </a:lnTo>
                  <a:lnTo>
                    <a:pt x="590850" y="0"/>
                  </a:lnTo>
                  <a:lnTo>
                    <a:pt x="738562" y="5171"/>
                  </a:lnTo>
                  <a:lnTo>
                    <a:pt x="886275" y="15513"/>
                  </a:lnTo>
                  <a:lnTo>
                    <a:pt x="1033987" y="10342"/>
                  </a:lnTo>
                </a:path>
              </a:pathLst>
            </a:custGeom>
            <a:ln w="35231" cap="flat">
              <a:solidFill>
                <a:srgbClr val="BEBEBE">
                  <a:alpha val="69803"/>
                </a:srgbClr>
              </a:solidFill>
              <a:prstDash val="solid"/>
              <a:round/>
            </a:ln>
          </p:spPr>
          <p:txBody>
            <a:bodyPr/>
            <a:lstStyle/>
            <a:p/>
          </p:txBody>
        </p:sp>
        <p:sp>
          <p:nvSpPr>
            <p:cNvPr id="799" name="pl799"/>
            <p:cNvSpPr/>
            <p:nvPr/>
          </p:nvSpPr>
          <p:spPr>
            <a:xfrm>
              <a:off x="4367797"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800" name="pl800"/>
            <p:cNvSpPr/>
            <p:nvPr/>
          </p:nvSpPr>
          <p:spPr>
            <a:xfrm>
              <a:off x="4367797" y="4150735"/>
              <a:ext cx="1033987" cy="36197"/>
            </a:xfrm>
            <a:custGeom>
              <a:avLst/>
              <a:pathLst>
                <a:path w="1033987" h="36197">
                  <a:moveTo>
                    <a:pt x="0" y="15513"/>
                  </a:moveTo>
                  <a:lnTo>
                    <a:pt x="147712" y="5171"/>
                  </a:lnTo>
                  <a:lnTo>
                    <a:pt x="295425" y="36197"/>
                  </a:lnTo>
                  <a:lnTo>
                    <a:pt x="443137" y="10342"/>
                  </a:lnTo>
                  <a:lnTo>
                    <a:pt x="590850" y="0"/>
                  </a:lnTo>
                  <a:lnTo>
                    <a:pt x="738562" y="5171"/>
                  </a:lnTo>
                  <a:lnTo>
                    <a:pt x="886275" y="15513"/>
                  </a:lnTo>
                  <a:lnTo>
                    <a:pt x="1033987" y="10342"/>
                  </a:lnTo>
                </a:path>
              </a:pathLst>
            </a:custGeom>
            <a:ln w="40651" cap="flat">
              <a:solidFill>
                <a:srgbClr val="000000">
                  <a:alpha val="100000"/>
                </a:srgbClr>
              </a:solidFill>
              <a:prstDash val="solid"/>
              <a:round/>
            </a:ln>
          </p:spPr>
          <p:txBody>
            <a:bodyPr/>
            <a:lstStyle/>
            <a:p/>
          </p:txBody>
        </p:sp>
        <p:sp>
          <p:nvSpPr>
            <p:cNvPr id="801" name="pl801"/>
            <p:cNvSpPr/>
            <p:nvPr/>
          </p:nvSpPr>
          <p:spPr>
            <a:xfrm>
              <a:off x="4367797" y="4150735"/>
              <a:ext cx="1033987" cy="36197"/>
            </a:xfrm>
            <a:custGeom>
              <a:avLst/>
              <a:pathLst>
                <a:path w="1033987" h="36197">
                  <a:moveTo>
                    <a:pt x="0" y="15513"/>
                  </a:moveTo>
                  <a:lnTo>
                    <a:pt x="147712" y="5171"/>
                  </a:lnTo>
                  <a:lnTo>
                    <a:pt x="295425" y="36197"/>
                  </a:lnTo>
                  <a:lnTo>
                    <a:pt x="443137" y="10342"/>
                  </a:lnTo>
                  <a:lnTo>
                    <a:pt x="590850" y="0"/>
                  </a:lnTo>
                  <a:lnTo>
                    <a:pt x="738562" y="5171"/>
                  </a:lnTo>
                  <a:lnTo>
                    <a:pt x="886275" y="15513"/>
                  </a:lnTo>
                  <a:lnTo>
                    <a:pt x="1033987" y="10342"/>
                  </a:lnTo>
                </a:path>
              </a:pathLst>
            </a:custGeom>
            <a:ln w="35231" cap="flat">
              <a:solidFill>
                <a:srgbClr val="F26A21">
                  <a:alpha val="100000"/>
                </a:srgbClr>
              </a:solidFill>
              <a:prstDash val="solid"/>
              <a:round/>
            </a:ln>
          </p:spPr>
          <p:txBody>
            <a:bodyPr/>
            <a:lstStyle/>
            <a:p/>
          </p:txBody>
        </p:sp>
        <p:sp>
          <p:nvSpPr>
            <p:cNvPr id="802" name="pl802"/>
            <p:cNvSpPr/>
            <p:nvPr/>
          </p:nvSpPr>
          <p:spPr>
            <a:xfrm>
              <a:off x="4316097" y="421278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03" name="tx803"/>
            <p:cNvSpPr/>
            <p:nvPr/>
          </p:nvSpPr>
          <p:spPr>
            <a:xfrm>
              <a:off x="4337667" y="40032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04" name="tx804"/>
            <p:cNvSpPr/>
            <p:nvPr/>
          </p:nvSpPr>
          <p:spPr>
            <a:xfrm>
              <a:off x="4459274" y="399287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05" name="tx805"/>
            <p:cNvSpPr/>
            <p:nvPr/>
          </p:nvSpPr>
          <p:spPr>
            <a:xfrm>
              <a:off x="4633092" y="40239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06" name="tx806"/>
            <p:cNvSpPr/>
            <p:nvPr/>
          </p:nvSpPr>
          <p:spPr>
            <a:xfrm>
              <a:off x="4750675" y="399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07" name="tx807"/>
            <p:cNvSpPr/>
            <p:nvPr/>
          </p:nvSpPr>
          <p:spPr>
            <a:xfrm>
              <a:off x="4898388" y="3987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808" name="tx808"/>
            <p:cNvSpPr/>
            <p:nvPr/>
          </p:nvSpPr>
          <p:spPr>
            <a:xfrm>
              <a:off x="5050124" y="399287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09" name="tx809"/>
            <p:cNvSpPr/>
            <p:nvPr/>
          </p:nvSpPr>
          <p:spPr>
            <a:xfrm>
              <a:off x="5223942" y="40032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10" name="tx810"/>
            <p:cNvSpPr/>
            <p:nvPr/>
          </p:nvSpPr>
          <p:spPr>
            <a:xfrm>
              <a:off x="5341525" y="399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11" name="rc811"/>
            <p:cNvSpPr/>
            <p:nvPr/>
          </p:nvSpPr>
          <p:spPr>
            <a:xfrm>
              <a:off x="4316097" y="4600912"/>
              <a:ext cx="1137386" cy="460747"/>
            </a:xfrm>
            <a:prstGeom prst="rect">
              <a:avLst/>
            </a:prstGeom>
            <a:solidFill>
              <a:srgbClr val="EBEBEB">
                <a:alpha val="100000"/>
              </a:srgbClr>
            </a:solidFill>
          </p:spPr>
          <p:txBody>
            <a:bodyPr/>
            <a:lstStyle/>
            <a:p/>
          </p:txBody>
        </p:sp>
        <p:sp>
          <p:nvSpPr>
            <p:cNvPr id="812" name="pl812"/>
            <p:cNvSpPr/>
            <p:nvPr/>
          </p:nvSpPr>
          <p:spPr>
            <a:xfrm>
              <a:off x="4316097" y="502261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3" name="pl813"/>
            <p:cNvSpPr/>
            <p:nvPr/>
          </p:nvSpPr>
          <p:spPr>
            <a:xfrm>
              <a:off x="4316097" y="4893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4" name="pl814"/>
            <p:cNvSpPr/>
            <p:nvPr/>
          </p:nvSpPr>
          <p:spPr>
            <a:xfrm>
              <a:off x="4316097" y="47640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5" name="pl815"/>
            <p:cNvSpPr/>
            <p:nvPr/>
          </p:nvSpPr>
          <p:spPr>
            <a:xfrm>
              <a:off x="4316097" y="463478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16" name="pl816"/>
            <p:cNvSpPr/>
            <p:nvPr/>
          </p:nvSpPr>
          <p:spPr>
            <a:xfrm>
              <a:off x="4316097" y="495797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17" name="pl817"/>
            <p:cNvSpPr/>
            <p:nvPr/>
          </p:nvSpPr>
          <p:spPr>
            <a:xfrm>
              <a:off x="4316097" y="48287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18" name="pl818"/>
            <p:cNvSpPr/>
            <p:nvPr/>
          </p:nvSpPr>
          <p:spPr>
            <a:xfrm>
              <a:off x="4316097" y="469942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19" name="pl819"/>
            <p:cNvSpPr/>
            <p:nvPr/>
          </p:nvSpPr>
          <p:spPr>
            <a:xfrm>
              <a:off x="43677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0" name="pl820"/>
            <p:cNvSpPr/>
            <p:nvPr/>
          </p:nvSpPr>
          <p:spPr>
            <a:xfrm>
              <a:off x="451550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1" name="pl821"/>
            <p:cNvSpPr/>
            <p:nvPr/>
          </p:nvSpPr>
          <p:spPr>
            <a:xfrm>
              <a:off x="46632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2" name="pl822"/>
            <p:cNvSpPr/>
            <p:nvPr/>
          </p:nvSpPr>
          <p:spPr>
            <a:xfrm>
              <a:off x="481093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49586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510635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52540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540178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4367797"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828" name="pl828"/>
            <p:cNvSpPr/>
            <p:nvPr/>
          </p:nvSpPr>
          <p:spPr>
            <a:xfrm>
              <a:off x="4367797" y="4901096"/>
              <a:ext cx="1033987" cy="41369"/>
            </a:xfrm>
            <a:custGeom>
              <a:avLst/>
              <a:pathLst>
                <a:path w="1033987" h="41369">
                  <a:moveTo>
                    <a:pt x="0" y="41369"/>
                  </a:moveTo>
                  <a:lnTo>
                    <a:pt x="147712" y="25855"/>
                  </a:lnTo>
                  <a:lnTo>
                    <a:pt x="295425" y="15513"/>
                  </a:lnTo>
                  <a:lnTo>
                    <a:pt x="443137" y="0"/>
                  </a:lnTo>
                  <a:lnTo>
                    <a:pt x="590850" y="15513"/>
                  </a:lnTo>
                  <a:lnTo>
                    <a:pt x="738562" y="41369"/>
                  </a:lnTo>
                  <a:lnTo>
                    <a:pt x="886275" y="41369"/>
                  </a:lnTo>
                  <a:lnTo>
                    <a:pt x="1033987" y="41369"/>
                  </a:lnTo>
                </a:path>
              </a:pathLst>
            </a:custGeom>
            <a:ln w="40651" cap="flat">
              <a:solidFill>
                <a:srgbClr val="BEBEBE">
                  <a:alpha val="69803"/>
                </a:srgbClr>
              </a:solidFill>
              <a:prstDash val="solid"/>
              <a:round/>
            </a:ln>
          </p:spPr>
          <p:txBody>
            <a:bodyPr/>
            <a:lstStyle/>
            <a:p/>
          </p:txBody>
        </p:sp>
        <p:sp>
          <p:nvSpPr>
            <p:cNvPr id="829" name="pl829"/>
            <p:cNvSpPr/>
            <p:nvPr/>
          </p:nvSpPr>
          <p:spPr>
            <a:xfrm>
              <a:off x="4367797" y="4901096"/>
              <a:ext cx="1033987" cy="41369"/>
            </a:xfrm>
            <a:custGeom>
              <a:avLst/>
              <a:pathLst>
                <a:path w="1033987" h="41369">
                  <a:moveTo>
                    <a:pt x="0" y="41369"/>
                  </a:moveTo>
                  <a:lnTo>
                    <a:pt x="147712" y="25855"/>
                  </a:lnTo>
                  <a:lnTo>
                    <a:pt x="295425" y="15513"/>
                  </a:lnTo>
                  <a:lnTo>
                    <a:pt x="443137" y="0"/>
                  </a:lnTo>
                  <a:lnTo>
                    <a:pt x="590850" y="15513"/>
                  </a:lnTo>
                  <a:lnTo>
                    <a:pt x="738562" y="41369"/>
                  </a:lnTo>
                  <a:lnTo>
                    <a:pt x="886275" y="41369"/>
                  </a:lnTo>
                  <a:lnTo>
                    <a:pt x="1033987" y="41369"/>
                  </a:lnTo>
                </a:path>
              </a:pathLst>
            </a:custGeom>
            <a:ln w="35231" cap="flat">
              <a:solidFill>
                <a:srgbClr val="BEBEBE">
                  <a:alpha val="69803"/>
                </a:srgbClr>
              </a:solidFill>
              <a:prstDash val="solid"/>
              <a:round/>
            </a:ln>
          </p:spPr>
          <p:txBody>
            <a:bodyPr/>
            <a:lstStyle/>
            <a:p/>
          </p:txBody>
        </p:sp>
        <p:sp>
          <p:nvSpPr>
            <p:cNvPr id="830" name="pl830"/>
            <p:cNvSpPr/>
            <p:nvPr/>
          </p:nvSpPr>
          <p:spPr>
            <a:xfrm>
              <a:off x="4367797"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831" name="pl831"/>
            <p:cNvSpPr/>
            <p:nvPr/>
          </p:nvSpPr>
          <p:spPr>
            <a:xfrm>
              <a:off x="4367797" y="4901096"/>
              <a:ext cx="1033987" cy="41369"/>
            </a:xfrm>
            <a:custGeom>
              <a:avLst/>
              <a:pathLst>
                <a:path w="1033987" h="41369">
                  <a:moveTo>
                    <a:pt x="0" y="41369"/>
                  </a:moveTo>
                  <a:lnTo>
                    <a:pt x="147712" y="25855"/>
                  </a:lnTo>
                  <a:lnTo>
                    <a:pt x="295425" y="15513"/>
                  </a:lnTo>
                  <a:lnTo>
                    <a:pt x="443137" y="0"/>
                  </a:lnTo>
                  <a:lnTo>
                    <a:pt x="590850" y="15513"/>
                  </a:lnTo>
                  <a:lnTo>
                    <a:pt x="738562" y="41369"/>
                  </a:lnTo>
                  <a:lnTo>
                    <a:pt x="886275" y="41369"/>
                  </a:lnTo>
                  <a:lnTo>
                    <a:pt x="1033987" y="41369"/>
                  </a:lnTo>
                </a:path>
              </a:pathLst>
            </a:custGeom>
            <a:ln w="40651" cap="flat">
              <a:solidFill>
                <a:srgbClr val="000000">
                  <a:alpha val="100000"/>
                </a:srgbClr>
              </a:solidFill>
              <a:prstDash val="solid"/>
              <a:round/>
            </a:ln>
          </p:spPr>
          <p:txBody>
            <a:bodyPr/>
            <a:lstStyle/>
            <a:p/>
          </p:txBody>
        </p:sp>
        <p:sp>
          <p:nvSpPr>
            <p:cNvPr id="832" name="pl832"/>
            <p:cNvSpPr/>
            <p:nvPr/>
          </p:nvSpPr>
          <p:spPr>
            <a:xfrm>
              <a:off x="4367797" y="4901096"/>
              <a:ext cx="1033987" cy="41369"/>
            </a:xfrm>
            <a:custGeom>
              <a:avLst/>
              <a:pathLst>
                <a:path w="1033987" h="41369">
                  <a:moveTo>
                    <a:pt x="0" y="41369"/>
                  </a:moveTo>
                  <a:lnTo>
                    <a:pt x="147712" y="25855"/>
                  </a:lnTo>
                  <a:lnTo>
                    <a:pt x="295425" y="15513"/>
                  </a:lnTo>
                  <a:lnTo>
                    <a:pt x="443137" y="0"/>
                  </a:lnTo>
                  <a:lnTo>
                    <a:pt x="590850" y="15513"/>
                  </a:lnTo>
                  <a:lnTo>
                    <a:pt x="738562" y="41369"/>
                  </a:lnTo>
                  <a:lnTo>
                    <a:pt x="886275" y="41369"/>
                  </a:lnTo>
                  <a:lnTo>
                    <a:pt x="1033987" y="41369"/>
                  </a:lnTo>
                </a:path>
              </a:pathLst>
            </a:custGeom>
            <a:ln w="35231" cap="flat">
              <a:solidFill>
                <a:srgbClr val="F26A21">
                  <a:alpha val="100000"/>
                </a:srgbClr>
              </a:solidFill>
              <a:prstDash val="solid"/>
              <a:round/>
            </a:ln>
          </p:spPr>
          <p:txBody>
            <a:bodyPr/>
            <a:lstStyle/>
            <a:p/>
          </p:txBody>
        </p:sp>
        <p:sp>
          <p:nvSpPr>
            <p:cNvPr id="833" name="pl833"/>
            <p:cNvSpPr/>
            <p:nvPr/>
          </p:nvSpPr>
          <p:spPr>
            <a:xfrm>
              <a:off x="4316097" y="495797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34" name="tx834"/>
            <p:cNvSpPr/>
            <p:nvPr/>
          </p:nvSpPr>
          <p:spPr>
            <a:xfrm>
              <a:off x="4337667" y="47794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35" name="tx835"/>
            <p:cNvSpPr/>
            <p:nvPr/>
          </p:nvSpPr>
          <p:spPr>
            <a:xfrm>
              <a:off x="4485380" y="4763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36" name="tx836"/>
            <p:cNvSpPr/>
            <p:nvPr/>
          </p:nvSpPr>
          <p:spPr>
            <a:xfrm>
              <a:off x="4633092" y="47535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37" name="tx837"/>
            <p:cNvSpPr/>
            <p:nvPr/>
          </p:nvSpPr>
          <p:spPr>
            <a:xfrm>
              <a:off x="4754699" y="473806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38" name="tx838"/>
            <p:cNvSpPr/>
            <p:nvPr/>
          </p:nvSpPr>
          <p:spPr>
            <a:xfrm>
              <a:off x="4928517" y="47535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39" name="tx839"/>
            <p:cNvSpPr/>
            <p:nvPr/>
          </p:nvSpPr>
          <p:spPr>
            <a:xfrm>
              <a:off x="5076230" y="47794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0" name="tx840"/>
            <p:cNvSpPr/>
            <p:nvPr/>
          </p:nvSpPr>
          <p:spPr>
            <a:xfrm>
              <a:off x="5223942" y="47794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1" name="tx841"/>
            <p:cNvSpPr/>
            <p:nvPr/>
          </p:nvSpPr>
          <p:spPr>
            <a:xfrm>
              <a:off x="5371655" y="47794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2" name="rc842"/>
            <p:cNvSpPr/>
            <p:nvPr/>
          </p:nvSpPr>
          <p:spPr>
            <a:xfrm>
              <a:off x="4316097" y="5346101"/>
              <a:ext cx="1137386" cy="460747"/>
            </a:xfrm>
            <a:prstGeom prst="rect">
              <a:avLst/>
            </a:prstGeom>
            <a:solidFill>
              <a:srgbClr val="EBEBEB">
                <a:alpha val="100000"/>
              </a:srgbClr>
            </a:solidFill>
          </p:spPr>
          <p:txBody>
            <a:bodyPr/>
            <a:lstStyle/>
            <a:p/>
          </p:txBody>
        </p:sp>
        <p:sp>
          <p:nvSpPr>
            <p:cNvPr id="843" name="pl843"/>
            <p:cNvSpPr/>
            <p:nvPr/>
          </p:nvSpPr>
          <p:spPr>
            <a:xfrm>
              <a:off x="4316097" y="576780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4" name="pl844"/>
            <p:cNvSpPr/>
            <p:nvPr/>
          </p:nvSpPr>
          <p:spPr>
            <a:xfrm>
              <a:off x="4316097" y="56385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5" name="pl845"/>
            <p:cNvSpPr/>
            <p:nvPr/>
          </p:nvSpPr>
          <p:spPr>
            <a:xfrm>
              <a:off x="4316097" y="55092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6" name="pl846"/>
            <p:cNvSpPr/>
            <p:nvPr/>
          </p:nvSpPr>
          <p:spPr>
            <a:xfrm>
              <a:off x="4316097" y="53799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47" name="pl847"/>
            <p:cNvSpPr/>
            <p:nvPr/>
          </p:nvSpPr>
          <p:spPr>
            <a:xfrm>
              <a:off x="4316097" y="5703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48" name="pl848"/>
            <p:cNvSpPr/>
            <p:nvPr/>
          </p:nvSpPr>
          <p:spPr>
            <a:xfrm>
              <a:off x="4316097" y="557389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49" name="pl849"/>
            <p:cNvSpPr/>
            <p:nvPr/>
          </p:nvSpPr>
          <p:spPr>
            <a:xfrm>
              <a:off x="4316097" y="54446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50" name="pl850"/>
            <p:cNvSpPr/>
            <p:nvPr/>
          </p:nvSpPr>
          <p:spPr>
            <a:xfrm>
              <a:off x="43677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451550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466322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481093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49586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510635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52540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540178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4367797"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859" name="pl859"/>
            <p:cNvSpPr/>
            <p:nvPr/>
          </p:nvSpPr>
          <p:spPr>
            <a:xfrm>
              <a:off x="4367797" y="5651457"/>
              <a:ext cx="1033987" cy="98251"/>
            </a:xfrm>
            <a:custGeom>
              <a:avLst/>
              <a:pathLst>
                <a:path w="1033987" h="98251">
                  <a:moveTo>
                    <a:pt x="0" y="51711"/>
                  </a:moveTo>
                  <a:lnTo>
                    <a:pt x="147712" y="46540"/>
                  </a:lnTo>
                  <a:lnTo>
                    <a:pt x="295425" y="98251"/>
                  </a:lnTo>
                  <a:lnTo>
                    <a:pt x="443137" y="31026"/>
                  </a:lnTo>
                  <a:lnTo>
                    <a:pt x="590850" y="0"/>
                  </a:lnTo>
                  <a:lnTo>
                    <a:pt x="738562" y="5171"/>
                  </a:lnTo>
                  <a:lnTo>
                    <a:pt x="886275" y="36197"/>
                  </a:lnTo>
                  <a:lnTo>
                    <a:pt x="1033987" y="31026"/>
                  </a:lnTo>
                </a:path>
              </a:pathLst>
            </a:custGeom>
            <a:ln w="40651" cap="flat">
              <a:solidFill>
                <a:srgbClr val="BEBEBE">
                  <a:alpha val="69803"/>
                </a:srgbClr>
              </a:solidFill>
              <a:prstDash val="solid"/>
              <a:round/>
            </a:ln>
          </p:spPr>
          <p:txBody>
            <a:bodyPr/>
            <a:lstStyle/>
            <a:p/>
          </p:txBody>
        </p:sp>
        <p:sp>
          <p:nvSpPr>
            <p:cNvPr id="860" name="pl860"/>
            <p:cNvSpPr/>
            <p:nvPr/>
          </p:nvSpPr>
          <p:spPr>
            <a:xfrm>
              <a:off x="4367797" y="5651457"/>
              <a:ext cx="1033987" cy="98251"/>
            </a:xfrm>
            <a:custGeom>
              <a:avLst/>
              <a:pathLst>
                <a:path w="1033987" h="98251">
                  <a:moveTo>
                    <a:pt x="0" y="51711"/>
                  </a:moveTo>
                  <a:lnTo>
                    <a:pt x="147712" y="46540"/>
                  </a:lnTo>
                  <a:lnTo>
                    <a:pt x="295425" y="98251"/>
                  </a:lnTo>
                  <a:lnTo>
                    <a:pt x="443137" y="31026"/>
                  </a:lnTo>
                  <a:lnTo>
                    <a:pt x="590850" y="0"/>
                  </a:lnTo>
                  <a:lnTo>
                    <a:pt x="738562" y="5171"/>
                  </a:lnTo>
                  <a:lnTo>
                    <a:pt x="886275" y="36197"/>
                  </a:lnTo>
                  <a:lnTo>
                    <a:pt x="1033987" y="31026"/>
                  </a:lnTo>
                </a:path>
              </a:pathLst>
            </a:custGeom>
            <a:ln w="35231" cap="flat">
              <a:solidFill>
                <a:srgbClr val="BEBEBE">
                  <a:alpha val="69803"/>
                </a:srgbClr>
              </a:solidFill>
              <a:prstDash val="solid"/>
              <a:round/>
            </a:ln>
          </p:spPr>
          <p:txBody>
            <a:bodyPr/>
            <a:lstStyle/>
            <a:p/>
          </p:txBody>
        </p:sp>
        <p:sp>
          <p:nvSpPr>
            <p:cNvPr id="861" name="pl861"/>
            <p:cNvSpPr/>
            <p:nvPr/>
          </p:nvSpPr>
          <p:spPr>
            <a:xfrm>
              <a:off x="4367797"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862" name="pl862"/>
            <p:cNvSpPr/>
            <p:nvPr/>
          </p:nvSpPr>
          <p:spPr>
            <a:xfrm>
              <a:off x="4367797" y="5651457"/>
              <a:ext cx="1033987" cy="98251"/>
            </a:xfrm>
            <a:custGeom>
              <a:avLst/>
              <a:pathLst>
                <a:path w="1033987" h="98251">
                  <a:moveTo>
                    <a:pt x="0" y="51711"/>
                  </a:moveTo>
                  <a:lnTo>
                    <a:pt x="147712" y="46540"/>
                  </a:lnTo>
                  <a:lnTo>
                    <a:pt x="295425" y="98251"/>
                  </a:lnTo>
                  <a:lnTo>
                    <a:pt x="443137" y="31026"/>
                  </a:lnTo>
                  <a:lnTo>
                    <a:pt x="590850" y="0"/>
                  </a:lnTo>
                  <a:lnTo>
                    <a:pt x="738562" y="5171"/>
                  </a:lnTo>
                  <a:lnTo>
                    <a:pt x="886275" y="36197"/>
                  </a:lnTo>
                  <a:lnTo>
                    <a:pt x="1033987" y="31026"/>
                  </a:lnTo>
                </a:path>
              </a:pathLst>
            </a:custGeom>
            <a:ln w="40651" cap="flat">
              <a:solidFill>
                <a:srgbClr val="000000">
                  <a:alpha val="100000"/>
                </a:srgbClr>
              </a:solidFill>
              <a:prstDash val="solid"/>
              <a:round/>
            </a:ln>
          </p:spPr>
          <p:txBody>
            <a:bodyPr/>
            <a:lstStyle/>
            <a:p/>
          </p:txBody>
        </p:sp>
        <p:sp>
          <p:nvSpPr>
            <p:cNvPr id="863" name="pl863"/>
            <p:cNvSpPr/>
            <p:nvPr/>
          </p:nvSpPr>
          <p:spPr>
            <a:xfrm>
              <a:off x="4367797" y="5651457"/>
              <a:ext cx="1033987" cy="98251"/>
            </a:xfrm>
            <a:custGeom>
              <a:avLst/>
              <a:pathLst>
                <a:path w="1033987" h="98251">
                  <a:moveTo>
                    <a:pt x="0" y="51711"/>
                  </a:moveTo>
                  <a:lnTo>
                    <a:pt x="147712" y="46540"/>
                  </a:lnTo>
                  <a:lnTo>
                    <a:pt x="295425" y="98251"/>
                  </a:lnTo>
                  <a:lnTo>
                    <a:pt x="443137" y="31026"/>
                  </a:lnTo>
                  <a:lnTo>
                    <a:pt x="590850" y="0"/>
                  </a:lnTo>
                  <a:lnTo>
                    <a:pt x="738562" y="5171"/>
                  </a:lnTo>
                  <a:lnTo>
                    <a:pt x="886275" y="36197"/>
                  </a:lnTo>
                  <a:lnTo>
                    <a:pt x="1033987" y="31026"/>
                  </a:lnTo>
                </a:path>
              </a:pathLst>
            </a:custGeom>
            <a:ln w="35231" cap="flat">
              <a:solidFill>
                <a:srgbClr val="F26A21">
                  <a:alpha val="100000"/>
                </a:srgbClr>
              </a:solidFill>
              <a:prstDash val="solid"/>
              <a:round/>
            </a:ln>
          </p:spPr>
          <p:txBody>
            <a:bodyPr/>
            <a:lstStyle/>
            <a:p/>
          </p:txBody>
        </p:sp>
        <p:sp>
          <p:nvSpPr>
            <p:cNvPr id="864" name="pl864"/>
            <p:cNvSpPr/>
            <p:nvPr/>
          </p:nvSpPr>
          <p:spPr>
            <a:xfrm>
              <a:off x="4316097" y="570316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65" name="tx865"/>
            <p:cNvSpPr/>
            <p:nvPr/>
          </p:nvSpPr>
          <p:spPr>
            <a:xfrm>
              <a:off x="4337667" y="55401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6" name="tx866"/>
            <p:cNvSpPr/>
            <p:nvPr/>
          </p:nvSpPr>
          <p:spPr>
            <a:xfrm>
              <a:off x="4485380" y="55349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7" name="tx867"/>
            <p:cNvSpPr/>
            <p:nvPr/>
          </p:nvSpPr>
          <p:spPr>
            <a:xfrm>
              <a:off x="4615033" y="55866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68" name="tx868"/>
            <p:cNvSpPr/>
            <p:nvPr/>
          </p:nvSpPr>
          <p:spPr>
            <a:xfrm>
              <a:off x="4780805" y="55194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9" name="tx869"/>
            <p:cNvSpPr/>
            <p:nvPr/>
          </p:nvSpPr>
          <p:spPr>
            <a:xfrm>
              <a:off x="4898388" y="5488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70" name="tx870"/>
            <p:cNvSpPr/>
            <p:nvPr/>
          </p:nvSpPr>
          <p:spPr>
            <a:xfrm>
              <a:off x="5076230" y="54935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71" name="tx871"/>
            <p:cNvSpPr/>
            <p:nvPr/>
          </p:nvSpPr>
          <p:spPr>
            <a:xfrm>
              <a:off x="5223942" y="55246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2" name="tx872"/>
            <p:cNvSpPr/>
            <p:nvPr/>
          </p:nvSpPr>
          <p:spPr>
            <a:xfrm>
              <a:off x="5371655" y="55194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3" name="rc873"/>
            <p:cNvSpPr/>
            <p:nvPr/>
          </p:nvSpPr>
          <p:spPr>
            <a:xfrm>
              <a:off x="5523073" y="874964"/>
              <a:ext cx="1137386" cy="460747"/>
            </a:xfrm>
            <a:prstGeom prst="rect">
              <a:avLst/>
            </a:prstGeom>
            <a:solidFill>
              <a:srgbClr val="EBEBEB">
                <a:alpha val="100000"/>
              </a:srgbClr>
            </a:solidFill>
          </p:spPr>
          <p:txBody>
            <a:bodyPr/>
            <a:lstStyle/>
            <a:p/>
          </p:txBody>
        </p:sp>
        <p:sp>
          <p:nvSpPr>
            <p:cNvPr id="874" name="pl874"/>
            <p:cNvSpPr/>
            <p:nvPr/>
          </p:nvSpPr>
          <p:spPr>
            <a:xfrm>
              <a:off x="5523073" y="12966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5" name="pl875"/>
            <p:cNvSpPr/>
            <p:nvPr/>
          </p:nvSpPr>
          <p:spPr>
            <a:xfrm>
              <a:off x="5523073" y="1167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6" name="pl876"/>
            <p:cNvSpPr/>
            <p:nvPr/>
          </p:nvSpPr>
          <p:spPr>
            <a:xfrm>
              <a:off x="5523073" y="10381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7" name="pl877"/>
            <p:cNvSpPr/>
            <p:nvPr/>
          </p:nvSpPr>
          <p:spPr>
            <a:xfrm>
              <a:off x="5523073" y="90883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878" name="pl878"/>
            <p:cNvSpPr/>
            <p:nvPr/>
          </p:nvSpPr>
          <p:spPr>
            <a:xfrm>
              <a:off x="5523073" y="12320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79" name="pl879"/>
            <p:cNvSpPr/>
            <p:nvPr/>
          </p:nvSpPr>
          <p:spPr>
            <a:xfrm>
              <a:off x="5523073" y="11027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80" name="pl880"/>
            <p:cNvSpPr/>
            <p:nvPr/>
          </p:nvSpPr>
          <p:spPr>
            <a:xfrm>
              <a:off x="5523073" y="97347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881" name="pl881"/>
            <p:cNvSpPr/>
            <p:nvPr/>
          </p:nvSpPr>
          <p:spPr>
            <a:xfrm>
              <a:off x="55747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57224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58701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60179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61656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631333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64610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66087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5574772"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890" name="pl890"/>
            <p:cNvSpPr/>
            <p:nvPr/>
          </p:nvSpPr>
          <p:spPr>
            <a:xfrm>
              <a:off x="5574772" y="1190662"/>
              <a:ext cx="1033987" cy="56882"/>
            </a:xfrm>
            <a:custGeom>
              <a:avLst/>
              <a:pathLst>
                <a:path w="1033987" h="56882">
                  <a:moveTo>
                    <a:pt x="0" y="41369"/>
                  </a:moveTo>
                  <a:lnTo>
                    <a:pt x="147712" y="31026"/>
                  </a:lnTo>
                  <a:lnTo>
                    <a:pt x="295425" y="10342"/>
                  </a:lnTo>
                  <a:lnTo>
                    <a:pt x="443137" y="41369"/>
                  </a:lnTo>
                  <a:lnTo>
                    <a:pt x="590850" y="0"/>
                  </a:lnTo>
                  <a:lnTo>
                    <a:pt x="738562" y="10342"/>
                  </a:lnTo>
                  <a:lnTo>
                    <a:pt x="886275" y="56882"/>
                  </a:lnTo>
                  <a:lnTo>
                    <a:pt x="1033987" y="56882"/>
                  </a:lnTo>
                </a:path>
              </a:pathLst>
            </a:custGeom>
            <a:ln w="40651" cap="flat">
              <a:solidFill>
                <a:srgbClr val="BEBEBE">
                  <a:alpha val="69803"/>
                </a:srgbClr>
              </a:solidFill>
              <a:prstDash val="solid"/>
              <a:round/>
            </a:ln>
          </p:spPr>
          <p:txBody>
            <a:bodyPr/>
            <a:lstStyle/>
            <a:p/>
          </p:txBody>
        </p:sp>
        <p:sp>
          <p:nvSpPr>
            <p:cNvPr id="891" name="pl891"/>
            <p:cNvSpPr/>
            <p:nvPr/>
          </p:nvSpPr>
          <p:spPr>
            <a:xfrm>
              <a:off x="5574772" y="1190662"/>
              <a:ext cx="1033987" cy="56882"/>
            </a:xfrm>
            <a:custGeom>
              <a:avLst/>
              <a:pathLst>
                <a:path w="1033987" h="56882">
                  <a:moveTo>
                    <a:pt x="0" y="41369"/>
                  </a:moveTo>
                  <a:lnTo>
                    <a:pt x="147712" y="31026"/>
                  </a:lnTo>
                  <a:lnTo>
                    <a:pt x="295425" y="10342"/>
                  </a:lnTo>
                  <a:lnTo>
                    <a:pt x="443137" y="41369"/>
                  </a:lnTo>
                  <a:lnTo>
                    <a:pt x="590850" y="0"/>
                  </a:lnTo>
                  <a:lnTo>
                    <a:pt x="738562" y="10342"/>
                  </a:lnTo>
                  <a:lnTo>
                    <a:pt x="886275" y="56882"/>
                  </a:lnTo>
                  <a:lnTo>
                    <a:pt x="1033987" y="56882"/>
                  </a:lnTo>
                </a:path>
              </a:pathLst>
            </a:custGeom>
            <a:ln w="35231" cap="flat">
              <a:solidFill>
                <a:srgbClr val="BEBEBE">
                  <a:alpha val="69803"/>
                </a:srgbClr>
              </a:solidFill>
              <a:prstDash val="solid"/>
              <a:round/>
            </a:ln>
          </p:spPr>
          <p:txBody>
            <a:bodyPr/>
            <a:lstStyle/>
            <a:p/>
          </p:txBody>
        </p:sp>
        <p:sp>
          <p:nvSpPr>
            <p:cNvPr id="892" name="pl892"/>
            <p:cNvSpPr/>
            <p:nvPr/>
          </p:nvSpPr>
          <p:spPr>
            <a:xfrm>
              <a:off x="5574772"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893" name="pl893"/>
            <p:cNvSpPr/>
            <p:nvPr/>
          </p:nvSpPr>
          <p:spPr>
            <a:xfrm>
              <a:off x="5574772" y="1190662"/>
              <a:ext cx="1033987" cy="56882"/>
            </a:xfrm>
            <a:custGeom>
              <a:avLst/>
              <a:pathLst>
                <a:path w="1033987" h="56882">
                  <a:moveTo>
                    <a:pt x="0" y="41369"/>
                  </a:moveTo>
                  <a:lnTo>
                    <a:pt x="147712" y="31026"/>
                  </a:lnTo>
                  <a:lnTo>
                    <a:pt x="295425" y="10342"/>
                  </a:lnTo>
                  <a:lnTo>
                    <a:pt x="443137" y="41369"/>
                  </a:lnTo>
                  <a:lnTo>
                    <a:pt x="590850" y="0"/>
                  </a:lnTo>
                  <a:lnTo>
                    <a:pt x="738562" y="10342"/>
                  </a:lnTo>
                  <a:lnTo>
                    <a:pt x="886275" y="56882"/>
                  </a:lnTo>
                  <a:lnTo>
                    <a:pt x="1033987" y="56882"/>
                  </a:lnTo>
                </a:path>
              </a:pathLst>
            </a:custGeom>
            <a:ln w="40651" cap="flat">
              <a:solidFill>
                <a:srgbClr val="000000">
                  <a:alpha val="100000"/>
                </a:srgbClr>
              </a:solidFill>
              <a:prstDash val="solid"/>
              <a:round/>
            </a:ln>
          </p:spPr>
          <p:txBody>
            <a:bodyPr/>
            <a:lstStyle/>
            <a:p/>
          </p:txBody>
        </p:sp>
        <p:sp>
          <p:nvSpPr>
            <p:cNvPr id="894" name="pl894"/>
            <p:cNvSpPr/>
            <p:nvPr/>
          </p:nvSpPr>
          <p:spPr>
            <a:xfrm>
              <a:off x="5574772" y="1190662"/>
              <a:ext cx="1033987" cy="56882"/>
            </a:xfrm>
            <a:custGeom>
              <a:avLst/>
              <a:pathLst>
                <a:path w="1033987" h="56882">
                  <a:moveTo>
                    <a:pt x="0" y="41369"/>
                  </a:moveTo>
                  <a:lnTo>
                    <a:pt x="147712" y="31026"/>
                  </a:lnTo>
                  <a:lnTo>
                    <a:pt x="295425" y="10342"/>
                  </a:lnTo>
                  <a:lnTo>
                    <a:pt x="443137" y="41369"/>
                  </a:lnTo>
                  <a:lnTo>
                    <a:pt x="590850" y="0"/>
                  </a:lnTo>
                  <a:lnTo>
                    <a:pt x="738562" y="10342"/>
                  </a:lnTo>
                  <a:lnTo>
                    <a:pt x="886275" y="56882"/>
                  </a:lnTo>
                  <a:lnTo>
                    <a:pt x="1033987" y="56882"/>
                  </a:lnTo>
                </a:path>
              </a:pathLst>
            </a:custGeom>
            <a:ln w="35231" cap="flat">
              <a:solidFill>
                <a:srgbClr val="F26A21">
                  <a:alpha val="100000"/>
                </a:srgbClr>
              </a:solidFill>
              <a:prstDash val="solid"/>
              <a:round/>
            </a:ln>
          </p:spPr>
          <p:txBody>
            <a:bodyPr/>
            <a:lstStyle/>
            <a:p/>
          </p:txBody>
        </p:sp>
        <p:sp>
          <p:nvSpPr>
            <p:cNvPr id="895" name="pl895"/>
            <p:cNvSpPr/>
            <p:nvPr/>
          </p:nvSpPr>
          <p:spPr>
            <a:xfrm>
              <a:off x="5523073" y="1232031"/>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896" name="tx896"/>
            <p:cNvSpPr/>
            <p:nvPr/>
          </p:nvSpPr>
          <p:spPr>
            <a:xfrm>
              <a:off x="5544643" y="10690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7" name="tx897"/>
            <p:cNvSpPr/>
            <p:nvPr/>
          </p:nvSpPr>
          <p:spPr>
            <a:xfrm>
              <a:off x="5692355" y="10586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8" name="tx898"/>
            <p:cNvSpPr/>
            <p:nvPr/>
          </p:nvSpPr>
          <p:spPr>
            <a:xfrm>
              <a:off x="5840068" y="10379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99" name="tx899"/>
            <p:cNvSpPr/>
            <p:nvPr/>
          </p:nvSpPr>
          <p:spPr>
            <a:xfrm>
              <a:off x="5987780" y="10690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0" name="tx900"/>
            <p:cNvSpPr/>
            <p:nvPr/>
          </p:nvSpPr>
          <p:spPr>
            <a:xfrm>
              <a:off x="6135493" y="10276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01" name="tx901"/>
            <p:cNvSpPr/>
            <p:nvPr/>
          </p:nvSpPr>
          <p:spPr>
            <a:xfrm>
              <a:off x="6283205" y="10379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02" name="tx902"/>
            <p:cNvSpPr/>
            <p:nvPr/>
          </p:nvSpPr>
          <p:spPr>
            <a:xfrm>
              <a:off x="6412859" y="10845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3" name="tx903"/>
            <p:cNvSpPr/>
            <p:nvPr/>
          </p:nvSpPr>
          <p:spPr>
            <a:xfrm>
              <a:off x="6560571" y="10845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4" name="rc904"/>
            <p:cNvSpPr/>
            <p:nvPr/>
          </p:nvSpPr>
          <p:spPr>
            <a:xfrm>
              <a:off x="5523073" y="1620153"/>
              <a:ext cx="1137386" cy="460747"/>
            </a:xfrm>
            <a:prstGeom prst="rect">
              <a:avLst/>
            </a:prstGeom>
            <a:solidFill>
              <a:srgbClr val="EBEBEB">
                <a:alpha val="100000"/>
              </a:srgbClr>
            </a:solidFill>
          </p:spPr>
          <p:txBody>
            <a:bodyPr/>
            <a:lstStyle/>
            <a:p/>
          </p:txBody>
        </p:sp>
        <p:sp>
          <p:nvSpPr>
            <p:cNvPr id="905" name="pl905"/>
            <p:cNvSpPr/>
            <p:nvPr/>
          </p:nvSpPr>
          <p:spPr>
            <a:xfrm>
              <a:off x="5523073" y="204185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6" name="pl906"/>
            <p:cNvSpPr/>
            <p:nvPr/>
          </p:nvSpPr>
          <p:spPr>
            <a:xfrm>
              <a:off x="5523073" y="1912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7" name="pl907"/>
            <p:cNvSpPr/>
            <p:nvPr/>
          </p:nvSpPr>
          <p:spPr>
            <a:xfrm>
              <a:off x="5523073" y="17833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8" name="pl908"/>
            <p:cNvSpPr/>
            <p:nvPr/>
          </p:nvSpPr>
          <p:spPr>
            <a:xfrm>
              <a:off x="5523073" y="165402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09" name="pl909"/>
            <p:cNvSpPr/>
            <p:nvPr/>
          </p:nvSpPr>
          <p:spPr>
            <a:xfrm>
              <a:off x="5523073" y="19772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0" name="pl910"/>
            <p:cNvSpPr/>
            <p:nvPr/>
          </p:nvSpPr>
          <p:spPr>
            <a:xfrm>
              <a:off x="5523073" y="184794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1" name="pl911"/>
            <p:cNvSpPr/>
            <p:nvPr/>
          </p:nvSpPr>
          <p:spPr>
            <a:xfrm>
              <a:off x="5523073" y="171866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12" name="pl912"/>
            <p:cNvSpPr/>
            <p:nvPr/>
          </p:nvSpPr>
          <p:spPr>
            <a:xfrm>
              <a:off x="55747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57224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58701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60179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61656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631333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64610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66087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5574772"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921" name="pl921"/>
            <p:cNvSpPr/>
            <p:nvPr/>
          </p:nvSpPr>
          <p:spPr>
            <a:xfrm>
              <a:off x="5574772" y="1966878"/>
              <a:ext cx="1033987" cy="5171"/>
            </a:xfrm>
            <a:custGeom>
              <a:avLst/>
              <a:pathLst>
                <a:path w="1033987" h="5171">
                  <a:moveTo>
                    <a:pt x="0" y="0"/>
                  </a:moveTo>
                  <a:lnTo>
                    <a:pt x="147712" y="5171"/>
                  </a:lnTo>
                  <a:lnTo>
                    <a:pt x="295425" y="5171"/>
                  </a:lnTo>
                  <a:lnTo>
                    <a:pt x="443137" y="5171"/>
                  </a:lnTo>
                  <a:lnTo>
                    <a:pt x="590850" y="5171"/>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922" name="pl922"/>
            <p:cNvSpPr/>
            <p:nvPr/>
          </p:nvSpPr>
          <p:spPr>
            <a:xfrm>
              <a:off x="5574772" y="1966878"/>
              <a:ext cx="1033987" cy="5171"/>
            </a:xfrm>
            <a:custGeom>
              <a:avLst/>
              <a:pathLst>
                <a:path w="1033987" h="5171">
                  <a:moveTo>
                    <a:pt x="0" y="0"/>
                  </a:moveTo>
                  <a:lnTo>
                    <a:pt x="147712" y="5171"/>
                  </a:lnTo>
                  <a:lnTo>
                    <a:pt x="295425" y="5171"/>
                  </a:lnTo>
                  <a:lnTo>
                    <a:pt x="443137" y="5171"/>
                  </a:lnTo>
                  <a:lnTo>
                    <a:pt x="590850" y="5171"/>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923" name="pl923"/>
            <p:cNvSpPr/>
            <p:nvPr/>
          </p:nvSpPr>
          <p:spPr>
            <a:xfrm>
              <a:off x="5574772"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924" name="pl924"/>
            <p:cNvSpPr/>
            <p:nvPr/>
          </p:nvSpPr>
          <p:spPr>
            <a:xfrm>
              <a:off x="5574772" y="1966878"/>
              <a:ext cx="1033987" cy="5171"/>
            </a:xfrm>
            <a:custGeom>
              <a:avLst/>
              <a:pathLst>
                <a:path w="1033987" h="5171">
                  <a:moveTo>
                    <a:pt x="0" y="0"/>
                  </a:moveTo>
                  <a:lnTo>
                    <a:pt x="147712" y="5171"/>
                  </a:lnTo>
                  <a:lnTo>
                    <a:pt x="295425" y="5171"/>
                  </a:lnTo>
                  <a:lnTo>
                    <a:pt x="443137" y="5171"/>
                  </a:lnTo>
                  <a:lnTo>
                    <a:pt x="590850" y="5171"/>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925" name="pl925"/>
            <p:cNvSpPr/>
            <p:nvPr/>
          </p:nvSpPr>
          <p:spPr>
            <a:xfrm>
              <a:off x="5574772" y="1966878"/>
              <a:ext cx="1033987" cy="5171"/>
            </a:xfrm>
            <a:custGeom>
              <a:avLst/>
              <a:pathLst>
                <a:path w="1033987" h="5171">
                  <a:moveTo>
                    <a:pt x="0" y="0"/>
                  </a:moveTo>
                  <a:lnTo>
                    <a:pt x="147712" y="5171"/>
                  </a:lnTo>
                  <a:lnTo>
                    <a:pt x="295425" y="5171"/>
                  </a:lnTo>
                  <a:lnTo>
                    <a:pt x="443137" y="5171"/>
                  </a:lnTo>
                  <a:lnTo>
                    <a:pt x="590850" y="5171"/>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926" name="pl926"/>
            <p:cNvSpPr/>
            <p:nvPr/>
          </p:nvSpPr>
          <p:spPr>
            <a:xfrm>
              <a:off x="5523073" y="197722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27" name="tx927"/>
            <p:cNvSpPr/>
            <p:nvPr/>
          </p:nvSpPr>
          <p:spPr>
            <a:xfrm>
              <a:off x="5544643" y="1803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28" name="tx928"/>
            <p:cNvSpPr/>
            <p:nvPr/>
          </p:nvSpPr>
          <p:spPr>
            <a:xfrm>
              <a:off x="5692355" y="18090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29" name="tx929"/>
            <p:cNvSpPr/>
            <p:nvPr/>
          </p:nvSpPr>
          <p:spPr>
            <a:xfrm>
              <a:off x="5840068" y="18090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0" name="tx930"/>
            <p:cNvSpPr/>
            <p:nvPr/>
          </p:nvSpPr>
          <p:spPr>
            <a:xfrm>
              <a:off x="5987780" y="18090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1" name="tx931"/>
            <p:cNvSpPr/>
            <p:nvPr/>
          </p:nvSpPr>
          <p:spPr>
            <a:xfrm>
              <a:off x="6135493" y="18090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32" name="tx932"/>
            <p:cNvSpPr/>
            <p:nvPr/>
          </p:nvSpPr>
          <p:spPr>
            <a:xfrm>
              <a:off x="6283205" y="1803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3" name="tx933"/>
            <p:cNvSpPr/>
            <p:nvPr/>
          </p:nvSpPr>
          <p:spPr>
            <a:xfrm>
              <a:off x="6430918" y="1803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4" name="tx934"/>
            <p:cNvSpPr/>
            <p:nvPr/>
          </p:nvSpPr>
          <p:spPr>
            <a:xfrm>
              <a:off x="6578630" y="1803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5" name="rc935"/>
            <p:cNvSpPr/>
            <p:nvPr/>
          </p:nvSpPr>
          <p:spPr>
            <a:xfrm>
              <a:off x="5523073" y="2365343"/>
              <a:ext cx="1137386" cy="460747"/>
            </a:xfrm>
            <a:prstGeom prst="rect">
              <a:avLst/>
            </a:prstGeom>
            <a:solidFill>
              <a:srgbClr val="EBEBEB">
                <a:alpha val="100000"/>
              </a:srgbClr>
            </a:solidFill>
          </p:spPr>
          <p:txBody>
            <a:bodyPr/>
            <a:lstStyle/>
            <a:p/>
          </p:txBody>
        </p:sp>
        <p:sp>
          <p:nvSpPr>
            <p:cNvPr id="936" name="pl936"/>
            <p:cNvSpPr/>
            <p:nvPr/>
          </p:nvSpPr>
          <p:spPr>
            <a:xfrm>
              <a:off x="5523073" y="278704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7" name="pl937"/>
            <p:cNvSpPr/>
            <p:nvPr/>
          </p:nvSpPr>
          <p:spPr>
            <a:xfrm>
              <a:off x="5523073" y="26577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8" name="pl938"/>
            <p:cNvSpPr/>
            <p:nvPr/>
          </p:nvSpPr>
          <p:spPr>
            <a:xfrm>
              <a:off x="5523073" y="25284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39" name="pl939"/>
            <p:cNvSpPr/>
            <p:nvPr/>
          </p:nvSpPr>
          <p:spPr>
            <a:xfrm>
              <a:off x="5523073" y="239921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40" name="pl940"/>
            <p:cNvSpPr/>
            <p:nvPr/>
          </p:nvSpPr>
          <p:spPr>
            <a:xfrm>
              <a:off x="5523073" y="272241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41" name="pl941"/>
            <p:cNvSpPr/>
            <p:nvPr/>
          </p:nvSpPr>
          <p:spPr>
            <a:xfrm>
              <a:off x="5523073" y="25931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42" name="pl942"/>
            <p:cNvSpPr/>
            <p:nvPr/>
          </p:nvSpPr>
          <p:spPr>
            <a:xfrm>
              <a:off x="5523073" y="246385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43" name="pl943"/>
            <p:cNvSpPr/>
            <p:nvPr/>
          </p:nvSpPr>
          <p:spPr>
            <a:xfrm>
              <a:off x="55747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57224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58701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60179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61656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631333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64610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66087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51" name="pl951"/>
            <p:cNvSpPr/>
            <p:nvPr/>
          </p:nvSpPr>
          <p:spPr>
            <a:xfrm>
              <a:off x="5574772"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952" name="pl952"/>
            <p:cNvSpPr/>
            <p:nvPr/>
          </p:nvSpPr>
          <p:spPr>
            <a:xfrm>
              <a:off x="5574772" y="2650014"/>
              <a:ext cx="1033987" cy="67224"/>
            </a:xfrm>
            <a:custGeom>
              <a:avLst/>
              <a:pathLst>
                <a:path w="1033987" h="67224">
                  <a:moveTo>
                    <a:pt x="0" y="67224"/>
                  </a:moveTo>
                  <a:lnTo>
                    <a:pt x="147712" y="51711"/>
                  </a:lnTo>
                  <a:lnTo>
                    <a:pt x="295425" y="31026"/>
                  </a:lnTo>
                  <a:lnTo>
                    <a:pt x="443137" y="15513"/>
                  </a:lnTo>
                  <a:lnTo>
                    <a:pt x="590850" y="0"/>
                  </a:lnTo>
                  <a:lnTo>
                    <a:pt x="738562" y="10342"/>
                  </a:lnTo>
                  <a:lnTo>
                    <a:pt x="886275" y="10342"/>
                  </a:lnTo>
                  <a:lnTo>
                    <a:pt x="1033987" y="10342"/>
                  </a:lnTo>
                </a:path>
              </a:pathLst>
            </a:custGeom>
            <a:ln w="40651" cap="flat">
              <a:solidFill>
                <a:srgbClr val="BEBEBE">
                  <a:alpha val="69803"/>
                </a:srgbClr>
              </a:solidFill>
              <a:prstDash val="solid"/>
              <a:round/>
            </a:ln>
          </p:spPr>
          <p:txBody>
            <a:bodyPr/>
            <a:lstStyle/>
            <a:p/>
          </p:txBody>
        </p:sp>
        <p:sp>
          <p:nvSpPr>
            <p:cNvPr id="953" name="pl953"/>
            <p:cNvSpPr/>
            <p:nvPr/>
          </p:nvSpPr>
          <p:spPr>
            <a:xfrm>
              <a:off x="5574772" y="2650014"/>
              <a:ext cx="1033987" cy="67224"/>
            </a:xfrm>
            <a:custGeom>
              <a:avLst/>
              <a:pathLst>
                <a:path w="1033987" h="67224">
                  <a:moveTo>
                    <a:pt x="0" y="67224"/>
                  </a:moveTo>
                  <a:lnTo>
                    <a:pt x="147712" y="51711"/>
                  </a:lnTo>
                  <a:lnTo>
                    <a:pt x="295425" y="31026"/>
                  </a:lnTo>
                  <a:lnTo>
                    <a:pt x="443137" y="15513"/>
                  </a:lnTo>
                  <a:lnTo>
                    <a:pt x="590850" y="0"/>
                  </a:lnTo>
                  <a:lnTo>
                    <a:pt x="738562" y="10342"/>
                  </a:lnTo>
                  <a:lnTo>
                    <a:pt x="886275" y="10342"/>
                  </a:lnTo>
                  <a:lnTo>
                    <a:pt x="1033987" y="10342"/>
                  </a:lnTo>
                </a:path>
              </a:pathLst>
            </a:custGeom>
            <a:ln w="35231" cap="flat">
              <a:solidFill>
                <a:srgbClr val="BEBEBE">
                  <a:alpha val="69803"/>
                </a:srgbClr>
              </a:solidFill>
              <a:prstDash val="solid"/>
              <a:round/>
            </a:ln>
          </p:spPr>
          <p:txBody>
            <a:bodyPr/>
            <a:lstStyle/>
            <a:p/>
          </p:txBody>
        </p:sp>
        <p:sp>
          <p:nvSpPr>
            <p:cNvPr id="954" name="pl954"/>
            <p:cNvSpPr/>
            <p:nvPr/>
          </p:nvSpPr>
          <p:spPr>
            <a:xfrm>
              <a:off x="5574772"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955" name="pl955"/>
            <p:cNvSpPr/>
            <p:nvPr/>
          </p:nvSpPr>
          <p:spPr>
            <a:xfrm>
              <a:off x="5574772" y="2650014"/>
              <a:ext cx="1033987" cy="67224"/>
            </a:xfrm>
            <a:custGeom>
              <a:avLst/>
              <a:pathLst>
                <a:path w="1033987" h="67224">
                  <a:moveTo>
                    <a:pt x="0" y="67224"/>
                  </a:moveTo>
                  <a:lnTo>
                    <a:pt x="147712" y="51711"/>
                  </a:lnTo>
                  <a:lnTo>
                    <a:pt x="295425" y="31026"/>
                  </a:lnTo>
                  <a:lnTo>
                    <a:pt x="443137" y="15513"/>
                  </a:lnTo>
                  <a:lnTo>
                    <a:pt x="590850" y="0"/>
                  </a:lnTo>
                  <a:lnTo>
                    <a:pt x="738562" y="10342"/>
                  </a:lnTo>
                  <a:lnTo>
                    <a:pt x="886275" y="10342"/>
                  </a:lnTo>
                  <a:lnTo>
                    <a:pt x="1033987" y="10342"/>
                  </a:lnTo>
                </a:path>
              </a:pathLst>
            </a:custGeom>
            <a:ln w="40651" cap="flat">
              <a:solidFill>
                <a:srgbClr val="000000">
                  <a:alpha val="100000"/>
                </a:srgbClr>
              </a:solidFill>
              <a:prstDash val="solid"/>
              <a:round/>
            </a:ln>
          </p:spPr>
          <p:txBody>
            <a:bodyPr/>
            <a:lstStyle/>
            <a:p/>
          </p:txBody>
        </p:sp>
        <p:sp>
          <p:nvSpPr>
            <p:cNvPr id="956" name="pl956"/>
            <p:cNvSpPr/>
            <p:nvPr/>
          </p:nvSpPr>
          <p:spPr>
            <a:xfrm>
              <a:off x="5574772" y="2650014"/>
              <a:ext cx="1033987" cy="67224"/>
            </a:xfrm>
            <a:custGeom>
              <a:avLst/>
              <a:pathLst>
                <a:path w="1033987" h="67224">
                  <a:moveTo>
                    <a:pt x="0" y="67224"/>
                  </a:moveTo>
                  <a:lnTo>
                    <a:pt x="147712" y="51711"/>
                  </a:lnTo>
                  <a:lnTo>
                    <a:pt x="295425" y="31026"/>
                  </a:lnTo>
                  <a:lnTo>
                    <a:pt x="443137" y="15513"/>
                  </a:lnTo>
                  <a:lnTo>
                    <a:pt x="590850" y="0"/>
                  </a:lnTo>
                  <a:lnTo>
                    <a:pt x="738562" y="10342"/>
                  </a:lnTo>
                  <a:lnTo>
                    <a:pt x="886275" y="10342"/>
                  </a:lnTo>
                  <a:lnTo>
                    <a:pt x="1033987" y="10342"/>
                  </a:lnTo>
                </a:path>
              </a:pathLst>
            </a:custGeom>
            <a:ln w="35231" cap="flat">
              <a:solidFill>
                <a:srgbClr val="F26A21">
                  <a:alpha val="100000"/>
                </a:srgbClr>
              </a:solidFill>
              <a:prstDash val="solid"/>
              <a:round/>
            </a:ln>
          </p:spPr>
          <p:txBody>
            <a:bodyPr/>
            <a:lstStyle/>
            <a:p/>
          </p:txBody>
        </p:sp>
        <p:sp>
          <p:nvSpPr>
            <p:cNvPr id="957" name="pl957"/>
            <p:cNvSpPr/>
            <p:nvPr/>
          </p:nvSpPr>
          <p:spPr>
            <a:xfrm>
              <a:off x="5523073" y="272241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58" name="tx958"/>
            <p:cNvSpPr/>
            <p:nvPr/>
          </p:nvSpPr>
          <p:spPr>
            <a:xfrm>
              <a:off x="5544643" y="2554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9" name="tx959"/>
            <p:cNvSpPr/>
            <p:nvPr/>
          </p:nvSpPr>
          <p:spPr>
            <a:xfrm>
              <a:off x="5692355" y="25386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60" name="tx960"/>
            <p:cNvSpPr/>
            <p:nvPr/>
          </p:nvSpPr>
          <p:spPr>
            <a:xfrm>
              <a:off x="5840068" y="25180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61" name="tx961"/>
            <p:cNvSpPr/>
            <p:nvPr/>
          </p:nvSpPr>
          <p:spPr>
            <a:xfrm>
              <a:off x="5961674" y="250249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62" name="tx962"/>
            <p:cNvSpPr/>
            <p:nvPr/>
          </p:nvSpPr>
          <p:spPr>
            <a:xfrm>
              <a:off x="6105363" y="2486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63" name="tx963"/>
            <p:cNvSpPr/>
            <p:nvPr/>
          </p:nvSpPr>
          <p:spPr>
            <a:xfrm>
              <a:off x="6253076" y="2497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64" name="tx964"/>
            <p:cNvSpPr/>
            <p:nvPr/>
          </p:nvSpPr>
          <p:spPr>
            <a:xfrm>
              <a:off x="6400788" y="2497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65" name="tx965"/>
            <p:cNvSpPr/>
            <p:nvPr/>
          </p:nvSpPr>
          <p:spPr>
            <a:xfrm>
              <a:off x="6548501" y="2497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66" name="rc966"/>
            <p:cNvSpPr/>
            <p:nvPr/>
          </p:nvSpPr>
          <p:spPr>
            <a:xfrm>
              <a:off x="5523073" y="3110533"/>
              <a:ext cx="1137386" cy="460747"/>
            </a:xfrm>
            <a:prstGeom prst="rect">
              <a:avLst/>
            </a:prstGeom>
            <a:solidFill>
              <a:srgbClr val="EBEBEB">
                <a:alpha val="100000"/>
              </a:srgbClr>
            </a:solidFill>
          </p:spPr>
          <p:txBody>
            <a:bodyPr/>
            <a:lstStyle/>
            <a:p/>
          </p:txBody>
        </p:sp>
        <p:sp>
          <p:nvSpPr>
            <p:cNvPr id="967" name="pl967"/>
            <p:cNvSpPr/>
            <p:nvPr/>
          </p:nvSpPr>
          <p:spPr>
            <a:xfrm>
              <a:off x="5523073" y="35322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68" name="pl968"/>
            <p:cNvSpPr/>
            <p:nvPr/>
          </p:nvSpPr>
          <p:spPr>
            <a:xfrm>
              <a:off x="5523073" y="3402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69" name="pl969"/>
            <p:cNvSpPr/>
            <p:nvPr/>
          </p:nvSpPr>
          <p:spPr>
            <a:xfrm>
              <a:off x="5523073" y="32736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70" name="pl970"/>
            <p:cNvSpPr/>
            <p:nvPr/>
          </p:nvSpPr>
          <p:spPr>
            <a:xfrm>
              <a:off x="5523073" y="31444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71" name="pl971"/>
            <p:cNvSpPr/>
            <p:nvPr/>
          </p:nvSpPr>
          <p:spPr>
            <a:xfrm>
              <a:off x="5523073" y="346759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2" name="pl972"/>
            <p:cNvSpPr/>
            <p:nvPr/>
          </p:nvSpPr>
          <p:spPr>
            <a:xfrm>
              <a:off x="5523073" y="33383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3" name="pl973"/>
            <p:cNvSpPr/>
            <p:nvPr/>
          </p:nvSpPr>
          <p:spPr>
            <a:xfrm>
              <a:off x="5523073" y="320904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974" name="pl974"/>
            <p:cNvSpPr/>
            <p:nvPr/>
          </p:nvSpPr>
          <p:spPr>
            <a:xfrm>
              <a:off x="55747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57224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58701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60179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61656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631333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64610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81" name="pl981"/>
            <p:cNvSpPr/>
            <p:nvPr/>
          </p:nvSpPr>
          <p:spPr>
            <a:xfrm>
              <a:off x="66087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82" name="pl982"/>
            <p:cNvSpPr/>
            <p:nvPr/>
          </p:nvSpPr>
          <p:spPr>
            <a:xfrm>
              <a:off x="5574772"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983" name="pl983"/>
            <p:cNvSpPr/>
            <p:nvPr/>
          </p:nvSpPr>
          <p:spPr>
            <a:xfrm>
              <a:off x="5574772" y="3467599"/>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BEBEBE">
                  <a:alpha val="69803"/>
                </a:srgbClr>
              </a:solidFill>
              <a:prstDash val="solid"/>
              <a:round/>
            </a:ln>
          </p:spPr>
          <p:txBody>
            <a:bodyPr/>
            <a:lstStyle/>
            <a:p/>
          </p:txBody>
        </p:sp>
        <p:sp>
          <p:nvSpPr>
            <p:cNvPr id="984" name="pl984"/>
            <p:cNvSpPr/>
            <p:nvPr/>
          </p:nvSpPr>
          <p:spPr>
            <a:xfrm>
              <a:off x="5574772" y="3467599"/>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BEBEBE">
                  <a:alpha val="69803"/>
                </a:srgbClr>
              </a:solidFill>
              <a:prstDash val="solid"/>
              <a:round/>
            </a:ln>
          </p:spPr>
          <p:txBody>
            <a:bodyPr/>
            <a:lstStyle/>
            <a:p/>
          </p:txBody>
        </p:sp>
        <p:sp>
          <p:nvSpPr>
            <p:cNvPr id="985" name="pl985"/>
            <p:cNvSpPr/>
            <p:nvPr/>
          </p:nvSpPr>
          <p:spPr>
            <a:xfrm>
              <a:off x="5574772"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986" name="pl986"/>
            <p:cNvSpPr/>
            <p:nvPr/>
          </p:nvSpPr>
          <p:spPr>
            <a:xfrm>
              <a:off x="5574772" y="3467599"/>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40651" cap="flat">
              <a:solidFill>
                <a:srgbClr val="000000">
                  <a:alpha val="100000"/>
                </a:srgbClr>
              </a:solidFill>
              <a:prstDash val="solid"/>
              <a:round/>
            </a:ln>
          </p:spPr>
          <p:txBody>
            <a:bodyPr/>
            <a:lstStyle/>
            <a:p/>
          </p:txBody>
        </p:sp>
        <p:sp>
          <p:nvSpPr>
            <p:cNvPr id="987" name="pl987"/>
            <p:cNvSpPr/>
            <p:nvPr/>
          </p:nvSpPr>
          <p:spPr>
            <a:xfrm>
              <a:off x="5574772" y="3467599"/>
              <a:ext cx="1033987" cy="0"/>
            </a:xfrm>
            <a:custGeom>
              <a:avLst/>
              <a:pathLst>
                <a:path w="1033987" h="0">
                  <a:moveTo>
                    <a:pt x="0" y="0"/>
                  </a:moveTo>
                  <a:lnTo>
                    <a:pt x="147712" y="0"/>
                  </a:lnTo>
                  <a:lnTo>
                    <a:pt x="295425" y="0"/>
                  </a:lnTo>
                  <a:lnTo>
                    <a:pt x="443137" y="0"/>
                  </a:lnTo>
                  <a:lnTo>
                    <a:pt x="590850" y="0"/>
                  </a:lnTo>
                  <a:lnTo>
                    <a:pt x="738562" y="0"/>
                  </a:lnTo>
                  <a:lnTo>
                    <a:pt x="886275" y="0"/>
                  </a:lnTo>
                  <a:lnTo>
                    <a:pt x="1033987" y="0"/>
                  </a:lnTo>
                </a:path>
              </a:pathLst>
            </a:custGeom>
            <a:ln w="35231" cap="flat">
              <a:solidFill>
                <a:srgbClr val="F26A21">
                  <a:alpha val="100000"/>
                </a:srgbClr>
              </a:solidFill>
              <a:prstDash val="solid"/>
              <a:round/>
            </a:ln>
          </p:spPr>
          <p:txBody>
            <a:bodyPr/>
            <a:lstStyle/>
            <a:p/>
          </p:txBody>
        </p:sp>
        <p:sp>
          <p:nvSpPr>
            <p:cNvPr id="988" name="pl988"/>
            <p:cNvSpPr/>
            <p:nvPr/>
          </p:nvSpPr>
          <p:spPr>
            <a:xfrm>
              <a:off x="5523073" y="346759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989" name="tx989"/>
            <p:cNvSpPr/>
            <p:nvPr/>
          </p:nvSpPr>
          <p:spPr>
            <a:xfrm>
              <a:off x="5544643"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0" name="tx990"/>
            <p:cNvSpPr/>
            <p:nvPr/>
          </p:nvSpPr>
          <p:spPr>
            <a:xfrm>
              <a:off x="5692355"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1" name="tx991"/>
            <p:cNvSpPr/>
            <p:nvPr/>
          </p:nvSpPr>
          <p:spPr>
            <a:xfrm>
              <a:off x="5840068"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2" name="tx992"/>
            <p:cNvSpPr/>
            <p:nvPr/>
          </p:nvSpPr>
          <p:spPr>
            <a:xfrm>
              <a:off x="5987780"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3" name="tx993"/>
            <p:cNvSpPr/>
            <p:nvPr/>
          </p:nvSpPr>
          <p:spPr>
            <a:xfrm>
              <a:off x="6135493"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4" name="tx994"/>
            <p:cNvSpPr/>
            <p:nvPr/>
          </p:nvSpPr>
          <p:spPr>
            <a:xfrm>
              <a:off x="6283205"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5" name="tx995"/>
            <p:cNvSpPr/>
            <p:nvPr/>
          </p:nvSpPr>
          <p:spPr>
            <a:xfrm>
              <a:off x="6430918"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6" name="tx996"/>
            <p:cNvSpPr/>
            <p:nvPr/>
          </p:nvSpPr>
          <p:spPr>
            <a:xfrm>
              <a:off x="6578630"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7" name="rc997"/>
            <p:cNvSpPr/>
            <p:nvPr/>
          </p:nvSpPr>
          <p:spPr>
            <a:xfrm>
              <a:off x="5523073" y="3855722"/>
              <a:ext cx="1137386" cy="460747"/>
            </a:xfrm>
            <a:prstGeom prst="rect">
              <a:avLst/>
            </a:prstGeom>
            <a:solidFill>
              <a:srgbClr val="EBEBEB">
                <a:alpha val="100000"/>
              </a:srgbClr>
            </a:solidFill>
          </p:spPr>
          <p:txBody>
            <a:bodyPr/>
            <a:lstStyle/>
            <a:p/>
          </p:txBody>
        </p:sp>
        <p:sp>
          <p:nvSpPr>
            <p:cNvPr id="998" name="pl998"/>
            <p:cNvSpPr/>
            <p:nvPr/>
          </p:nvSpPr>
          <p:spPr>
            <a:xfrm>
              <a:off x="5523073" y="427742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999" name="pl999"/>
            <p:cNvSpPr/>
            <p:nvPr/>
          </p:nvSpPr>
          <p:spPr>
            <a:xfrm>
              <a:off x="5523073" y="4148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00" name="pl1000"/>
            <p:cNvSpPr/>
            <p:nvPr/>
          </p:nvSpPr>
          <p:spPr>
            <a:xfrm>
              <a:off x="5523073" y="401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01" name="pl1001"/>
            <p:cNvSpPr/>
            <p:nvPr/>
          </p:nvSpPr>
          <p:spPr>
            <a:xfrm>
              <a:off x="5523073" y="388959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02" name="pl1002"/>
            <p:cNvSpPr/>
            <p:nvPr/>
          </p:nvSpPr>
          <p:spPr>
            <a:xfrm>
              <a:off x="5523073" y="4212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3" name="pl1003"/>
            <p:cNvSpPr/>
            <p:nvPr/>
          </p:nvSpPr>
          <p:spPr>
            <a:xfrm>
              <a:off x="5523073" y="40835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4" name="pl1004"/>
            <p:cNvSpPr/>
            <p:nvPr/>
          </p:nvSpPr>
          <p:spPr>
            <a:xfrm>
              <a:off x="5523073" y="395423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05" name="pl1005"/>
            <p:cNvSpPr/>
            <p:nvPr/>
          </p:nvSpPr>
          <p:spPr>
            <a:xfrm>
              <a:off x="55747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57224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58701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60179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61656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631333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1" name="pl1011"/>
            <p:cNvSpPr/>
            <p:nvPr/>
          </p:nvSpPr>
          <p:spPr>
            <a:xfrm>
              <a:off x="64610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2" name="pl1012"/>
            <p:cNvSpPr/>
            <p:nvPr/>
          </p:nvSpPr>
          <p:spPr>
            <a:xfrm>
              <a:off x="66087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3" name="pl1013"/>
            <p:cNvSpPr/>
            <p:nvPr/>
          </p:nvSpPr>
          <p:spPr>
            <a:xfrm>
              <a:off x="5574772"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014" name="pl1014"/>
            <p:cNvSpPr/>
            <p:nvPr/>
          </p:nvSpPr>
          <p:spPr>
            <a:xfrm>
              <a:off x="5574772" y="4130051"/>
              <a:ext cx="1033987" cy="165476"/>
            </a:xfrm>
            <a:custGeom>
              <a:avLst/>
              <a:pathLst>
                <a:path w="1033987" h="165476">
                  <a:moveTo>
                    <a:pt x="0" y="0"/>
                  </a:moveTo>
                  <a:lnTo>
                    <a:pt x="147712" y="0"/>
                  </a:lnTo>
                  <a:lnTo>
                    <a:pt x="295425" y="20684"/>
                  </a:lnTo>
                  <a:lnTo>
                    <a:pt x="443137" y="5171"/>
                  </a:lnTo>
                  <a:lnTo>
                    <a:pt x="590850" y="15513"/>
                  </a:lnTo>
                  <a:lnTo>
                    <a:pt x="738562" y="165476"/>
                  </a:lnTo>
                  <a:lnTo>
                    <a:pt x="886275" y="31026"/>
                  </a:lnTo>
                  <a:lnTo>
                    <a:pt x="1033987" y="41369"/>
                  </a:lnTo>
                </a:path>
              </a:pathLst>
            </a:custGeom>
            <a:ln w="40651" cap="flat">
              <a:solidFill>
                <a:srgbClr val="BEBEBE">
                  <a:alpha val="69803"/>
                </a:srgbClr>
              </a:solidFill>
              <a:prstDash val="solid"/>
              <a:round/>
            </a:ln>
          </p:spPr>
          <p:txBody>
            <a:bodyPr/>
            <a:lstStyle/>
            <a:p/>
          </p:txBody>
        </p:sp>
        <p:sp>
          <p:nvSpPr>
            <p:cNvPr id="1015" name="pl1015"/>
            <p:cNvSpPr/>
            <p:nvPr/>
          </p:nvSpPr>
          <p:spPr>
            <a:xfrm>
              <a:off x="5574772" y="4130051"/>
              <a:ext cx="1033987" cy="165476"/>
            </a:xfrm>
            <a:custGeom>
              <a:avLst/>
              <a:pathLst>
                <a:path w="1033987" h="165476">
                  <a:moveTo>
                    <a:pt x="0" y="0"/>
                  </a:moveTo>
                  <a:lnTo>
                    <a:pt x="147712" y="0"/>
                  </a:lnTo>
                  <a:lnTo>
                    <a:pt x="295425" y="20684"/>
                  </a:lnTo>
                  <a:lnTo>
                    <a:pt x="443137" y="5171"/>
                  </a:lnTo>
                  <a:lnTo>
                    <a:pt x="590850" y="15513"/>
                  </a:lnTo>
                  <a:lnTo>
                    <a:pt x="738562" y="165476"/>
                  </a:lnTo>
                  <a:lnTo>
                    <a:pt x="886275" y="31026"/>
                  </a:lnTo>
                  <a:lnTo>
                    <a:pt x="1033987" y="41369"/>
                  </a:lnTo>
                </a:path>
              </a:pathLst>
            </a:custGeom>
            <a:ln w="35231" cap="flat">
              <a:solidFill>
                <a:srgbClr val="BEBEBE">
                  <a:alpha val="69803"/>
                </a:srgbClr>
              </a:solidFill>
              <a:prstDash val="solid"/>
              <a:round/>
            </a:ln>
          </p:spPr>
          <p:txBody>
            <a:bodyPr/>
            <a:lstStyle/>
            <a:p/>
          </p:txBody>
        </p:sp>
        <p:sp>
          <p:nvSpPr>
            <p:cNvPr id="1016" name="pl1016"/>
            <p:cNvSpPr/>
            <p:nvPr/>
          </p:nvSpPr>
          <p:spPr>
            <a:xfrm>
              <a:off x="5574772"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017" name="pl1017"/>
            <p:cNvSpPr/>
            <p:nvPr/>
          </p:nvSpPr>
          <p:spPr>
            <a:xfrm>
              <a:off x="5574772" y="4130051"/>
              <a:ext cx="1033987" cy="165476"/>
            </a:xfrm>
            <a:custGeom>
              <a:avLst/>
              <a:pathLst>
                <a:path w="1033987" h="165476">
                  <a:moveTo>
                    <a:pt x="0" y="0"/>
                  </a:moveTo>
                  <a:lnTo>
                    <a:pt x="147712" y="0"/>
                  </a:lnTo>
                  <a:lnTo>
                    <a:pt x="295425" y="20684"/>
                  </a:lnTo>
                  <a:lnTo>
                    <a:pt x="443137" y="5171"/>
                  </a:lnTo>
                  <a:lnTo>
                    <a:pt x="590850" y="15513"/>
                  </a:lnTo>
                  <a:lnTo>
                    <a:pt x="738562" y="165476"/>
                  </a:lnTo>
                  <a:lnTo>
                    <a:pt x="886275" y="31026"/>
                  </a:lnTo>
                  <a:lnTo>
                    <a:pt x="1033987" y="41369"/>
                  </a:lnTo>
                </a:path>
              </a:pathLst>
            </a:custGeom>
            <a:ln w="40651" cap="flat">
              <a:solidFill>
                <a:srgbClr val="000000">
                  <a:alpha val="100000"/>
                </a:srgbClr>
              </a:solidFill>
              <a:prstDash val="solid"/>
              <a:round/>
            </a:ln>
          </p:spPr>
          <p:txBody>
            <a:bodyPr/>
            <a:lstStyle/>
            <a:p/>
          </p:txBody>
        </p:sp>
        <p:sp>
          <p:nvSpPr>
            <p:cNvPr id="1018" name="pl1018"/>
            <p:cNvSpPr/>
            <p:nvPr/>
          </p:nvSpPr>
          <p:spPr>
            <a:xfrm>
              <a:off x="5574772" y="4130051"/>
              <a:ext cx="1033987" cy="165476"/>
            </a:xfrm>
            <a:custGeom>
              <a:avLst/>
              <a:pathLst>
                <a:path w="1033987" h="165476">
                  <a:moveTo>
                    <a:pt x="0" y="0"/>
                  </a:moveTo>
                  <a:lnTo>
                    <a:pt x="147712" y="0"/>
                  </a:lnTo>
                  <a:lnTo>
                    <a:pt x="295425" y="20684"/>
                  </a:lnTo>
                  <a:lnTo>
                    <a:pt x="443137" y="5171"/>
                  </a:lnTo>
                  <a:lnTo>
                    <a:pt x="590850" y="15513"/>
                  </a:lnTo>
                  <a:lnTo>
                    <a:pt x="738562" y="165476"/>
                  </a:lnTo>
                  <a:lnTo>
                    <a:pt x="886275" y="31026"/>
                  </a:lnTo>
                  <a:lnTo>
                    <a:pt x="1033987" y="41369"/>
                  </a:lnTo>
                </a:path>
              </a:pathLst>
            </a:custGeom>
            <a:ln w="35231" cap="flat">
              <a:solidFill>
                <a:srgbClr val="F26A21">
                  <a:alpha val="100000"/>
                </a:srgbClr>
              </a:solidFill>
              <a:prstDash val="solid"/>
              <a:round/>
            </a:ln>
          </p:spPr>
          <p:txBody>
            <a:bodyPr/>
            <a:lstStyle/>
            <a:p/>
          </p:txBody>
        </p:sp>
        <p:sp>
          <p:nvSpPr>
            <p:cNvPr id="1019" name="pl1019"/>
            <p:cNvSpPr/>
            <p:nvPr/>
          </p:nvSpPr>
          <p:spPr>
            <a:xfrm>
              <a:off x="5523073" y="421278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20" name="tx1020"/>
            <p:cNvSpPr/>
            <p:nvPr/>
          </p:nvSpPr>
          <p:spPr>
            <a:xfrm>
              <a:off x="5514513" y="3967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21" name="tx1021"/>
            <p:cNvSpPr/>
            <p:nvPr/>
          </p:nvSpPr>
          <p:spPr>
            <a:xfrm>
              <a:off x="5662226" y="3967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22" name="tx1022"/>
            <p:cNvSpPr/>
            <p:nvPr/>
          </p:nvSpPr>
          <p:spPr>
            <a:xfrm>
              <a:off x="5809938" y="3987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023" name="tx1023"/>
            <p:cNvSpPr/>
            <p:nvPr/>
          </p:nvSpPr>
          <p:spPr>
            <a:xfrm>
              <a:off x="5957651" y="39721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24" name="tx1024"/>
            <p:cNvSpPr/>
            <p:nvPr/>
          </p:nvSpPr>
          <p:spPr>
            <a:xfrm>
              <a:off x="6105363" y="39825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25" name="tx1025"/>
            <p:cNvSpPr/>
            <p:nvPr/>
          </p:nvSpPr>
          <p:spPr>
            <a:xfrm>
              <a:off x="6235017" y="413249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26" name="tx1026"/>
            <p:cNvSpPr/>
            <p:nvPr/>
          </p:nvSpPr>
          <p:spPr>
            <a:xfrm>
              <a:off x="6400788" y="399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27" name="tx1027"/>
            <p:cNvSpPr/>
            <p:nvPr/>
          </p:nvSpPr>
          <p:spPr>
            <a:xfrm>
              <a:off x="6578630" y="40083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28" name="rc1028"/>
            <p:cNvSpPr/>
            <p:nvPr/>
          </p:nvSpPr>
          <p:spPr>
            <a:xfrm>
              <a:off x="5523073" y="4600912"/>
              <a:ext cx="1137386" cy="460747"/>
            </a:xfrm>
            <a:prstGeom prst="rect">
              <a:avLst/>
            </a:prstGeom>
            <a:solidFill>
              <a:srgbClr val="EBEBEB">
                <a:alpha val="100000"/>
              </a:srgbClr>
            </a:solidFill>
          </p:spPr>
          <p:txBody>
            <a:bodyPr/>
            <a:lstStyle/>
            <a:p/>
          </p:txBody>
        </p:sp>
        <p:sp>
          <p:nvSpPr>
            <p:cNvPr id="1029" name="pl1029"/>
            <p:cNvSpPr/>
            <p:nvPr/>
          </p:nvSpPr>
          <p:spPr>
            <a:xfrm>
              <a:off x="5523073" y="502261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0" name="pl1030"/>
            <p:cNvSpPr/>
            <p:nvPr/>
          </p:nvSpPr>
          <p:spPr>
            <a:xfrm>
              <a:off x="5523073" y="4893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1" name="pl1031"/>
            <p:cNvSpPr/>
            <p:nvPr/>
          </p:nvSpPr>
          <p:spPr>
            <a:xfrm>
              <a:off x="5523073" y="47640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2" name="pl1032"/>
            <p:cNvSpPr/>
            <p:nvPr/>
          </p:nvSpPr>
          <p:spPr>
            <a:xfrm>
              <a:off x="5523073" y="463478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33" name="pl1033"/>
            <p:cNvSpPr/>
            <p:nvPr/>
          </p:nvSpPr>
          <p:spPr>
            <a:xfrm>
              <a:off x="5523073" y="495797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34" name="pl1034"/>
            <p:cNvSpPr/>
            <p:nvPr/>
          </p:nvSpPr>
          <p:spPr>
            <a:xfrm>
              <a:off x="5523073" y="48287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35" name="pl1035"/>
            <p:cNvSpPr/>
            <p:nvPr/>
          </p:nvSpPr>
          <p:spPr>
            <a:xfrm>
              <a:off x="5523073" y="469942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36" name="pl1036"/>
            <p:cNvSpPr/>
            <p:nvPr/>
          </p:nvSpPr>
          <p:spPr>
            <a:xfrm>
              <a:off x="55747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57224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58701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60179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61656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1" name="pl1041"/>
            <p:cNvSpPr/>
            <p:nvPr/>
          </p:nvSpPr>
          <p:spPr>
            <a:xfrm>
              <a:off x="631333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2" name="pl1042"/>
            <p:cNvSpPr/>
            <p:nvPr/>
          </p:nvSpPr>
          <p:spPr>
            <a:xfrm>
              <a:off x="64610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3" name="pl1043"/>
            <p:cNvSpPr/>
            <p:nvPr/>
          </p:nvSpPr>
          <p:spPr>
            <a:xfrm>
              <a:off x="66087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4" name="pl1044"/>
            <p:cNvSpPr/>
            <p:nvPr/>
          </p:nvSpPr>
          <p:spPr>
            <a:xfrm>
              <a:off x="5574772"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045" name="pl1045"/>
            <p:cNvSpPr/>
            <p:nvPr/>
          </p:nvSpPr>
          <p:spPr>
            <a:xfrm>
              <a:off x="5574772" y="4797673"/>
              <a:ext cx="1033987" cy="77567"/>
            </a:xfrm>
            <a:custGeom>
              <a:avLst/>
              <a:pathLst>
                <a:path w="1033987" h="77567">
                  <a:moveTo>
                    <a:pt x="0" y="77567"/>
                  </a:moveTo>
                  <a:lnTo>
                    <a:pt x="147712" y="67224"/>
                  </a:lnTo>
                  <a:lnTo>
                    <a:pt x="295425" y="67224"/>
                  </a:lnTo>
                  <a:lnTo>
                    <a:pt x="443137" y="62053"/>
                  </a:lnTo>
                  <a:lnTo>
                    <a:pt x="590850" y="62053"/>
                  </a:lnTo>
                  <a:lnTo>
                    <a:pt x="738562" y="62053"/>
                  </a:lnTo>
                  <a:lnTo>
                    <a:pt x="886275" y="62053"/>
                  </a:lnTo>
                  <a:lnTo>
                    <a:pt x="1033987" y="0"/>
                  </a:lnTo>
                </a:path>
              </a:pathLst>
            </a:custGeom>
            <a:ln w="40651" cap="flat">
              <a:solidFill>
                <a:srgbClr val="BEBEBE">
                  <a:alpha val="69803"/>
                </a:srgbClr>
              </a:solidFill>
              <a:prstDash val="solid"/>
              <a:round/>
            </a:ln>
          </p:spPr>
          <p:txBody>
            <a:bodyPr/>
            <a:lstStyle/>
            <a:p/>
          </p:txBody>
        </p:sp>
        <p:sp>
          <p:nvSpPr>
            <p:cNvPr id="1046" name="pl1046"/>
            <p:cNvSpPr/>
            <p:nvPr/>
          </p:nvSpPr>
          <p:spPr>
            <a:xfrm>
              <a:off x="5574772" y="4797673"/>
              <a:ext cx="1033987" cy="77567"/>
            </a:xfrm>
            <a:custGeom>
              <a:avLst/>
              <a:pathLst>
                <a:path w="1033987" h="77567">
                  <a:moveTo>
                    <a:pt x="0" y="77567"/>
                  </a:moveTo>
                  <a:lnTo>
                    <a:pt x="147712" y="67224"/>
                  </a:lnTo>
                  <a:lnTo>
                    <a:pt x="295425" y="67224"/>
                  </a:lnTo>
                  <a:lnTo>
                    <a:pt x="443137" y="62053"/>
                  </a:lnTo>
                  <a:lnTo>
                    <a:pt x="590850" y="62053"/>
                  </a:lnTo>
                  <a:lnTo>
                    <a:pt x="738562" y="62053"/>
                  </a:lnTo>
                  <a:lnTo>
                    <a:pt x="886275" y="62053"/>
                  </a:lnTo>
                  <a:lnTo>
                    <a:pt x="1033987" y="0"/>
                  </a:lnTo>
                </a:path>
              </a:pathLst>
            </a:custGeom>
            <a:ln w="35231" cap="flat">
              <a:solidFill>
                <a:srgbClr val="BEBEBE">
                  <a:alpha val="69803"/>
                </a:srgbClr>
              </a:solidFill>
              <a:prstDash val="solid"/>
              <a:round/>
            </a:ln>
          </p:spPr>
          <p:txBody>
            <a:bodyPr/>
            <a:lstStyle/>
            <a:p/>
          </p:txBody>
        </p:sp>
        <p:sp>
          <p:nvSpPr>
            <p:cNvPr id="1047" name="pl1047"/>
            <p:cNvSpPr/>
            <p:nvPr/>
          </p:nvSpPr>
          <p:spPr>
            <a:xfrm>
              <a:off x="5574772"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048" name="pl1048"/>
            <p:cNvSpPr/>
            <p:nvPr/>
          </p:nvSpPr>
          <p:spPr>
            <a:xfrm>
              <a:off x="5574772" y="4797673"/>
              <a:ext cx="1033987" cy="77567"/>
            </a:xfrm>
            <a:custGeom>
              <a:avLst/>
              <a:pathLst>
                <a:path w="1033987" h="77567">
                  <a:moveTo>
                    <a:pt x="0" y="77567"/>
                  </a:moveTo>
                  <a:lnTo>
                    <a:pt x="147712" y="67224"/>
                  </a:lnTo>
                  <a:lnTo>
                    <a:pt x="295425" y="67224"/>
                  </a:lnTo>
                  <a:lnTo>
                    <a:pt x="443137" y="62053"/>
                  </a:lnTo>
                  <a:lnTo>
                    <a:pt x="590850" y="62053"/>
                  </a:lnTo>
                  <a:lnTo>
                    <a:pt x="738562" y="62053"/>
                  </a:lnTo>
                  <a:lnTo>
                    <a:pt x="886275" y="62053"/>
                  </a:lnTo>
                  <a:lnTo>
                    <a:pt x="1033987" y="0"/>
                  </a:lnTo>
                </a:path>
              </a:pathLst>
            </a:custGeom>
            <a:ln w="40651" cap="flat">
              <a:solidFill>
                <a:srgbClr val="000000">
                  <a:alpha val="100000"/>
                </a:srgbClr>
              </a:solidFill>
              <a:prstDash val="solid"/>
              <a:round/>
            </a:ln>
          </p:spPr>
          <p:txBody>
            <a:bodyPr/>
            <a:lstStyle/>
            <a:p/>
          </p:txBody>
        </p:sp>
        <p:sp>
          <p:nvSpPr>
            <p:cNvPr id="1049" name="pl1049"/>
            <p:cNvSpPr/>
            <p:nvPr/>
          </p:nvSpPr>
          <p:spPr>
            <a:xfrm>
              <a:off x="5574772" y="4797673"/>
              <a:ext cx="1033987" cy="77567"/>
            </a:xfrm>
            <a:custGeom>
              <a:avLst/>
              <a:pathLst>
                <a:path w="1033987" h="77567">
                  <a:moveTo>
                    <a:pt x="0" y="77567"/>
                  </a:moveTo>
                  <a:lnTo>
                    <a:pt x="147712" y="67224"/>
                  </a:lnTo>
                  <a:lnTo>
                    <a:pt x="295425" y="67224"/>
                  </a:lnTo>
                  <a:lnTo>
                    <a:pt x="443137" y="62053"/>
                  </a:lnTo>
                  <a:lnTo>
                    <a:pt x="590850" y="62053"/>
                  </a:lnTo>
                  <a:lnTo>
                    <a:pt x="738562" y="62053"/>
                  </a:lnTo>
                  <a:lnTo>
                    <a:pt x="886275" y="62053"/>
                  </a:lnTo>
                  <a:lnTo>
                    <a:pt x="1033987" y="0"/>
                  </a:lnTo>
                </a:path>
              </a:pathLst>
            </a:custGeom>
            <a:ln w="35231" cap="flat">
              <a:solidFill>
                <a:srgbClr val="F26A21">
                  <a:alpha val="100000"/>
                </a:srgbClr>
              </a:solidFill>
              <a:prstDash val="solid"/>
              <a:round/>
            </a:ln>
          </p:spPr>
          <p:txBody>
            <a:bodyPr/>
            <a:lstStyle/>
            <a:p/>
          </p:txBody>
        </p:sp>
        <p:sp>
          <p:nvSpPr>
            <p:cNvPr id="1050" name="pl1050"/>
            <p:cNvSpPr/>
            <p:nvPr/>
          </p:nvSpPr>
          <p:spPr>
            <a:xfrm>
              <a:off x="5523073" y="495797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51" name="tx1051"/>
            <p:cNvSpPr/>
            <p:nvPr/>
          </p:nvSpPr>
          <p:spPr>
            <a:xfrm>
              <a:off x="5514513" y="47122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52" name="tx1052"/>
            <p:cNvSpPr/>
            <p:nvPr/>
          </p:nvSpPr>
          <p:spPr>
            <a:xfrm>
              <a:off x="5662226" y="47018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053" name="tx1053"/>
            <p:cNvSpPr/>
            <p:nvPr/>
          </p:nvSpPr>
          <p:spPr>
            <a:xfrm>
              <a:off x="5809938" y="47018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054" name="tx1054"/>
            <p:cNvSpPr/>
            <p:nvPr/>
          </p:nvSpPr>
          <p:spPr>
            <a:xfrm>
              <a:off x="5957651" y="46966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055" name="tx1055"/>
            <p:cNvSpPr/>
            <p:nvPr/>
          </p:nvSpPr>
          <p:spPr>
            <a:xfrm>
              <a:off x="6105363" y="46966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056" name="tx1056"/>
            <p:cNvSpPr/>
            <p:nvPr/>
          </p:nvSpPr>
          <p:spPr>
            <a:xfrm>
              <a:off x="6253076" y="46966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057" name="tx1057"/>
            <p:cNvSpPr/>
            <p:nvPr/>
          </p:nvSpPr>
          <p:spPr>
            <a:xfrm>
              <a:off x="6400788" y="46966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058" name="tx1058"/>
            <p:cNvSpPr/>
            <p:nvPr/>
          </p:nvSpPr>
          <p:spPr>
            <a:xfrm>
              <a:off x="6548501" y="46346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059" name="rc1059"/>
            <p:cNvSpPr/>
            <p:nvPr/>
          </p:nvSpPr>
          <p:spPr>
            <a:xfrm>
              <a:off x="5523073" y="5346101"/>
              <a:ext cx="1137386" cy="460747"/>
            </a:xfrm>
            <a:prstGeom prst="rect">
              <a:avLst/>
            </a:prstGeom>
            <a:solidFill>
              <a:srgbClr val="EBEBEB">
                <a:alpha val="100000"/>
              </a:srgbClr>
            </a:solidFill>
          </p:spPr>
          <p:txBody>
            <a:bodyPr/>
            <a:lstStyle/>
            <a:p/>
          </p:txBody>
        </p:sp>
        <p:sp>
          <p:nvSpPr>
            <p:cNvPr id="1060" name="pl1060"/>
            <p:cNvSpPr/>
            <p:nvPr/>
          </p:nvSpPr>
          <p:spPr>
            <a:xfrm>
              <a:off x="5523073" y="5767807"/>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61" name="pl1061"/>
            <p:cNvSpPr/>
            <p:nvPr/>
          </p:nvSpPr>
          <p:spPr>
            <a:xfrm>
              <a:off x="5523073" y="563852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62" name="pl1062"/>
            <p:cNvSpPr/>
            <p:nvPr/>
          </p:nvSpPr>
          <p:spPr>
            <a:xfrm>
              <a:off x="5523073" y="550925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63" name="pl1063"/>
            <p:cNvSpPr/>
            <p:nvPr/>
          </p:nvSpPr>
          <p:spPr>
            <a:xfrm>
              <a:off x="5523073" y="537997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64" name="pl1064"/>
            <p:cNvSpPr/>
            <p:nvPr/>
          </p:nvSpPr>
          <p:spPr>
            <a:xfrm>
              <a:off x="5523073" y="570316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5" name="pl1065"/>
            <p:cNvSpPr/>
            <p:nvPr/>
          </p:nvSpPr>
          <p:spPr>
            <a:xfrm>
              <a:off x="5523073" y="557389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6" name="pl1066"/>
            <p:cNvSpPr/>
            <p:nvPr/>
          </p:nvSpPr>
          <p:spPr>
            <a:xfrm>
              <a:off x="5523073" y="54446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67" name="pl1067"/>
            <p:cNvSpPr/>
            <p:nvPr/>
          </p:nvSpPr>
          <p:spPr>
            <a:xfrm>
              <a:off x="55747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572248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58701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601791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1" name="pl1071"/>
            <p:cNvSpPr/>
            <p:nvPr/>
          </p:nvSpPr>
          <p:spPr>
            <a:xfrm>
              <a:off x="616562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2" name="pl1072"/>
            <p:cNvSpPr/>
            <p:nvPr/>
          </p:nvSpPr>
          <p:spPr>
            <a:xfrm>
              <a:off x="631333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3" name="pl1073"/>
            <p:cNvSpPr/>
            <p:nvPr/>
          </p:nvSpPr>
          <p:spPr>
            <a:xfrm>
              <a:off x="64610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4" name="pl1074"/>
            <p:cNvSpPr/>
            <p:nvPr/>
          </p:nvSpPr>
          <p:spPr>
            <a:xfrm>
              <a:off x="660876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5" name="pl1075"/>
            <p:cNvSpPr/>
            <p:nvPr/>
          </p:nvSpPr>
          <p:spPr>
            <a:xfrm>
              <a:off x="5574772"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076" name="pl1076"/>
            <p:cNvSpPr/>
            <p:nvPr/>
          </p:nvSpPr>
          <p:spPr>
            <a:xfrm>
              <a:off x="5574772" y="5651457"/>
              <a:ext cx="1033987" cy="36197"/>
            </a:xfrm>
            <a:custGeom>
              <a:avLst/>
              <a:pathLst>
                <a:path w="1033987" h="36197">
                  <a:moveTo>
                    <a:pt x="0" y="20684"/>
                  </a:moveTo>
                  <a:lnTo>
                    <a:pt x="147712" y="0"/>
                  </a:lnTo>
                  <a:lnTo>
                    <a:pt x="295425" y="5171"/>
                  </a:lnTo>
                  <a:lnTo>
                    <a:pt x="443137" y="25855"/>
                  </a:lnTo>
                  <a:lnTo>
                    <a:pt x="590850" y="36197"/>
                  </a:lnTo>
                  <a:lnTo>
                    <a:pt x="738562" y="36197"/>
                  </a:lnTo>
                  <a:lnTo>
                    <a:pt x="886275" y="36197"/>
                  </a:lnTo>
                  <a:lnTo>
                    <a:pt x="1033987" y="36197"/>
                  </a:lnTo>
                </a:path>
              </a:pathLst>
            </a:custGeom>
            <a:ln w="40651" cap="flat">
              <a:solidFill>
                <a:srgbClr val="BEBEBE">
                  <a:alpha val="69803"/>
                </a:srgbClr>
              </a:solidFill>
              <a:prstDash val="solid"/>
              <a:round/>
            </a:ln>
          </p:spPr>
          <p:txBody>
            <a:bodyPr/>
            <a:lstStyle/>
            <a:p/>
          </p:txBody>
        </p:sp>
        <p:sp>
          <p:nvSpPr>
            <p:cNvPr id="1077" name="pl1077"/>
            <p:cNvSpPr/>
            <p:nvPr/>
          </p:nvSpPr>
          <p:spPr>
            <a:xfrm>
              <a:off x="5574772" y="5651457"/>
              <a:ext cx="1033987" cy="36197"/>
            </a:xfrm>
            <a:custGeom>
              <a:avLst/>
              <a:pathLst>
                <a:path w="1033987" h="36197">
                  <a:moveTo>
                    <a:pt x="0" y="20684"/>
                  </a:moveTo>
                  <a:lnTo>
                    <a:pt x="147712" y="0"/>
                  </a:lnTo>
                  <a:lnTo>
                    <a:pt x="295425" y="5171"/>
                  </a:lnTo>
                  <a:lnTo>
                    <a:pt x="443137" y="25855"/>
                  </a:lnTo>
                  <a:lnTo>
                    <a:pt x="590850" y="36197"/>
                  </a:lnTo>
                  <a:lnTo>
                    <a:pt x="738562" y="36197"/>
                  </a:lnTo>
                  <a:lnTo>
                    <a:pt x="886275" y="36197"/>
                  </a:lnTo>
                  <a:lnTo>
                    <a:pt x="1033987" y="36197"/>
                  </a:lnTo>
                </a:path>
              </a:pathLst>
            </a:custGeom>
            <a:ln w="35231" cap="flat">
              <a:solidFill>
                <a:srgbClr val="BEBEBE">
                  <a:alpha val="69803"/>
                </a:srgbClr>
              </a:solidFill>
              <a:prstDash val="solid"/>
              <a:round/>
            </a:ln>
          </p:spPr>
          <p:txBody>
            <a:bodyPr/>
            <a:lstStyle/>
            <a:p/>
          </p:txBody>
        </p:sp>
        <p:sp>
          <p:nvSpPr>
            <p:cNvPr id="1078" name="pl1078"/>
            <p:cNvSpPr/>
            <p:nvPr/>
          </p:nvSpPr>
          <p:spPr>
            <a:xfrm>
              <a:off x="5574772" y="5672141"/>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079" name="pl1079"/>
            <p:cNvSpPr/>
            <p:nvPr/>
          </p:nvSpPr>
          <p:spPr>
            <a:xfrm>
              <a:off x="5574772" y="5651457"/>
              <a:ext cx="1033987" cy="36197"/>
            </a:xfrm>
            <a:custGeom>
              <a:avLst/>
              <a:pathLst>
                <a:path w="1033987" h="36197">
                  <a:moveTo>
                    <a:pt x="0" y="20684"/>
                  </a:moveTo>
                  <a:lnTo>
                    <a:pt x="147712" y="0"/>
                  </a:lnTo>
                  <a:lnTo>
                    <a:pt x="295425" y="5171"/>
                  </a:lnTo>
                  <a:lnTo>
                    <a:pt x="443137" y="25855"/>
                  </a:lnTo>
                  <a:lnTo>
                    <a:pt x="590850" y="36197"/>
                  </a:lnTo>
                  <a:lnTo>
                    <a:pt x="738562" y="36197"/>
                  </a:lnTo>
                  <a:lnTo>
                    <a:pt x="886275" y="36197"/>
                  </a:lnTo>
                  <a:lnTo>
                    <a:pt x="1033987" y="36197"/>
                  </a:lnTo>
                </a:path>
              </a:pathLst>
            </a:custGeom>
            <a:ln w="40651" cap="flat">
              <a:solidFill>
                <a:srgbClr val="000000">
                  <a:alpha val="100000"/>
                </a:srgbClr>
              </a:solidFill>
              <a:prstDash val="solid"/>
              <a:round/>
            </a:ln>
          </p:spPr>
          <p:txBody>
            <a:bodyPr/>
            <a:lstStyle/>
            <a:p/>
          </p:txBody>
        </p:sp>
        <p:sp>
          <p:nvSpPr>
            <p:cNvPr id="1080" name="pl1080"/>
            <p:cNvSpPr/>
            <p:nvPr/>
          </p:nvSpPr>
          <p:spPr>
            <a:xfrm>
              <a:off x="5574772" y="5651457"/>
              <a:ext cx="1033987" cy="36197"/>
            </a:xfrm>
            <a:custGeom>
              <a:avLst/>
              <a:pathLst>
                <a:path w="1033987" h="36197">
                  <a:moveTo>
                    <a:pt x="0" y="20684"/>
                  </a:moveTo>
                  <a:lnTo>
                    <a:pt x="147712" y="0"/>
                  </a:lnTo>
                  <a:lnTo>
                    <a:pt x="295425" y="5171"/>
                  </a:lnTo>
                  <a:lnTo>
                    <a:pt x="443137" y="25855"/>
                  </a:lnTo>
                  <a:lnTo>
                    <a:pt x="590850" y="36197"/>
                  </a:lnTo>
                  <a:lnTo>
                    <a:pt x="738562" y="36197"/>
                  </a:lnTo>
                  <a:lnTo>
                    <a:pt x="886275" y="36197"/>
                  </a:lnTo>
                  <a:lnTo>
                    <a:pt x="1033987" y="36197"/>
                  </a:lnTo>
                </a:path>
              </a:pathLst>
            </a:custGeom>
            <a:ln w="35231" cap="flat">
              <a:solidFill>
                <a:srgbClr val="F26A21">
                  <a:alpha val="100000"/>
                </a:srgbClr>
              </a:solidFill>
              <a:prstDash val="solid"/>
              <a:round/>
            </a:ln>
          </p:spPr>
          <p:txBody>
            <a:bodyPr/>
            <a:lstStyle/>
            <a:p/>
          </p:txBody>
        </p:sp>
        <p:sp>
          <p:nvSpPr>
            <p:cNvPr id="1081" name="pl1081"/>
            <p:cNvSpPr/>
            <p:nvPr/>
          </p:nvSpPr>
          <p:spPr>
            <a:xfrm>
              <a:off x="5523073" y="570316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082" name="tx1082"/>
            <p:cNvSpPr/>
            <p:nvPr/>
          </p:nvSpPr>
          <p:spPr>
            <a:xfrm>
              <a:off x="5544643" y="55091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083" name="tx1083"/>
            <p:cNvSpPr/>
            <p:nvPr/>
          </p:nvSpPr>
          <p:spPr>
            <a:xfrm>
              <a:off x="5662226" y="54884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84" name="tx1084"/>
            <p:cNvSpPr/>
            <p:nvPr/>
          </p:nvSpPr>
          <p:spPr>
            <a:xfrm>
              <a:off x="5840068" y="54935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85" name="tx1085"/>
            <p:cNvSpPr/>
            <p:nvPr/>
          </p:nvSpPr>
          <p:spPr>
            <a:xfrm>
              <a:off x="5987780" y="55142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86" name="tx1086"/>
            <p:cNvSpPr/>
            <p:nvPr/>
          </p:nvSpPr>
          <p:spPr>
            <a:xfrm>
              <a:off x="6135493" y="55246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7" name="tx1087"/>
            <p:cNvSpPr/>
            <p:nvPr/>
          </p:nvSpPr>
          <p:spPr>
            <a:xfrm>
              <a:off x="6283205" y="55246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8" name="tx1088"/>
            <p:cNvSpPr/>
            <p:nvPr/>
          </p:nvSpPr>
          <p:spPr>
            <a:xfrm>
              <a:off x="6430918" y="55246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9" name="tx1089"/>
            <p:cNvSpPr/>
            <p:nvPr/>
          </p:nvSpPr>
          <p:spPr>
            <a:xfrm>
              <a:off x="6578630" y="55246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90" name="rc1090"/>
            <p:cNvSpPr/>
            <p:nvPr/>
          </p:nvSpPr>
          <p:spPr>
            <a:xfrm>
              <a:off x="6730048" y="874964"/>
              <a:ext cx="1137386" cy="460747"/>
            </a:xfrm>
            <a:prstGeom prst="rect">
              <a:avLst/>
            </a:prstGeom>
            <a:solidFill>
              <a:srgbClr val="EBEBEB">
                <a:alpha val="100000"/>
              </a:srgbClr>
            </a:solidFill>
          </p:spPr>
          <p:txBody>
            <a:bodyPr/>
            <a:lstStyle/>
            <a:p/>
          </p:txBody>
        </p:sp>
        <p:sp>
          <p:nvSpPr>
            <p:cNvPr id="1091" name="pl1091"/>
            <p:cNvSpPr/>
            <p:nvPr/>
          </p:nvSpPr>
          <p:spPr>
            <a:xfrm>
              <a:off x="6730048" y="12966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92" name="pl1092"/>
            <p:cNvSpPr/>
            <p:nvPr/>
          </p:nvSpPr>
          <p:spPr>
            <a:xfrm>
              <a:off x="6730048" y="1167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93" name="pl1093"/>
            <p:cNvSpPr/>
            <p:nvPr/>
          </p:nvSpPr>
          <p:spPr>
            <a:xfrm>
              <a:off x="6730048" y="10381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94" name="pl1094"/>
            <p:cNvSpPr/>
            <p:nvPr/>
          </p:nvSpPr>
          <p:spPr>
            <a:xfrm>
              <a:off x="6730048" y="90883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095" name="pl1095"/>
            <p:cNvSpPr/>
            <p:nvPr/>
          </p:nvSpPr>
          <p:spPr>
            <a:xfrm>
              <a:off x="6730048" y="12320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96" name="pl1096"/>
            <p:cNvSpPr/>
            <p:nvPr/>
          </p:nvSpPr>
          <p:spPr>
            <a:xfrm>
              <a:off x="6730048" y="11027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97" name="pl1097"/>
            <p:cNvSpPr/>
            <p:nvPr/>
          </p:nvSpPr>
          <p:spPr>
            <a:xfrm>
              <a:off x="6730048" y="97347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098" name="pl1098"/>
            <p:cNvSpPr/>
            <p:nvPr/>
          </p:nvSpPr>
          <p:spPr>
            <a:xfrm>
              <a:off x="678174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69294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707717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72248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737259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3" name="pl1103"/>
            <p:cNvSpPr/>
            <p:nvPr/>
          </p:nvSpPr>
          <p:spPr>
            <a:xfrm>
              <a:off x="75203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4" name="pl1104"/>
            <p:cNvSpPr/>
            <p:nvPr/>
          </p:nvSpPr>
          <p:spPr>
            <a:xfrm>
              <a:off x="766802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5" name="pl1105"/>
            <p:cNvSpPr/>
            <p:nvPr/>
          </p:nvSpPr>
          <p:spPr>
            <a:xfrm>
              <a:off x="781573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6" name="pl1106"/>
            <p:cNvSpPr/>
            <p:nvPr/>
          </p:nvSpPr>
          <p:spPr>
            <a:xfrm>
              <a:off x="6781748"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107" name="pl1107"/>
            <p:cNvSpPr/>
            <p:nvPr/>
          </p:nvSpPr>
          <p:spPr>
            <a:xfrm>
              <a:off x="6781748" y="1154464"/>
              <a:ext cx="1033987" cy="77567"/>
            </a:xfrm>
            <a:custGeom>
              <a:avLst/>
              <a:pathLst>
                <a:path w="1033987" h="77567">
                  <a:moveTo>
                    <a:pt x="0" y="36197"/>
                  </a:moveTo>
                  <a:lnTo>
                    <a:pt x="147712" y="46540"/>
                  </a:lnTo>
                  <a:lnTo>
                    <a:pt x="295425" y="25855"/>
                  </a:lnTo>
                  <a:lnTo>
                    <a:pt x="443137" y="25855"/>
                  </a:lnTo>
                  <a:lnTo>
                    <a:pt x="590850" y="25855"/>
                  </a:lnTo>
                  <a:lnTo>
                    <a:pt x="738562" y="0"/>
                  </a:lnTo>
                  <a:lnTo>
                    <a:pt x="886275" y="46540"/>
                  </a:lnTo>
                  <a:lnTo>
                    <a:pt x="1033987" y="77567"/>
                  </a:lnTo>
                </a:path>
              </a:pathLst>
            </a:custGeom>
            <a:ln w="40651" cap="flat">
              <a:solidFill>
                <a:srgbClr val="BEBEBE">
                  <a:alpha val="69803"/>
                </a:srgbClr>
              </a:solidFill>
              <a:prstDash val="solid"/>
              <a:round/>
            </a:ln>
          </p:spPr>
          <p:txBody>
            <a:bodyPr/>
            <a:lstStyle/>
            <a:p/>
          </p:txBody>
        </p:sp>
        <p:sp>
          <p:nvSpPr>
            <p:cNvPr id="1108" name="pl1108"/>
            <p:cNvSpPr/>
            <p:nvPr/>
          </p:nvSpPr>
          <p:spPr>
            <a:xfrm>
              <a:off x="6781748" y="1154464"/>
              <a:ext cx="1033987" cy="77567"/>
            </a:xfrm>
            <a:custGeom>
              <a:avLst/>
              <a:pathLst>
                <a:path w="1033987" h="77567">
                  <a:moveTo>
                    <a:pt x="0" y="36197"/>
                  </a:moveTo>
                  <a:lnTo>
                    <a:pt x="147712" y="46540"/>
                  </a:lnTo>
                  <a:lnTo>
                    <a:pt x="295425" y="25855"/>
                  </a:lnTo>
                  <a:lnTo>
                    <a:pt x="443137" y="25855"/>
                  </a:lnTo>
                  <a:lnTo>
                    <a:pt x="590850" y="25855"/>
                  </a:lnTo>
                  <a:lnTo>
                    <a:pt x="738562" y="0"/>
                  </a:lnTo>
                  <a:lnTo>
                    <a:pt x="886275" y="46540"/>
                  </a:lnTo>
                  <a:lnTo>
                    <a:pt x="1033987" y="77567"/>
                  </a:lnTo>
                </a:path>
              </a:pathLst>
            </a:custGeom>
            <a:ln w="35231" cap="flat">
              <a:solidFill>
                <a:srgbClr val="BEBEBE">
                  <a:alpha val="69803"/>
                </a:srgbClr>
              </a:solidFill>
              <a:prstDash val="solid"/>
              <a:round/>
            </a:ln>
          </p:spPr>
          <p:txBody>
            <a:bodyPr/>
            <a:lstStyle/>
            <a:p/>
          </p:txBody>
        </p:sp>
        <p:sp>
          <p:nvSpPr>
            <p:cNvPr id="1109" name="pl1109"/>
            <p:cNvSpPr/>
            <p:nvPr/>
          </p:nvSpPr>
          <p:spPr>
            <a:xfrm>
              <a:off x="6781748"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110" name="pl1110"/>
            <p:cNvSpPr/>
            <p:nvPr/>
          </p:nvSpPr>
          <p:spPr>
            <a:xfrm>
              <a:off x="6781748" y="1154464"/>
              <a:ext cx="1033987" cy="77567"/>
            </a:xfrm>
            <a:custGeom>
              <a:avLst/>
              <a:pathLst>
                <a:path w="1033987" h="77567">
                  <a:moveTo>
                    <a:pt x="0" y="36197"/>
                  </a:moveTo>
                  <a:lnTo>
                    <a:pt x="147712" y="46540"/>
                  </a:lnTo>
                  <a:lnTo>
                    <a:pt x="295425" y="25855"/>
                  </a:lnTo>
                  <a:lnTo>
                    <a:pt x="443137" y="25855"/>
                  </a:lnTo>
                  <a:lnTo>
                    <a:pt x="590850" y="25855"/>
                  </a:lnTo>
                  <a:lnTo>
                    <a:pt x="738562" y="0"/>
                  </a:lnTo>
                  <a:lnTo>
                    <a:pt x="886275" y="46540"/>
                  </a:lnTo>
                  <a:lnTo>
                    <a:pt x="1033987" y="77567"/>
                  </a:lnTo>
                </a:path>
              </a:pathLst>
            </a:custGeom>
            <a:ln w="40651" cap="flat">
              <a:solidFill>
                <a:srgbClr val="000000">
                  <a:alpha val="100000"/>
                </a:srgbClr>
              </a:solidFill>
              <a:prstDash val="solid"/>
              <a:round/>
            </a:ln>
          </p:spPr>
          <p:txBody>
            <a:bodyPr/>
            <a:lstStyle/>
            <a:p/>
          </p:txBody>
        </p:sp>
        <p:sp>
          <p:nvSpPr>
            <p:cNvPr id="1111" name="pl1111"/>
            <p:cNvSpPr/>
            <p:nvPr/>
          </p:nvSpPr>
          <p:spPr>
            <a:xfrm>
              <a:off x="6781748" y="1154464"/>
              <a:ext cx="1033987" cy="77567"/>
            </a:xfrm>
            <a:custGeom>
              <a:avLst/>
              <a:pathLst>
                <a:path w="1033987" h="77567">
                  <a:moveTo>
                    <a:pt x="0" y="36197"/>
                  </a:moveTo>
                  <a:lnTo>
                    <a:pt x="147712" y="46540"/>
                  </a:lnTo>
                  <a:lnTo>
                    <a:pt x="295425" y="25855"/>
                  </a:lnTo>
                  <a:lnTo>
                    <a:pt x="443137" y="25855"/>
                  </a:lnTo>
                  <a:lnTo>
                    <a:pt x="590850" y="25855"/>
                  </a:lnTo>
                  <a:lnTo>
                    <a:pt x="738562" y="0"/>
                  </a:lnTo>
                  <a:lnTo>
                    <a:pt x="886275" y="46540"/>
                  </a:lnTo>
                  <a:lnTo>
                    <a:pt x="1033987" y="77567"/>
                  </a:lnTo>
                </a:path>
              </a:pathLst>
            </a:custGeom>
            <a:ln w="35231" cap="flat">
              <a:solidFill>
                <a:srgbClr val="F26A21">
                  <a:alpha val="100000"/>
                </a:srgbClr>
              </a:solidFill>
              <a:prstDash val="solid"/>
              <a:round/>
            </a:ln>
          </p:spPr>
          <p:txBody>
            <a:bodyPr/>
            <a:lstStyle/>
            <a:p/>
          </p:txBody>
        </p:sp>
        <p:sp>
          <p:nvSpPr>
            <p:cNvPr id="1112" name="pl1112"/>
            <p:cNvSpPr/>
            <p:nvPr/>
          </p:nvSpPr>
          <p:spPr>
            <a:xfrm>
              <a:off x="6730048" y="1232031"/>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13" name="tx1113"/>
            <p:cNvSpPr/>
            <p:nvPr/>
          </p:nvSpPr>
          <p:spPr>
            <a:xfrm>
              <a:off x="6751618" y="10276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14" name="tx1114"/>
            <p:cNvSpPr/>
            <p:nvPr/>
          </p:nvSpPr>
          <p:spPr>
            <a:xfrm>
              <a:off x="6899331" y="10379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15" name="tx1115"/>
            <p:cNvSpPr/>
            <p:nvPr/>
          </p:nvSpPr>
          <p:spPr>
            <a:xfrm>
              <a:off x="7016914" y="1017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16" name="tx1116"/>
            <p:cNvSpPr/>
            <p:nvPr/>
          </p:nvSpPr>
          <p:spPr>
            <a:xfrm>
              <a:off x="7164626" y="1017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17" name="tx1117"/>
            <p:cNvSpPr/>
            <p:nvPr/>
          </p:nvSpPr>
          <p:spPr>
            <a:xfrm>
              <a:off x="7312339" y="1017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18" name="tx1118"/>
            <p:cNvSpPr/>
            <p:nvPr/>
          </p:nvSpPr>
          <p:spPr>
            <a:xfrm>
              <a:off x="7460051" y="9914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19" name="tx1119"/>
            <p:cNvSpPr/>
            <p:nvPr/>
          </p:nvSpPr>
          <p:spPr>
            <a:xfrm>
              <a:off x="7637894" y="10379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20" name="tx1120"/>
            <p:cNvSpPr/>
            <p:nvPr/>
          </p:nvSpPr>
          <p:spPr>
            <a:xfrm>
              <a:off x="7785606" y="10690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1" name="rc1121"/>
            <p:cNvSpPr/>
            <p:nvPr/>
          </p:nvSpPr>
          <p:spPr>
            <a:xfrm>
              <a:off x="6730048" y="1620153"/>
              <a:ext cx="1137386" cy="460747"/>
            </a:xfrm>
            <a:prstGeom prst="rect">
              <a:avLst/>
            </a:prstGeom>
            <a:solidFill>
              <a:srgbClr val="EBEBEB">
                <a:alpha val="100000"/>
              </a:srgbClr>
            </a:solidFill>
          </p:spPr>
          <p:txBody>
            <a:bodyPr/>
            <a:lstStyle/>
            <a:p/>
          </p:txBody>
        </p:sp>
        <p:sp>
          <p:nvSpPr>
            <p:cNvPr id="1122" name="pl1122"/>
            <p:cNvSpPr/>
            <p:nvPr/>
          </p:nvSpPr>
          <p:spPr>
            <a:xfrm>
              <a:off x="6730048" y="204185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23" name="pl1123"/>
            <p:cNvSpPr/>
            <p:nvPr/>
          </p:nvSpPr>
          <p:spPr>
            <a:xfrm>
              <a:off x="6730048" y="1912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24" name="pl1124"/>
            <p:cNvSpPr/>
            <p:nvPr/>
          </p:nvSpPr>
          <p:spPr>
            <a:xfrm>
              <a:off x="6730048" y="17833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25" name="pl1125"/>
            <p:cNvSpPr/>
            <p:nvPr/>
          </p:nvSpPr>
          <p:spPr>
            <a:xfrm>
              <a:off x="6730048" y="165402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26" name="pl1126"/>
            <p:cNvSpPr/>
            <p:nvPr/>
          </p:nvSpPr>
          <p:spPr>
            <a:xfrm>
              <a:off x="6730048" y="19772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27" name="pl1127"/>
            <p:cNvSpPr/>
            <p:nvPr/>
          </p:nvSpPr>
          <p:spPr>
            <a:xfrm>
              <a:off x="6730048" y="184794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28" name="pl1128"/>
            <p:cNvSpPr/>
            <p:nvPr/>
          </p:nvSpPr>
          <p:spPr>
            <a:xfrm>
              <a:off x="6730048" y="171866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29" name="pl1129"/>
            <p:cNvSpPr/>
            <p:nvPr/>
          </p:nvSpPr>
          <p:spPr>
            <a:xfrm>
              <a:off x="678174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0" name="pl1130"/>
            <p:cNvSpPr/>
            <p:nvPr/>
          </p:nvSpPr>
          <p:spPr>
            <a:xfrm>
              <a:off x="69294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1" name="pl1131"/>
            <p:cNvSpPr/>
            <p:nvPr/>
          </p:nvSpPr>
          <p:spPr>
            <a:xfrm>
              <a:off x="707717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2" name="pl1132"/>
            <p:cNvSpPr/>
            <p:nvPr/>
          </p:nvSpPr>
          <p:spPr>
            <a:xfrm>
              <a:off x="72248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3" name="pl1133"/>
            <p:cNvSpPr/>
            <p:nvPr/>
          </p:nvSpPr>
          <p:spPr>
            <a:xfrm>
              <a:off x="737259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4" name="pl1134"/>
            <p:cNvSpPr/>
            <p:nvPr/>
          </p:nvSpPr>
          <p:spPr>
            <a:xfrm>
              <a:off x="75203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5" name="pl1135"/>
            <p:cNvSpPr/>
            <p:nvPr/>
          </p:nvSpPr>
          <p:spPr>
            <a:xfrm>
              <a:off x="766802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6" name="pl1136"/>
            <p:cNvSpPr/>
            <p:nvPr/>
          </p:nvSpPr>
          <p:spPr>
            <a:xfrm>
              <a:off x="781573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7" name="pl1137"/>
            <p:cNvSpPr/>
            <p:nvPr/>
          </p:nvSpPr>
          <p:spPr>
            <a:xfrm>
              <a:off x="6781748"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138" name="pl1138"/>
            <p:cNvSpPr/>
            <p:nvPr/>
          </p:nvSpPr>
          <p:spPr>
            <a:xfrm>
              <a:off x="6781748" y="1894482"/>
              <a:ext cx="1033987" cy="108593"/>
            </a:xfrm>
            <a:custGeom>
              <a:avLst/>
              <a:pathLst>
                <a:path w="1033987" h="108593">
                  <a:moveTo>
                    <a:pt x="0" y="25855"/>
                  </a:moveTo>
                  <a:lnTo>
                    <a:pt x="147712" y="0"/>
                  </a:lnTo>
                  <a:lnTo>
                    <a:pt x="295425" y="15513"/>
                  </a:lnTo>
                  <a:lnTo>
                    <a:pt x="443137" y="46540"/>
                  </a:lnTo>
                  <a:lnTo>
                    <a:pt x="590850" y="0"/>
                  </a:lnTo>
                  <a:lnTo>
                    <a:pt x="738562" y="62053"/>
                  </a:lnTo>
                  <a:lnTo>
                    <a:pt x="886275" y="46540"/>
                  </a:lnTo>
                  <a:lnTo>
                    <a:pt x="1033987" y="108593"/>
                  </a:lnTo>
                </a:path>
              </a:pathLst>
            </a:custGeom>
            <a:ln w="40651" cap="flat">
              <a:solidFill>
                <a:srgbClr val="BEBEBE">
                  <a:alpha val="69803"/>
                </a:srgbClr>
              </a:solidFill>
              <a:prstDash val="solid"/>
              <a:round/>
            </a:ln>
          </p:spPr>
          <p:txBody>
            <a:bodyPr/>
            <a:lstStyle/>
            <a:p/>
          </p:txBody>
        </p:sp>
        <p:sp>
          <p:nvSpPr>
            <p:cNvPr id="1139" name="pl1139"/>
            <p:cNvSpPr/>
            <p:nvPr/>
          </p:nvSpPr>
          <p:spPr>
            <a:xfrm>
              <a:off x="6781748" y="1894482"/>
              <a:ext cx="1033987" cy="108593"/>
            </a:xfrm>
            <a:custGeom>
              <a:avLst/>
              <a:pathLst>
                <a:path w="1033987" h="108593">
                  <a:moveTo>
                    <a:pt x="0" y="25855"/>
                  </a:moveTo>
                  <a:lnTo>
                    <a:pt x="147712" y="0"/>
                  </a:lnTo>
                  <a:lnTo>
                    <a:pt x="295425" y="15513"/>
                  </a:lnTo>
                  <a:lnTo>
                    <a:pt x="443137" y="46540"/>
                  </a:lnTo>
                  <a:lnTo>
                    <a:pt x="590850" y="0"/>
                  </a:lnTo>
                  <a:lnTo>
                    <a:pt x="738562" y="62053"/>
                  </a:lnTo>
                  <a:lnTo>
                    <a:pt x="886275" y="46540"/>
                  </a:lnTo>
                  <a:lnTo>
                    <a:pt x="1033987" y="108593"/>
                  </a:lnTo>
                </a:path>
              </a:pathLst>
            </a:custGeom>
            <a:ln w="35231" cap="flat">
              <a:solidFill>
                <a:srgbClr val="BEBEBE">
                  <a:alpha val="69803"/>
                </a:srgbClr>
              </a:solidFill>
              <a:prstDash val="solid"/>
              <a:round/>
            </a:ln>
          </p:spPr>
          <p:txBody>
            <a:bodyPr/>
            <a:lstStyle/>
            <a:p/>
          </p:txBody>
        </p:sp>
        <p:sp>
          <p:nvSpPr>
            <p:cNvPr id="1140" name="pl1140"/>
            <p:cNvSpPr/>
            <p:nvPr/>
          </p:nvSpPr>
          <p:spPr>
            <a:xfrm>
              <a:off x="6781748"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141" name="pl1141"/>
            <p:cNvSpPr/>
            <p:nvPr/>
          </p:nvSpPr>
          <p:spPr>
            <a:xfrm>
              <a:off x="6781748" y="1894482"/>
              <a:ext cx="1033987" cy="108593"/>
            </a:xfrm>
            <a:custGeom>
              <a:avLst/>
              <a:pathLst>
                <a:path w="1033987" h="108593">
                  <a:moveTo>
                    <a:pt x="0" y="25855"/>
                  </a:moveTo>
                  <a:lnTo>
                    <a:pt x="147712" y="0"/>
                  </a:lnTo>
                  <a:lnTo>
                    <a:pt x="295425" y="15513"/>
                  </a:lnTo>
                  <a:lnTo>
                    <a:pt x="443137" y="46540"/>
                  </a:lnTo>
                  <a:lnTo>
                    <a:pt x="590850" y="0"/>
                  </a:lnTo>
                  <a:lnTo>
                    <a:pt x="738562" y="62053"/>
                  </a:lnTo>
                  <a:lnTo>
                    <a:pt x="886275" y="46540"/>
                  </a:lnTo>
                  <a:lnTo>
                    <a:pt x="1033987" y="108593"/>
                  </a:lnTo>
                </a:path>
              </a:pathLst>
            </a:custGeom>
            <a:ln w="40651" cap="flat">
              <a:solidFill>
                <a:srgbClr val="000000">
                  <a:alpha val="100000"/>
                </a:srgbClr>
              </a:solidFill>
              <a:prstDash val="solid"/>
              <a:round/>
            </a:ln>
          </p:spPr>
          <p:txBody>
            <a:bodyPr/>
            <a:lstStyle/>
            <a:p/>
          </p:txBody>
        </p:sp>
        <p:sp>
          <p:nvSpPr>
            <p:cNvPr id="1142" name="pl1142"/>
            <p:cNvSpPr/>
            <p:nvPr/>
          </p:nvSpPr>
          <p:spPr>
            <a:xfrm>
              <a:off x="6781748" y="1894482"/>
              <a:ext cx="1033987" cy="108593"/>
            </a:xfrm>
            <a:custGeom>
              <a:avLst/>
              <a:pathLst>
                <a:path w="1033987" h="108593">
                  <a:moveTo>
                    <a:pt x="0" y="25855"/>
                  </a:moveTo>
                  <a:lnTo>
                    <a:pt x="147712" y="0"/>
                  </a:lnTo>
                  <a:lnTo>
                    <a:pt x="295425" y="15513"/>
                  </a:lnTo>
                  <a:lnTo>
                    <a:pt x="443137" y="46540"/>
                  </a:lnTo>
                  <a:lnTo>
                    <a:pt x="590850" y="0"/>
                  </a:lnTo>
                  <a:lnTo>
                    <a:pt x="738562" y="62053"/>
                  </a:lnTo>
                  <a:lnTo>
                    <a:pt x="886275" y="46540"/>
                  </a:lnTo>
                  <a:lnTo>
                    <a:pt x="1033987" y="108593"/>
                  </a:lnTo>
                </a:path>
              </a:pathLst>
            </a:custGeom>
            <a:ln w="35231" cap="flat">
              <a:solidFill>
                <a:srgbClr val="F26A21">
                  <a:alpha val="100000"/>
                </a:srgbClr>
              </a:solidFill>
              <a:prstDash val="solid"/>
              <a:round/>
            </a:ln>
          </p:spPr>
          <p:txBody>
            <a:bodyPr/>
            <a:lstStyle/>
            <a:p/>
          </p:txBody>
        </p:sp>
        <p:sp>
          <p:nvSpPr>
            <p:cNvPr id="1143" name="pl1143"/>
            <p:cNvSpPr/>
            <p:nvPr/>
          </p:nvSpPr>
          <p:spPr>
            <a:xfrm>
              <a:off x="6730048" y="197722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44" name="tx1144"/>
            <p:cNvSpPr/>
            <p:nvPr/>
          </p:nvSpPr>
          <p:spPr>
            <a:xfrm>
              <a:off x="6725512" y="175730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45" name="tx1145"/>
            <p:cNvSpPr/>
            <p:nvPr/>
          </p:nvSpPr>
          <p:spPr>
            <a:xfrm>
              <a:off x="6869201" y="1731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146" name="tx1146"/>
            <p:cNvSpPr/>
            <p:nvPr/>
          </p:nvSpPr>
          <p:spPr>
            <a:xfrm>
              <a:off x="7016914" y="17469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147" name="tx1147"/>
            <p:cNvSpPr/>
            <p:nvPr/>
          </p:nvSpPr>
          <p:spPr>
            <a:xfrm>
              <a:off x="7194756" y="17779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48" name="tx1148"/>
            <p:cNvSpPr/>
            <p:nvPr/>
          </p:nvSpPr>
          <p:spPr>
            <a:xfrm>
              <a:off x="7312339" y="1731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149" name="tx1149"/>
            <p:cNvSpPr/>
            <p:nvPr/>
          </p:nvSpPr>
          <p:spPr>
            <a:xfrm>
              <a:off x="7490181" y="1793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50" name="tx1150"/>
            <p:cNvSpPr/>
            <p:nvPr/>
          </p:nvSpPr>
          <p:spPr>
            <a:xfrm>
              <a:off x="7637894" y="17779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51" name="tx1151"/>
            <p:cNvSpPr/>
            <p:nvPr/>
          </p:nvSpPr>
          <p:spPr>
            <a:xfrm>
              <a:off x="7767547" y="1840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52" name="rc1152"/>
            <p:cNvSpPr/>
            <p:nvPr/>
          </p:nvSpPr>
          <p:spPr>
            <a:xfrm>
              <a:off x="6730048" y="2365343"/>
              <a:ext cx="1137386" cy="460747"/>
            </a:xfrm>
            <a:prstGeom prst="rect">
              <a:avLst/>
            </a:prstGeom>
            <a:solidFill>
              <a:srgbClr val="EBEBEB">
                <a:alpha val="100000"/>
              </a:srgbClr>
            </a:solidFill>
          </p:spPr>
          <p:txBody>
            <a:bodyPr/>
            <a:lstStyle/>
            <a:p/>
          </p:txBody>
        </p:sp>
        <p:sp>
          <p:nvSpPr>
            <p:cNvPr id="1153" name="pl1153"/>
            <p:cNvSpPr/>
            <p:nvPr/>
          </p:nvSpPr>
          <p:spPr>
            <a:xfrm>
              <a:off x="6730048" y="278704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54" name="pl1154"/>
            <p:cNvSpPr/>
            <p:nvPr/>
          </p:nvSpPr>
          <p:spPr>
            <a:xfrm>
              <a:off x="6730048" y="26577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55" name="pl1155"/>
            <p:cNvSpPr/>
            <p:nvPr/>
          </p:nvSpPr>
          <p:spPr>
            <a:xfrm>
              <a:off x="6730048" y="25284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56" name="pl1156"/>
            <p:cNvSpPr/>
            <p:nvPr/>
          </p:nvSpPr>
          <p:spPr>
            <a:xfrm>
              <a:off x="6730048" y="239921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57" name="pl1157"/>
            <p:cNvSpPr/>
            <p:nvPr/>
          </p:nvSpPr>
          <p:spPr>
            <a:xfrm>
              <a:off x="6730048" y="272241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58" name="pl1158"/>
            <p:cNvSpPr/>
            <p:nvPr/>
          </p:nvSpPr>
          <p:spPr>
            <a:xfrm>
              <a:off x="6730048" y="25931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59" name="pl1159"/>
            <p:cNvSpPr/>
            <p:nvPr/>
          </p:nvSpPr>
          <p:spPr>
            <a:xfrm>
              <a:off x="6730048" y="246385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60" name="pl1160"/>
            <p:cNvSpPr/>
            <p:nvPr/>
          </p:nvSpPr>
          <p:spPr>
            <a:xfrm>
              <a:off x="678174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1" name="pl1161"/>
            <p:cNvSpPr/>
            <p:nvPr/>
          </p:nvSpPr>
          <p:spPr>
            <a:xfrm>
              <a:off x="69294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2" name="pl1162"/>
            <p:cNvSpPr/>
            <p:nvPr/>
          </p:nvSpPr>
          <p:spPr>
            <a:xfrm>
              <a:off x="707717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3" name="pl1163"/>
            <p:cNvSpPr/>
            <p:nvPr/>
          </p:nvSpPr>
          <p:spPr>
            <a:xfrm>
              <a:off x="72248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4" name="pl1164"/>
            <p:cNvSpPr/>
            <p:nvPr/>
          </p:nvSpPr>
          <p:spPr>
            <a:xfrm>
              <a:off x="737259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5" name="pl1165"/>
            <p:cNvSpPr/>
            <p:nvPr/>
          </p:nvSpPr>
          <p:spPr>
            <a:xfrm>
              <a:off x="75203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6" name="pl1166"/>
            <p:cNvSpPr/>
            <p:nvPr/>
          </p:nvSpPr>
          <p:spPr>
            <a:xfrm>
              <a:off x="766802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7" name="pl1167"/>
            <p:cNvSpPr/>
            <p:nvPr/>
          </p:nvSpPr>
          <p:spPr>
            <a:xfrm>
              <a:off x="781573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8" name="pl1168"/>
            <p:cNvSpPr/>
            <p:nvPr/>
          </p:nvSpPr>
          <p:spPr>
            <a:xfrm>
              <a:off x="6781748"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169" name="pl1169"/>
            <p:cNvSpPr/>
            <p:nvPr/>
          </p:nvSpPr>
          <p:spPr>
            <a:xfrm>
              <a:off x="6781748" y="2618987"/>
              <a:ext cx="1033987" cy="87909"/>
            </a:xfrm>
            <a:custGeom>
              <a:avLst/>
              <a:pathLst>
                <a:path w="1033987" h="87909">
                  <a:moveTo>
                    <a:pt x="0" y="41369"/>
                  </a:moveTo>
                  <a:lnTo>
                    <a:pt x="147712" y="87909"/>
                  </a:lnTo>
                  <a:lnTo>
                    <a:pt x="295425" y="15513"/>
                  </a:lnTo>
                  <a:lnTo>
                    <a:pt x="443137" y="10342"/>
                  </a:lnTo>
                  <a:lnTo>
                    <a:pt x="590850" y="46540"/>
                  </a:lnTo>
                  <a:lnTo>
                    <a:pt x="738562" y="0"/>
                  </a:lnTo>
                  <a:lnTo>
                    <a:pt x="886275" y="25855"/>
                  </a:lnTo>
                  <a:lnTo>
                    <a:pt x="1033987" y="36197"/>
                  </a:lnTo>
                </a:path>
              </a:pathLst>
            </a:custGeom>
            <a:ln w="40651" cap="flat">
              <a:solidFill>
                <a:srgbClr val="BEBEBE">
                  <a:alpha val="69803"/>
                </a:srgbClr>
              </a:solidFill>
              <a:prstDash val="solid"/>
              <a:round/>
            </a:ln>
          </p:spPr>
          <p:txBody>
            <a:bodyPr/>
            <a:lstStyle/>
            <a:p/>
          </p:txBody>
        </p:sp>
        <p:sp>
          <p:nvSpPr>
            <p:cNvPr id="1170" name="pl1170"/>
            <p:cNvSpPr/>
            <p:nvPr/>
          </p:nvSpPr>
          <p:spPr>
            <a:xfrm>
              <a:off x="6781748" y="2618987"/>
              <a:ext cx="1033987" cy="87909"/>
            </a:xfrm>
            <a:custGeom>
              <a:avLst/>
              <a:pathLst>
                <a:path w="1033987" h="87909">
                  <a:moveTo>
                    <a:pt x="0" y="41369"/>
                  </a:moveTo>
                  <a:lnTo>
                    <a:pt x="147712" y="87909"/>
                  </a:lnTo>
                  <a:lnTo>
                    <a:pt x="295425" y="15513"/>
                  </a:lnTo>
                  <a:lnTo>
                    <a:pt x="443137" y="10342"/>
                  </a:lnTo>
                  <a:lnTo>
                    <a:pt x="590850" y="46540"/>
                  </a:lnTo>
                  <a:lnTo>
                    <a:pt x="738562" y="0"/>
                  </a:lnTo>
                  <a:lnTo>
                    <a:pt x="886275" y="25855"/>
                  </a:lnTo>
                  <a:lnTo>
                    <a:pt x="1033987" y="36197"/>
                  </a:lnTo>
                </a:path>
              </a:pathLst>
            </a:custGeom>
            <a:ln w="35231" cap="flat">
              <a:solidFill>
                <a:srgbClr val="BEBEBE">
                  <a:alpha val="69803"/>
                </a:srgbClr>
              </a:solidFill>
              <a:prstDash val="solid"/>
              <a:round/>
            </a:ln>
          </p:spPr>
          <p:txBody>
            <a:bodyPr/>
            <a:lstStyle/>
            <a:p/>
          </p:txBody>
        </p:sp>
        <p:sp>
          <p:nvSpPr>
            <p:cNvPr id="1171" name="pl1171"/>
            <p:cNvSpPr/>
            <p:nvPr/>
          </p:nvSpPr>
          <p:spPr>
            <a:xfrm>
              <a:off x="6781748"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172" name="pl1172"/>
            <p:cNvSpPr/>
            <p:nvPr/>
          </p:nvSpPr>
          <p:spPr>
            <a:xfrm>
              <a:off x="6781748" y="2618987"/>
              <a:ext cx="1033987" cy="87909"/>
            </a:xfrm>
            <a:custGeom>
              <a:avLst/>
              <a:pathLst>
                <a:path w="1033987" h="87909">
                  <a:moveTo>
                    <a:pt x="0" y="41369"/>
                  </a:moveTo>
                  <a:lnTo>
                    <a:pt x="147712" y="87909"/>
                  </a:lnTo>
                  <a:lnTo>
                    <a:pt x="295425" y="15513"/>
                  </a:lnTo>
                  <a:lnTo>
                    <a:pt x="443137" y="10342"/>
                  </a:lnTo>
                  <a:lnTo>
                    <a:pt x="590850" y="46540"/>
                  </a:lnTo>
                  <a:lnTo>
                    <a:pt x="738562" y="0"/>
                  </a:lnTo>
                  <a:lnTo>
                    <a:pt x="886275" y="25855"/>
                  </a:lnTo>
                  <a:lnTo>
                    <a:pt x="1033987" y="36197"/>
                  </a:lnTo>
                </a:path>
              </a:pathLst>
            </a:custGeom>
            <a:ln w="40651" cap="flat">
              <a:solidFill>
                <a:srgbClr val="000000">
                  <a:alpha val="100000"/>
                </a:srgbClr>
              </a:solidFill>
              <a:prstDash val="solid"/>
              <a:round/>
            </a:ln>
          </p:spPr>
          <p:txBody>
            <a:bodyPr/>
            <a:lstStyle/>
            <a:p/>
          </p:txBody>
        </p:sp>
        <p:sp>
          <p:nvSpPr>
            <p:cNvPr id="1173" name="pl1173"/>
            <p:cNvSpPr/>
            <p:nvPr/>
          </p:nvSpPr>
          <p:spPr>
            <a:xfrm>
              <a:off x="6781748" y="2618987"/>
              <a:ext cx="1033987" cy="87909"/>
            </a:xfrm>
            <a:custGeom>
              <a:avLst/>
              <a:pathLst>
                <a:path w="1033987" h="87909">
                  <a:moveTo>
                    <a:pt x="0" y="41369"/>
                  </a:moveTo>
                  <a:lnTo>
                    <a:pt x="147712" y="87909"/>
                  </a:lnTo>
                  <a:lnTo>
                    <a:pt x="295425" y="15513"/>
                  </a:lnTo>
                  <a:lnTo>
                    <a:pt x="443137" y="10342"/>
                  </a:lnTo>
                  <a:lnTo>
                    <a:pt x="590850" y="46540"/>
                  </a:lnTo>
                  <a:lnTo>
                    <a:pt x="738562" y="0"/>
                  </a:lnTo>
                  <a:lnTo>
                    <a:pt x="886275" y="25855"/>
                  </a:lnTo>
                  <a:lnTo>
                    <a:pt x="1033987" y="36197"/>
                  </a:lnTo>
                </a:path>
              </a:pathLst>
            </a:custGeom>
            <a:ln w="35231" cap="flat">
              <a:solidFill>
                <a:srgbClr val="F26A21">
                  <a:alpha val="100000"/>
                </a:srgbClr>
              </a:solidFill>
              <a:prstDash val="solid"/>
              <a:round/>
            </a:ln>
          </p:spPr>
          <p:txBody>
            <a:bodyPr/>
            <a:lstStyle/>
            <a:p/>
          </p:txBody>
        </p:sp>
        <p:sp>
          <p:nvSpPr>
            <p:cNvPr id="1174" name="pl1174"/>
            <p:cNvSpPr/>
            <p:nvPr/>
          </p:nvSpPr>
          <p:spPr>
            <a:xfrm>
              <a:off x="6730048" y="272241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175" name="tx1175"/>
            <p:cNvSpPr/>
            <p:nvPr/>
          </p:nvSpPr>
          <p:spPr>
            <a:xfrm>
              <a:off x="6721489" y="2497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176" name="tx1176"/>
            <p:cNvSpPr/>
            <p:nvPr/>
          </p:nvSpPr>
          <p:spPr>
            <a:xfrm>
              <a:off x="6899331" y="25438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77" name="tx1177"/>
            <p:cNvSpPr/>
            <p:nvPr/>
          </p:nvSpPr>
          <p:spPr>
            <a:xfrm>
              <a:off x="7016914" y="24714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178" name="tx1178"/>
            <p:cNvSpPr/>
            <p:nvPr/>
          </p:nvSpPr>
          <p:spPr>
            <a:xfrm>
              <a:off x="7164626" y="24663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179" name="tx1179"/>
            <p:cNvSpPr/>
            <p:nvPr/>
          </p:nvSpPr>
          <p:spPr>
            <a:xfrm>
              <a:off x="7316362" y="250249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80" name="tx1180"/>
            <p:cNvSpPr/>
            <p:nvPr/>
          </p:nvSpPr>
          <p:spPr>
            <a:xfrm>
              <a:off x="7460051" y="2455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181" name="tx1181"/>
            <p:cNvSpPr/>
            <p:nvPr/>
          </p:nvSpPr>
          <p:spPr>
            <a:xfrm>
              <a:off x="7607764" y="2481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82" name="tx1182"/>
            <p:cNvSpPr/>
            <p:nvPr/>
          </p:nvSpPr>
          <p:spPr>
            <a:xfrm>
              <a:off x="7755477" y="24921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183" name="rc1183"/>
            <p:cNvSpPr/>
            <p:nvPr/>
          </p:nvSpPr>
          <p:spPr>
            <a:xfrm>
              <a:off x="6730048" y="3110533"/>
              <a:ext cx="1137386" cy="460747"/>
            </a:xfrm>
            <a:prstGeom prst="rect">
              <a:avLst/>
            </a:prstGeom>
            <a:solidFill>
              <a:srgbClr val="EBEBEB">
                <a:alpha val="100000"/>
              </a:srgbClr>
            </a:solidFill>
          </p:spPr>
          <p:txBody>
            <a:bodyPr/>
            <a:lstStyle/>
            <a:p/>
          </p:txBody>
        </p:sp>
        <p:sp>
          <p:nvSpPr>
            <p:cNvPr id="1184" name="pl1184"/>
            <p:cNvSpPr/>
            <p:nvPr/>
          </p:nvSpPr>
          <p:spPr>
            <a:xfrm>
              <a:off x="6730048" y="35322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85" name="pl1185"/>
            <p:cNvSpPr/>
            <p:nvPr/>
          </p:nvSpPr>
          <p:spPr>
            <a:xfrm>
              <a:off x="6730048" y="3402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86" name="pl1186"/>
            <p:cNvSpPr/>
            <p:nvPr/>
          </p:nvSpPr>
          <p:spPr>
            <a:xfrm>
              <a:off x="6730048" y="32736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87" name="pl1187"/>
            <p:cNvSpPr/>
            <p:nvPr/>
          </p:nvSpPr>
          <p:spPr>
            <a:xfrm>
              <a:off x="6730048" y="31444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188" name="pl1188"/>
            <p:cNvSpPr/>
            <p:nvPr/>
          </p:nvSpPr>
          <p:spPr>
            <a:xfrm>
              <a:off x="6730048" y="346759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89" name="pl1189"/>
            <p:cNvSpPr/>
            <p:nvPr/>
          </p:nvSpPr>
          <p:spPr>
            <a:xfrm>
              <a:off x="6730048" y="33383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90" name="pl1190"/>
            <p:cNvSpPr/>
            <p:nvPr/>
          </p:nvSpPr>
          <p:spPr>
            <a:xfrm>
              <a:off x="6730048" y="320904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191" name="pl1191"/>
            <p:cNvSpPr/>
            <p:nvPr/>
          </p:nvSpPr>
          <p:spPr>
            <a:xfrm>
              <a:off x="678174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2" name="pl1192"/>
            <p:cNvSpPr/>
            <p:nvPr/>
          </p:nvSpPr>
          <p:spPr>
            <a:xfrm>
              <a:off x="69294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3" name="pl1193"/>
            <p:cNvSpPr/>
            <p:nvPr/>
          </p:nvSpPr>
          <p:spPr>
            <a:xfrm>
              <a:off x="707717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4" name="pl1194"/>
            <p:cNvSpPr/>
            <p:nvPr/>
          </p:nvSpPr>
          <p:spPr>
            <a:xfrm>
              <a:off x="72248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5" name="pl1195"/>
            <p:cNvSpPr/>
            <p:nvPr/>
          </p:nvSpPr>
          <p:spPr>
            <a:xfrm>
              <a:off x="737259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6" name="pl1196"/>
            <p:cNvSpPr/>
            <p:nvPr/>
          </p:nvSpPr>
          <p:spPr>
            <a:xfrm>
              <a:off x="75203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7" name="pl1197"/>
            <p:cNvSpPr/>
            <p:nvPr/>
          </p:nvSpPr>
          <p:spPr>
            <a:xfrm>
              <a:off x="766802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8" name="pl1198"/>
            <p:cNvSpPr/>
            <p:nvPr/>
          </p:nvSpPr>
          <p:spPr>
            <a:xfrm>
              <a:off x="781573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9" name="pl1199"/>
            <p:cNvSpPr/>
            <p:nvPr/>
          </p:nvSpPr>
          <p:spPr>
            <a:xfrm>
              <a:off x="6781748"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200" name="pl1200"/>
            <p:cNvSpPr/>
            <p:nvPr/>
          </p:nvSpPr>
          <p:spPr>
            <a:xfrm>
              <a:off x="6781748" y="3415888"/>
              <a:ext cx="1033987" cy="77567"/>
            </a:xfrm>
            <a:custGeom>
              <a:avLst/>
              <a:pathLst>
                <a:path w="1033987" h="77567">
                  <a:moveTo>
                    <a:pt x="0" y="41369"/>
                  </a:moveTo>
                  <a:lnTo>
                    <a:pt x="147712" y="0"/>
                  </a:lnTo>
                  <a:lnTo>
                    <a:pt x="295425" y="77567"/>
                  </a:lnTo>
                  <a:lnTo>
                    <a:pt x="443137" y="41369"/>
                  </a:lnTo>
                  <a:lnTo>
                    <a:pt x="590850" y="15513"/>
                  </a:lnTo>
                  <a:lnTo>
                    <a:pt x="738562" y="10342"/>
                  </a:lnTo>
                  <a:lnTo>
                    <a:pt x="886275" y="15513"/>
                  </a:lnTo>
                  <a:lnTo>
                    <a:pt x="1033987" y="15513"/>
                  </a:lnTo>
                </a:path>
              </a:pathLst>
            </a:custGeom>
            <a:ln w="40651" cap="flat">
              <a:solidFill>
                <a:srgbClr val="BEBEBE">
                  <a:alpha val="69803"/>
                </a:srgbClr>
              </a:solidFill>
              <a:prstDash val="solid"/>
              <a:round/>
            </a:ln>
          </p:spPr>
          <p:txBody>
            <a:bodyPr/>
            <a:lstStyle/>
            <a:p/>
          </p:txBody>
        </p:sp>
        <p:sp>
          <p:nvSpPr>
            <p:cNvPr id="1201" name="pl1201"/>
            <p:cNvSpPr/>
            <p:nvPr/>
          </p:nvSpPr>
          <p:spPr>
            <a:xfrm>
              <a:off x="6781748" y="3415888"/>
              <a:ext cx="1033987" cy="77567"/>
            </a:xfrm>
            <a:custGeom>
              <a:avLst/>
              <a:pathLst>
                <a:path w="1033987" h="77567">
                  <a:moveTo>
                    <a:pt x="0" y="41369"/>
                  </a:moveTo>
                  <a:lnTo>
                    <a:pt x="147712" y="0"/>
                  </a:lnTo>
                  <a:lnTo>
                    <a:pt x="295425" y="77567"/>
                  </a:lnTo>
                  <a:lnTo>
                    <a:pt x="443137" y="41369"/>
                  </a:lnTo>
                  <a:lnTo>
                    <a:pt x="590850" y="15513"/>
                  </a:lnTo>
                  <a:lnTo>
                    <a:pt x="738562" y="10342"/>
                  </a:lnTo>
                  <a:lnTo>
                    <a:pt x="886275" y="15513"/>
                  </a:lnTo>
                  <a:lnTo>
                    <a:pt x="1033987" y="15513"/>
                  </a:lnTo>
                </a:path>
              </a:pathLst>
            </a:custGeom>
            <a:ln w="35231" cap="flat">
              <a:solidFill>
                <a:srgbClr val="BEBEBE">
                  <a:alpha val="69803"/>
                </a:srgbClr>
              </a:solidFill>
              <a:prstDash val="solid"/>
              <a:round/>
            </a:ln>
          </p:spPr>
          <p:txBody>
            <a:bodyPr/>
            <a:lstStyle/>
            <a:p/>
          </p:txBody>
        </p:sp>
        <p:sp>
          <p:nvSpPr>
            <p:cNvPr id="1202" name="pl1202"/>
            <p:cNvSpPr/>
            <p:nvPr/>
          </p:nvSpPr>
          <p:spPr>
            <a:xfrm>
              <a:off x="6781748"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203" name="pl1203"/>
            <p:cNvSpPr/>
            <p:nvPr/>
          </p:nvSpPr>
          <p:spPr>
            <a:xfrm>
              <a:off x="6781748" y="3415888"/>
              <a:ext cx="1033987" cy="77567"/>
            </a:xfrm>
            <a:custGeom>
              <a:avLst/>
              <a:pathLst>
                <a:path w="1033987" h="77567">
                  <a:moveTo>
                    <a:pt x="0" y="41369"/>
                  </a:moveTo>
                  <a:lnTo>
                    <a:pt x="147712" y="0"/>
                  </a:lnTo>
                  <a:lnTo>
                    <a:pt x="295425" y="77567"/>
                  </a:lnTo>
                  <a:lnTo>
                    <a:pt x="443137" y="41369"/>
                  </a:lnTo>
                  <a:lnTo>
                    <a:pt x="590850" y="15513"/>
                  </a:lnTo>
                  <a:lnTo>
                    <a:pt x="738562" y="10342"/>
                  </a:lnTo>
                  <a:lnTo>
                    <a:pt x="886275" y="15513"/>
                  </a:lnTo>
                  <a:lnTo>
                    <a:pt x="1033987" y="15513"/>
                  </a:lnTo>
                </a:path>
              </a:pathLst>
            </a:custGeom>
            <a:ln w="40651" cap="flat">
              <a:solidFill>
                <a:srgbClr val="000000">
                  <a:alpha val="100000"/>
                </a:srgbClr>
              </a:solidFill>
              <a:prstDash val="solid"/>
              <a:round/>
            </a:ln>
          </p:spPr>
          <p:txBody>
            <a:bodyPr/>
            <a:lstStyle/>
            <a:p/>
          </p:txBody>
        </p:sp>
        <p:sp>
          <p:nvSpPr>
            <p:cNvPr id="1204" name="pl1204"/>
            <p:cNvSpPr/>
            <p:nvPr/>
          </p:nvSpPr>
          <p:spPr>
            <a:xfrm>
              <a:off x="6781748" y="3415888"/>
              <a:ext cx="1033987" cy="77567"/>
            </a:xfrm>
            <a:custGeom>
              <a:avLst/>
              <a:pathLst>
                <a:path w="1033987" h="77567">
                  <a:moveTo>
                    <a:pt x="0" y="41369"/>
                  </a:moveTo>
                  <a:lnTo>
                    <a:pt x="147712" y="0"/>
                  </a:lnTo>
                  <a:lnTo>
                    <a:pt x="295425" y="77567"/>
                  </a:lnTo>
                  <a:lnTo>
                    <a:pt x="443137" y="41369"/>
                  </a:lnTo>
                  <a:lnTo>
                    <a:pt x="590850" y="15513"/>
                  </a:lnTo>
                  <a:lnTo>
                    <a:pt x="738562" y="10342"/>
                  </a:lnTo>
                  <a:lnTo>
                    <a:pt x="886275" y="15513"/>
                  </a:lnTo>
                  <a:lnTo>
                    <a:pt x="1033987" y="15513"/>
                  </a:lnTo>
                </a:path>
              </a:pathLst>
            </a:custGeom>
            <a:ln w="35231" cap="flat">
              <a:solidFill>
                <a:srgbClr val="F26A21">
                  <a:alpha val="100000"/>
                </a:srgbClr>
              </a:solidFill>
              <a:prstDash val="solid"/>
              <a:round/>
            </a:ln>
          </p:spPr>
          <p:txBody>
            <a:bodyPr/>
            <a:lstStyle/>
            <a:p/>
          </p:txBody>
        </p:sp>
        <p:sp>
          <p:nvSpPr>
            <p:cNvPr id="1205" name="pl1205"/>
            <p:cNvSpPr/>
            <p:nvPr/>
          </p:nvSpPr>
          <p:spPr>
            <a:xfrm>
              <a:off x="6730048" y="346759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06" name="tx1206"/>
            <p:cNvSpPr/>
            <p:nvPr/>
          </p:nvSpPr>
          <p:spPr>
            <a:xfrm>
              <a:off x="6751618" y="3294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07" name="tx1207"/>
            <p:cNvSpPr/>
            <p:nvPr/>
          </p:nvSpPr>
          <p:spPr>
            <a:xfrm>
              <a:off x="6869201" y="32528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08" name="tx1208"/>
            <p:cNvSpPr/>
            <p:nvPr/>
          </p:nvSpPr>
          <p:spPr>
            <a:xfrm>
              <a:off x="7028984" y="33304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09" name="tx1209"/>
            <p:cNvSpPr/>
            <p:nvPr/>
          </p:nvSpPr>
          <p:spPr>
            <a:xfrm>
              <a:off x="7194756" y="3294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10" name="tx1210"/>
            <p:cNvSpPr/>
            <p:nvPr/>
          </p:nvSpPr>
          <p:spPr>
            <a:xfrm>
              <a:off x="7342468" y="32683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11" name="tx1211"/>
            <p:cNvSpPr/>
            <p:nvPr/>
          </p:nvSpPr>
          <p:spPr>
            <a:xfrm>
              <a:off x="7490181" y="32632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12" name="tx1212"/>
            <p:cNvSpPr/>
            <p:nvPr/>
          </p:nvSpPr>
          <p:spPr>
            <a:xfrm>
              <a:off x="7637894" y="32683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13" name="tx1213"/>
            <p:cNvSpPr/>
            <p:nvPr/>
          </p:nvSpPr>
          <p:spPr>
            <a:xfrm>
              <a:off x="7785606" y="32683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14" name="rc1214"/>
            <p:cNvSpPr/>
            <p:nvPr/>
          </p:nvSpPr>
          <p:spPr>
            <a:xfrm>
              <a:off x="6730048" y="3855722"/>
              <a:ext cx="1137386" cy="460747"/>
            </a:xfrm>
            <a:prstGeom prst="rect">
              <a:avLst/>
            </a:prstGeom>
            <a:solidFill>
              <a:srgbClr val="EBEBEB">
                <a:alpha val="100000"/>
              </a:srgbClr>
            </a:solidFill>
          </p:spPr>
          <p:txBody>
            <a:bodyPr/>
            <a:lstStyle/>
            <a:p/>
          </p:txBody>
        </p:sp>
        <p:sp>
          <p:nvSpPr>
            <p:cNvPr id="1215" name="pl1215"/>
            <p:cNvSpPr/>
            <p:nvPr/>
          </p:nvSpPr>
          <p:spPr>
            <a:xfrm>
              <a:off x="6730048" y="427742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16" name="pl1216"/>
            <p:cNvSpPr/>
            <p:nvPr/>
          </p:nvSpPr>
          <p:spPr>
            <a:xfrm>
              <a:off x="6730048" y="4148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17" name="pl1217"/>
            <p:cNvSpPr/>
            <p:nvPr/>
          </p:nvSpPr>
          <p:spPr>
            <a:xfrm>
              <a:off x="6730048" y="401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18" name="pl1218"/>
            <p:cNvSpPr/>
            <p:nvPr/>
          </p:nvSpPr>
          <p:spPr>
            <a:xfrm>
              <a:off x="6730048" y="388959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19" name="pl1219"/>
            <p:cNvSpPr/>
            <p:nvPr/>
          </p:nvSpPr>
          <p:spPr>
            <a:xfrm>
              <a:off x="6730048" y="4212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20" name="pl1220"/>
            <p:cNvSpPr/>
            <p:nvPr/>
          </p:nvSpPr>
          <p:spPr>
            <a:xfrm>
              <a:off x="6730048" y="40835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21" name="pl1221"/>
            <p:cNvSpPr/>
            <p:nvPr/>
          </p:nvSpPr>
          <p:spPr>
            <a:xfrm>
              <a:off x="6730048" y="395423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22" name="pl1222"/>
            <p:cNvSpPr/>
            <p:nvPr/>
          </p:nvSpPr>
          <p:spPr>
            <a:xfrm>
              <a:off x="678174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3" name="pl1223"/>
            <p:cNvSpPr/>
            <p:nvPr/>
          </p:nvSpPr>
          <p:spPr>
            <a:xfrm>
              <a:off x="69294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4" name="pl1224"/>
            <p:cNvSpPr/>
            <p:nvPr/>
          </p:nvSpPr>
          <p:spPr>
            <a:xfrm>
              <a:off x="707717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5" name="pl1225"/>
            <p:cNvSpPr/>
            <p:nvPr/>
          </p:nvSpPr>
          <p:spPr>
            <a:xfrm>
              <a:off x="72248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6" name="pl1226"/>
            <p:cNvSpPr/>
            <p:nvPr/>
          </p:nvSpPr>
          <p:spPr>
            <a:xfrm>
              <a:off x="737259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7" name="pl1227"/>
            <p:cNvSpPr/>
            <p:nvPr/>
          </p:nvSpPr>
          <p:spPr>
            <a:xfrm>
              <a:off x="75203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8" name="pl1228"/>
            <p:cNvSpPr/>
            <p:nvPr/>
          </p:nvSpPr>
          <p:spPr>
            <a:xfrm>
              <a:off x="766802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9" name="pl1229"/>
            <p:cNvSpPr/>
            <p:nvPr/>
          </p:nvSpPr>
          <p:spPr>
            <a:xfrm>
              <a:off x="781573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0" name="pl1230"/>
            <p:cNvSpPr/>
            <p:nvPr/>
          </p:nvSpPr>
          <p:spPr>
            <a:xfrm>
              <a:off x="6781748"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231" name="pl1231"/>
            <p:cNvSpPr/>
            <p:nvPr/>
          </p:nvSpPr>
          <p:spPr>
            <a:xfrm>
              <a:off x="6781748" y="4104195"/>
              <a:ext cx="1033987" cy="108593"/>
            </a:xfrm>
            <a:custGeom>
              <a:avLst/>
              <a:pathLst>
                <a:path w="1033987" h="108593">
                  <a:moveTo>
                    <a:pt x="0" y="98251"/>
                  </a:moveTo>
                  <a:lnTo>
                    <a:pt x="147712" y="98251"/>
                  </a:lnTo>
                  <a:lnTo>
                    <a:pt x="295425" y="51711"/>
                  </a:lnTo>
                  <a:lnTo>
                    <a:pt x="443137" y="0"/>
                  </a:lnTo>
                  <a:lnTo>
                    <a:pt x="590850" y="51711"/>
                  </a:lnTo>
                  <a:lnTo>
                    <a:pt x="738562" y="108593"/>
                  </a:lnTo>
                  <a:lnTo>
                    <a:pt x="886275" y="108593"/>
                  </a:lnTo>
                  <a:lnTo>
                    <a:pt x="1033987" y="108593"/>
                  </a:lnTo>
                </a:path>
              </a:pathLst>
            </a:custGeom>
            <a:ln w="40651" cap="flat">
              <a:solidFill>
                <a:srgbClr val="BEBEBE">
                  <a:alpha val="69803"/>
                </a:srgbClr>
              </a:solidFill>
              <a:prstDash val="solid"/>
              <a:round/>
            </a:ln>
          </p:spPr>
          <p:txBody>
            <a:bodyPr/>
            <a:lstStyle/>
            <a:p/>
          </p:txBody>
        </p:sp>
        <p:sp>
          <p:nvSpPr>
            <p:cNvPr id="1232" name="pl1232"/>
            <p:cNvSpPr/>
            <p:nvPr/>
          </p:nvSpPr>
          <p:spPr>
            <a:xfrm>
              <a:off x="6781748" y="4104195"/>
              <a:ext cx="1033987" cy="108593"/>
            </a:xfrm>
            <a:custGeom>
              <a:avLst/>
              <a:pathLst>
                <a:path w="1033987" h="108593">
                  <a:moveTo>
                    <a:pt x="0" y="98251"/>
                  </a:moveTo>
                  <a:lnTo>
                    <a:pt x="147712" y="98251"/>
                  </a:lnTo>
                  <a:lnTo>
                    <a:pt x="295425" y="51711"/>
                  </a:lnTo>
                  <a:lnTo>
                    <a:pt x="443137" y="0"/>
                  </a:lnTo>
                  <a:lnTo>
                    <a:pt x="590850" y="51711"/>
                  </a:lnTo>
                  <a:lnTo>
                    <a:pt x="738562" y="108593"/>
                  </a:lnTo>
                  <a:lnTo>
                    <a:pt x="886275" y="108593"/>
                  </a:lnTo>
                  <a:lnTo>
                    <a:pt x="1033987" y="108593"/>
                  </a:lnTo>
                </a:path>
              </a:pathLst>
            </a:custGeom>
            <a:ln w="35231" cap="flat">
              <a:solidFill>
                <a:srgbClr val="BEBEBE">
                  <a:alpha val="69803"/>
                </a:srgbClr>
              </a:solidFill>
              <a:prstDash val="solid"/>
              <a:round/>
            </a:ln>
          </p:spPr>
          <p:txBody>
            <a:bodyPr/>
            <a:lstStyle/>
            <a:p/>
          </p:txBody>
        </p:sp>
        <p:sp>
          <p:nvSpPr>
            <p:cNvPr id="1233" name="pl1233"/>
            <p:cNvSpPr/>
            <p:nvPr/>
          </p:nvSpPr>
          <p:spPr>
            <a:xfrm>
              <a:off x="6781748"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234" name="pl1234"/>
            <p:cNvSpPr/>
            <p:nvPr/>
          </p:nvSpPr>
          <p:spPr>
            <a:xfrm>
              <a:off x="6781748" y="4104195"/>
              <a:ext cx="1033987" cy="108593"/>
            </a:xfrm>
            <a:custGeom>
              <a:avLst/>
              <a:pathLst>
                <a:path w="1033987" h="108593">
                  <a:moveTo>
                    <a:pt x="0" y="98251"/>
                  </a:moveTo>
                  <a:lnTo>
                    <a:pt x="147712" y="98251"/>
                  </a:lnTo>
                  <a:lnTo>
                    <a:pt x="295425" y="51711"/>
                  </a:lnTo>
                  <a:lnTo>
                    <a:pt x="443137" y="0"/>
                  </a:lnTo>
                  <a:lnTo>
                    <a:pt x="590850" y="51711"/>
                  </a:lnTo>
                  <a:lnTo>
                    <a:pt x="738562" y="108593"/>
                  </a:lnTo>
                  <a:lnTo>
                    <a:pt x="886275" y="108593"/>
                  </a:lnTo>
                  <a:lnTo>
                    <a:pt x="1033987" y="108593"/>
                  </a:lnTo>
                </a:path>
              </a:pathLst>
            </a:custGeom>
            <a:ln w="40651" cap="flat">
              <a:solidFill>
                <a:srgbClr val="000000">
                  <a:alpha val="100000"/>
                </a:srgbClr>
              </a:solidFill>
              <a:prstDash val="solid"/>
              <a:round/>
            </a:ln>
          </p:spPr>
          <p:txBody>
            <a:bodyPr/>
            <a:lstStyle/>
            <a:p/>
          </p:txBody>
        </p:sp>
        <p:sp>
          <p:nvSpPr>
            <p:cNvPr id="1235" name="pl1235"/>
            <p:cNvSpPr/>
            <p:nvPr/>
          </p:nvSpPr>
          <p:spPr>
            <a:xfrm>
              <a:off x="6781748" y="4104195"/>
              <a:ext cx="1033987" cy="108593"/>
            </a:xfrm>
            <a:custGeom>
              <a:avLst/>
              <a:pathLst>
                <a:path w="1033987" h="108593">
                  <a:moveTo>
                    <a:pt x="0" y="98251"/>
                  </a:moveTo>
                  <a:lnTo>
                    <a:pt x="147712" y="98251"/>
                  </a:lnTo>
                  <a:lnTo>
                    <a:pt x="295425" y="51711"/>
                  </a:lnTo>
                  <a:lnTo>
                    <a:pt x="443137" y="0"/>
                  </a:lnTo>
                  <a:lnTo>
                    <a:pt x="590850" y="51711"/>
                  </a:lnTo>
                  <a:lnTo>
                    <a:pt x="738562" y="108593"/>
                  </a:lnTo>
                  <a:lnTo>
                    <a:pt x="886275" y="108593"/>
                  </a:lnTo>
                  <a:lnTo>
                    <a:pt x="1033987" y="108593"/>
                  </a:lnTo>
                </a:path>
              </a:pathLst>
            </a:custGeom>
            <a:ln w="35231" cap="flat">
              <a:solidFill>
                <a:srgbClr val="F26A21">
                  <a:alpha val="100000"/>
                </a:srgbClr>
              </a:solidFill>
              <a:prstDash val="solid"/>
              <a:round/>
            </a:ln>
          </p:spPr>
          <p:txBody>
            <a:bodyPr/>
            <a:lstStyle/>
            <a:p/>
          </p:txBody>
        </p:sp>
        <p:sp>
          <p:nvSpPr>
            <p:cNvPr id="1236" name="pl1236"/>
            <p:cNvSpPr/>
            <p:nvPr/>
          </p:nvSpPr>
          <p:spPr>
            <a:xfrm>
              <a:off x="6730048" y="421278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37" name="tx1237"/>
            <p:cNvSpPr/>
            <p:nvPr/>
          </p:nvSpPr>
          <p:spPr>
            <a:xfrm>
              <a:off x="6751618" y="40394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38" name="tx1238"/>
            <p:cNvSpPr/>
            <p:nvPr/>
          </p:nvSpPr>
          <p:spPr>
            <a:xfrm>
              <a:off x="6899331" y="40394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39" name="tx1239"/>
            <p:cNvSpPr/>
            <p:nvPr/>
          </p:nvSpPr>
          <p:spPr>
            <a:xfrm>
              <a:off x="7020937" y="399287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40" name="tx1240"/>
            <p:cNvSpPr/>
            <p:nvPr/>
          </p:nvSpPr>
          <p:spPr>
            <a:xfrm>
              <a:off x="7164626" y="39411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41" name="tx1241"/>
            <p:cNvSpPr/>
            <p:nvPr/>
          </p:nvSpPr>
          <p:spPr>
            <a:xfrm>
              <a:off x="7316362" y="399287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42" name="tx1242"/>
            <p:cNvSpPr/>
            <p:nvPr/>
          </p:nvSpPr>
          <p:spPr>
            <a:xfrm>
              <a:off x="7490181"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3" name="tx1243"/>
            <p:cNvSpPr/>
            <p:nvPr/>
          </p:nvSpPr>
          <p:spPr>
            <a:xfrm>
              <a:off x="7637894"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4" name="tx1244"/>
            <p:cNvSpPr/>
            <p:nvPr/>
          </p:nvSpPr>
          <p:spPr>
            <a:xfrm>
              <a:off x="7785606" y="4049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5" name="rc1245"/>
            <p:cNvSpPr/>
            <p:nvPr/>
          </p:nvSpPr>
          <p:spPr>
            <a:xfrm>
              <a:off x="6730048" y="4600912"/>
              <a:ext cx="1137386" cy="460747"/>
            </a:xfrm>
            <a:prstGeom prst="rect">
              <a:avLst/>
            </a:prstGeom>
            <a:solidFill>
              <a:srgbClr val="EBEBEB">
                <a:alpha val="100000"/>
              </a:srgbClr>
            </a:solidFill>
          </p:spPr>
          <p:txBody>
            <a:bodyPr/>
            <a:lstStyle/>
            <a:p/>
          </p:txBody>
        </p:sp>
        <p:sp>
          <p:nvSpPr>
            <p:cNvPr id="1246" name="pl1246"/>
            <p:cNvSpPr/>
            <p:nvPr/>
          </p:nvSpPr>
          <p:spPr>
            <a:xfrm>
              <a:off x="6730048" y="502261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47" name="pl1247"/>
            <p:cNvSpPr/>
            <p:nvPr/>
          </p:nvSpPr>
          <p:spPr>
            <a:xfrm>
              <a:off x="6730048" y="4893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48" name="pl1248"/>
            <p:cNvSpPr/>
            <p:nvPr/>
          </p:nvSpPr>
          <p:spPr>
            <a:xfrm>
              <a:off x="6730048" y="47640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49" name="pl1249"/>
            <p:cNvSpPr/>
            <p:nvPr/>
          </p:nvSpPr>
          <p:spPr>
            <a:xfrm>
              <a:off x="6730048" y="463478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50" name="pl1250"/>
            <p:cNvSpPr/>
            <p:nvPr/>
          </p:nvSpPr>
          <p:spPr>
            <a:xfrm>
              <a:off x="6730048" y="495797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1" name="pl1251"/>
            <p:cNvSpPr/>
            <p:nvPr/>
          </p:nvSpPr>
          <p:spPr>
            <a:xfrm>
              <a:off x="6730048" y="48287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2" name="pl1252"/>
            <p:cNvSpPr/>
            <p:nvPr/>
          </p:nvSpPr>
          <p:spPr>
            <a:xfrm>
              <a:off x="6730048" y="469942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53" name="pl1253"/>
            <p:cNvSpPr/>
            <p:nvPr/>
          </p:nvSpPr>
          <p:spPr>
            <a:xfrm>
              <a:off x="678174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4" name="pl1254"/>
            <p:cNvSpPr/>
            <p:nvPr/>
          </p:nvSpPr>
          <p:spPr>
            <a:xfrm>
              <a:off x="69294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5" name="pl1255"/>
            <p:cNvSpPr/>
            <p:nvPr/>
          </p:nvSpPr>
          <p:spPr>
            <a:xfrm>
              <a:off x="707717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6" name="pl1256"/>
            <p:cNvSpPr/>
            <p:nvPr/>
          </p:nvSpPr>
          <p:spPr>
            <a:xfrm>
              <a:off x="72248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7" name="pl1257"/>
            <p:cNvSpPr/>
            <p:nvPr/>
          </p:nvSpPr>
          <p:spPr>
            <a:xfrm>
              <a:off x="737259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8" name="pl1258"/>
            <p:cNvSpPr/>
            <p:nvPr/>
          </p:nvSpPr>
          <p:spPr>
            <a:xfrm>
              <a:off x="75203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9" name="pl1259"/>
            <p:cNvSpPr/>
            <p:nvPr/>
          </p:nvSpPr>
          <p:spPr>
            <a:xfrm>
              <a:off x="766802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0" name="pl1260"/>
            <p:cNvSpPr/>
            <p:nvPr/>
          </p:nvSpPr>
          <p:spPr>
            <a:xfrm>
              <a:off x="781573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1" name="pl1261"/>
            <p:cNvSpPr/>
            <p:nvPr/>
          </p:nvSpPr>
          <p:spPr>
            <a:xfrm>
              <a:off x="6781748"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262" name="pl1262"/>
            <p:cNvSpPr/>
            <p:nvPr/>
          </p:nvSpPr>
          <p:spPr>
            <a:xfrm>
              <a:off x="6781748" y="4870069"/>
              <a:ext cx="1033987" cy="20684"/>
            </a:xfrm>
            <a:custGeom>
              <a:avLst/>
              <a:pathLst>
                <a:path w="1033987" h="20684">
                  <a:moveTo>
                    <a:pt x="0" y="0"/>
                  </a:moveTo>
                  <a:lnTo>
                    <a:pt x="147712" y="20684"/>
                  </a:lnTo>
                  <a:lnTo>
                    <a:pt x="295425" y="0"/>
                  </a:lnTo>
                  <a:lnTo>
                    <a:pt x="443137" y="10342"/>
                  </a:lnTo>
                  <a:lnTo>
                    <a:pt x="590850" y="15513"/>
                  </a:lnTo>
                  <a:lnTo>
                    <a:pt x="738562" y="0"/>
                  </a:lnTo>
                  <a:lnTo>
                    <a:pt x="886275" y="10342"/>
                  </a:lnTo>
                  <a:lnTo>
                    <a:pt x="1033987" y="10342"/>
                  </a:lnTo>
                </a:path>
              </a:pathLst>
            </a:custGeom>
            <a:ln w="40651" cap="flat">
              <a:solidFill>
                <a:srgbClr val="BEBEBE">
                  <a:alpha val="69803"/>
                </a:srgbClr>
              </a:solidFill>
              <a:prstDash val="solid"/>
              <a:round/>
            </a:ln>
          </p:spPr>
          <p:txBody>
            <a:bodyPr/>
            <a:lstStyle/>
            <a:p/>
          </p:txBody>
        </p:sp>
        <p:sp>
          <p:nvSpPr>
            <p:cNvPr id="1263" name="pl1263"/>
            <p:cNvSpPr/>
            <p:nvPr/>
          </p:nvSpPr>
          <p:spPr>
            <a:xfrm>
              <a:off x="6781748" y="4870069"/>
              <a:ext cx="1033987" cy="20684"/>
            </a:xfrm>
            <a:custGeom>
              <a:avLst/>
              <a:pathLst>
                <a:path w="1033987" h="20684">
                  <a:moveTo>
                    <a:pt x="0" y="0"/>
                  </a:moveTo>
                  <a:lnTo>
                    <a:pt x="147712" y="20684"/>
                  </a:lnTo>
                  <a:lnTo>
                    <a:pt x="295425" y="0"/>
                  </a:lnTo>
                  <a:lnTo>
                    <a:pt x="443137" y="10342"/>
                  </a:lnTo>
                  <a:lnTo>
                    <a:pt x="590850" y="15513"/>
                  </a:lnTo>
                  <a:lnTo>
                    <a:pt x="738562" y="0"/>
                  </a:lnTo>
                  <a:lnTo>
                    <a:pt x="886275" y="10342"/>
                  </a:lnTo>
                  <a:lnTo>
                    <a:pt x="1033987" y="10342"/>
                  </a:lnTo>
                </a:path>
              </a:pathLst>
            </a:custGeom>
            <a:ln w="35231" cap="flat">
              <a:solidFill>
                <a:srgbClr val="BEBEBE">
                  <a:alpha val="69803"/>
                </a:srgbClr>
              </a:solidFill>
              <a:prstDash val="solid"/>
              <a:round/>
            </a:ln>
          </p:spPr>
          <p:txBody>
            <a:bodyPr/>
            <a:lstStyle/>
            <a:p/>
          </p:txBody>
        </p:sp>
        <p:sp>
          <p:nvSpPr>
            <p:cNvPr id="1264" name="pl1264"/>
            <p:cNvSpPr/>
            <p:nvPr/>
          </p:nvSpPr>
          <p:spPr>
            <a:xfrm>
              <a:off x="6781748"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265" name="pl1265"/>
            <p:cNvSpPr/>
            <p:nvPr/>
          </p:nvSpPr>
          <p:spPr>
            <a:xfrm>
              <a:off x="6781748" y="4870069"/>
              <a:ext cx="1033987" cy="20684"/>
            </a:xfrm>
            <a:custGeom>
              <a:avLst/>
              <a:pathLst>
                <a:path w="1033987" h="20684">
                  <a:moveTo>
                    <a:pt x="0" y="0"/>
                  </a:moveTo>
                  <a:lnTo>
                    <a:pt x="147712" y="20684"/>
                  </a:lnTo>
                  <a:lnTo>
                    <a:pt x="295425" y="0"/>
                  </a:lnTo>
                  <a:lnTo>
                    <a:pt x="443137" y="10342"/>
                  </a:lnTo>
                  <a:lnTo>
                    <a:pt x="590850" y="15513"/>
                  </a:lnTo>
                  <a:lnTo>
                    <a:pt x="738562" y="0"/>
                  </a:lnTo>
                  <a:lnTo>
                    <a:pt x="886275" y="10342"/>
                  </a:lnTo>
                  <a:lnTo>
                    <a:pt x="1033987" y="10342"/>
                  </a:lnTo>
                </a:path>
              </a:pathLst>
            </a:custGeom>
            <a:ln w="40651" cap="flat">
              <a:solidFill>
                <a:srgbClr val="000000">
                  <a:alpha val="100000"/>
                </a:srgbClr>
              </a:solidFill>
              <a:prstDash val="solid"/>
              <a:round/>
            </a:ln>
          </p:spPr>
          <p:txBody>
            <a:bodyPr/>
            <a:lstStyle/>
            <a:p/>
          </p:txBody>
        </p:sp>
        <p:sp>
          <p:nvSpPr>
            <p:cNvPr id="1266" name="pl1266"/>
            <p:cNvSpPr/>
            <p:nvPr/>
          </p:nvSpPr>
          <p:spPr>
            <a:xfrm>
              <a:off x="6781748" y="4870069"/>
              <a:ext cx="1033987" cy="20684"/>
            </a:xfrm>
            <a:custGeom>
              <a:avLst/>
              <a:pathLst>
                <a:path w="1033987" h="20684">
                  <a:moveTo>
                    <a:pt x="0" y="0"/>
                  </a:moveTo>
                  <a:lnTo>
                    <a:pt x="147712" y="20684"/>
                  </a:lnTo>
                  <a:lnTo>
                    <a:pt x="295425" y="0"/>
                  </a:lnTo>
                  <a:lnTo>
                    <a:pt x="443137" y="10342"/>
                  </a:lnTo>
                  <a:lnTo>
                    <a:pt x="590850" y="15513"/>
                  </a:lnTo>
                  <a:lnTo>
                    <a:pt x="738562" y="0"/>
                  </a:lnTo>
                  <a:lnTo>
                    <a:pt x="886275" y="10342"/>
                  </a:lnTo>
                  <a:lnTo>
                    <a:pt x="1033987" y="10342"/>
                  </a:lnTo>
                </a:path>
              </a:pathLst>
            </a:custGeom>
            <a:ln w="35231" cap="flat">
              <a:solidFill>
                <a:srgbClr val="F26A21">
                  <a:alpha val="100000"/>
                </a:srgbClr>
              </a:solidFill>
              <a:prstDash val="solid"/>
              <a:round/>
            </a:ln>
          </p:spPr>
          <p:txBody>
            <a:bodyPr/>
            <a:lstStyle/>
            <a:p/>
          </p:txBody>
        </p:sp>
        <p:sp>
          <p:nvSpPr>
            <p:cNvPr id="1267" name="pl1267"/>
            <p:cNvSpPr/>
            <p:nvPr/>
          </p:nvSpPr>
          <p:spPr>
            <a:xfrm>
              <a:off x="6730048" y="495797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68" name="tx1268"/>
            <p:cNvSpPr/>
            <p:nvPr/>
          </p:nvSpPr>
          <p:spPr>
            <a:xfrm>
              <a:off x="6721489" y="47070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269" name="tx1269"/>
            <p:cNvSpPr/>
            <p:nvPr/>
          </p:nvSpPr>
          <p:spPr>
            <a:xfrm>
              <a:off x="6869201" y="4727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70" name="tx1270"/>
            <p:cNvSpPr/>
            <p:nvPr/>
          </p:nvSpPr>
          <p:spPr>
            <a:xfrm>
              <a:off x="7016914" y="47070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271" name="tx1271"/>
            <p:cNvSpPr/>
            <p:nvPr/>
          </p:nvSpPr>
          <p:spPr>
            <a:xfrm>
              <a:off x="7164626" y="4717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72" name="tx1272"/>
            <p:cNvSpPr/>
            <p:nvPr/>
          </p:nvSpPr>
          <p:spPr>
            <a:xfrm>
              <a:off x="7312339" y="4722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273" name="tx1273"/>
            <p:cNvSpPr/>
            <p:nvPr/>
          </p:nvSpPr>
          <p:spPr>
            <a:xfrm>
              <a:off x="7460051" y="47070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274" name="tx1274"/>
            <p:cNvSpPr/>
            <p:nvPr/>
          </p:nvSpPr>
          <p:spPr>
            <a:xfrm>
              <a:off x="7607764" y="4717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75" name="tx1275"/>
            <p:cNvSpPr/>
            <p:nvPr/>
          </p:nvSpPr>
          <p:spPr>
            <a:xfrm>
              <a:off x="7755477" y="4717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76" name="rc1276"/>
            <p:cNvSpPr/>
            <p:nvPr/>
          </p:nvSpPr>
          <p:spPr>
            <a:xfrm>
              <a:off x="7937024" y="874964"/>
              <a:ext cx="1137386" cy="460747"/>
            </a:xfrm>
            <a:prstGeom prst="rect">
              <a:avLst/>
            </a:prstGeom>
            <a:solidFill>
              <a:srgbClr val="EBEBEB">
                <a:alpha val="100000"/>
              </a:srgbClr>
            </a:solidFill>
          </p:spPr>
          <p:txBody>
            <a:bodyPr/>
            <a:lstStyle/>
            <a:p/>
          </p:txBody>
        </p:sp>
        <p:sp>
          <p:nvSpPr>
            <p:cNvPr id="1277" name="pl1277"/>
            <p:cNvSpPr/>
            <p:nvPr/>
          </p:nvSpPr>
          <p:spPr>
            <a:xfrm>
              <a:off x="7937024" y="129667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78" name="pl1278"/>
            <p:cNvSpPr/>
            <p:nvPr/>
          </p:nvSpPr>
          <p:spPr>
            <a:xfrm>
              <a:off x="7937024" y="116739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79" name="pl1279"/>
            <p:cNvSpPr/>
            <p:nvPr/>
          </p:nvSpPr>
          <p:spPr>
            <a:xfrm>
              <a:off x="7937024" y="103811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80" name="pl1280"/>
            <p:cNvSpPr/>
            <p:nvPr/>
          </p:nvSpPr>
          <p:spPr>
            <a:xfrm>
              <a:off x="7937024" y="908835"/>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281" name="pl1281"/>
            <p:cNvSpPr/>
            <p:nvPr/>
          </p:nvSpPr>
          <p:spPr>
            <a:xfrm>
              <a:off x="7937024" y="12320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82" name="pl1282"/>
            <p:cNvSpPr/>
            <p:nvPr/>
          </p:nvSpPr>
          <p:spPr>
            <a:xfrm>
              <a:off x="7937024" y="110275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83" name="pl1283"/>
            <p:cNvSpPr/>
            <p:nvPr/>
          </p:nvSpPr>
          <p:spPr>
            <a:xfrm>
              <a:off x="7937024" y="973474"/>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284" name="pl1284"/>
            <p:cNvSpPr/>
            <p:nvPr/>
          </p:nvSpPr>
          <p:spPr>
            <a:xfrm>
              <a:off x="798872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5" name="pl1285"/>
            <p:cNvSpPr/>
            <p:nvPr/>
          </p:nvSpPr>
          <p:spPr>
            <a:xfrm>
              <a:off x="813643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6" name="pl1286"/>
            <p:cNvSpPr/>
            <p:nvPr/>
          </p:nvSpPr>
          <p:spPr>
            <a:xfrm>
              <a:off x="828414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7" name="pl1287"/>
            <p:cNvSpPr/>
            <p:nvPr/>
          </p:nvSpPr>
          <p:spPr>
            <a:xfrm>
              <a:off x="843186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8" name="pl1288"/>
            <p:cNvSpPr/>
            <p:nvPr/>
          </p:nvSpPr>
          <p:spPr>
            <a:xfrm>
              <a:off x="857957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9" name="pl1289"/>
            <p:cNvSpPr/>
            <p:nvPr/>
          </p:nvSpPr>
          <p:spPr>
            <a:xfrm>
              <a:off x="872728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0" name="pl1290"/>
            <p:cNvSpPr/>
            <p:nvPr/>
          </p:nvSpPr>
          <p:spPr>
            <a:xfrm>
              <a:off x="887499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1" name="pl1291"/>
            <p:cNvSpPr/>
            <p:nvPr/>
          </p:nvSpPr>
          <p:spPr>
            <a:xfrm>
              <a:off x="902271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2" name="pl1292"/>
            <p:cNvSpPr/>
            <p:nvPr/>
          </p:nvSpPr>
          <p:spPr>
            <a:xfrm>
              <a:off x="7988723"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293" name="pl1293"/>
            <p:cNvSpPr/>
            <p:nvPr/>
          </p:nvSpPr>
          <p:spPr>
            <a:xfrm>
              <a:off x="7988723" y="1138950"/>
              <a:ext cx="1033987" cy="36197"/>
            </a:xfrm>
            <a:custGeom>
              <a:avLst/>
              <a:pathLst>
                <a:path w="1033987" h="36197">
                  <a:moveTo>
                    <a:pt x="0" y="0"/>
                  </a:moveTo>
                  <a:lnTo>
                    <a:pt x="147712" y="15513"/>
                  </a:lnTo>
                  <a:lnTo>
                    <a:pt x="295425" y="15513"/>
                  </a:lnTo>
                  <a:lnTo>
                    <a:pt x="443137" y="20684"/>
                  </a:lnTo>
                  <a:lnTo>
                    <a:pt x="590850" y="36197"/>
                  </a:lnTo>
                  <a:lnTo>
                    <a:pt x="738562" y="31026"/>
                  </a:lnTo>
                  <a:lnTo>
                    <a:pt x="886275" y="25855"/>
                  </a:lnTo>
                  <a:lnTo>
                    <a:pt x="1033987" y="25855"/>
                  </a:lnTo>
                </a:path>
              </a:pathLst>
            </a:custGeom>
            <a:ln w="40651" cap="flat">
              <a:solidFill>
                <a:srgbClr val="BEBEBE">
                  <a:alpha val="69803"/>
                </a:srgbClr>
              </a:solidFill>
              <a:prstDash val="solid"/>
              <a:round/>
            </a:ln>
          </p:spPr>
          <p:txBody>
            <a:bodyPr/>
            <a:lstStyle/>
            <a:p/>
          </p:txBody>
        </p:sp>
        <p:sp>
          <p:nvSpPr>
            <p:cNvPr id="1294" name="pl1294"/>
            <p:cNvSpPr/>
            <p:nvPr/>
          </p:nvSpPr>
          <p:spPr>
            <a:xfrm>
              <a:off x="7988723" y="1138950"/>
              <a:ext cx="1033987" cy="36197"/>
            </a:xfrm>
            <a:custGeom>
              <a:avLst/>
              <a:pathLst>
                <a:path w="1033987" h="36197">
                  <a:moveTo>
                    <a:pt x="0" y="0"/>
                  </a:moveTo>
                  <a:lnTo>
                    <a:pt x="147712" y="15513"/>
                  </a:lnTo>
                  <a:lnTo>
                    <a:pt x="295425" y="15513"/>
                  </a:lnTo>
                  <a:lnTo>
                    <a:pt x="443137" y="20684"/>
                  </a:lnTo>
                  <a:lnTo>
                    <a:pt x="590850" y="36197"/>
                  </a:lnTo>
                  <a:lnTo>
                    <a:pt x="738562" y="31026"/>
                  </a:lnTo>
                  <a:lnTo>
                    <a:pt x="886275" y="25855"/>
                  </a:lnTo>
                  <a:lnTo>
                    <a:pt x="1033987" y="25855"/>
                  </a:lnTo>
                </a:path>
              </a:pathLst>
            </a:custGeom>
            <a:ln w="35231" cap="flat">
              <a:solidFill>
                <a:srgbClr val="BEBEBE">
                  <a:alpha val="69803"/>
                </a:srgbClr>
              </a:solidFill>
              <a:prstDash val="solid"/>
              <a:round/>
            </a:ln>
          </p:spPr>
          <p:txBody>
            <a:bodyPr/>
            <a:lstStyle/>
            <a:p/>
          </p:txBody>
        </p:sp>
        <p:sp>
          <p:nvSpPr>
            <p:cNvPr id="1295" name="pl1295"/>
            <p:cNvSpPr/>
            <p:nvPr/>
          </p:nvSpPr>
          <p:spPr>
            <a:xfrm>
              <a:off x="7988723" y="1201004"/>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296" name="pl1296"/>
            <p:cNvSpPr/>
            <p:nvPr/>
          </p:nvSpPr>
          <p:spPr>
            <a:xfrm>
              <a:off x="7988723" y="1138950"/>
              <a:ext cx="1033987" cy="36197"/>
            </a:xfrm>
            <a:custGeom>
              <a:avLst/>
              <a:pathLst>
                <a:path w="1033987" h="36197">
                  <a:moveTo>
                    <a:pt x="0" y="0"/>
                  </a:moveTo>
                  <a:lnTo>
                    <a:pt x="147712" y="15513"/>
                  </a:lnTo>
                  <a:lnTo>
                    <a:pt x="295425" y="15513"/>
                  </a:lnTo>
                  <a:lnTo>
                    <a:pt x="443137" y="20684"/>
                  </a:lnTo>
                  <a:lnTo>
                    <a:pt x="590850" y="36197"/>
                  </a:lnTo>
                  <a:lnTo>
                    <a:pt x="738562" y="31026"/>
                  </a:lnTo>
                  <a:lnTo>
                    <a:pt x="886275" y="25855"/>
                  </a:lnTo>
                  <a:lnTo>
                    <a:pt x="1033987" y="25855"/>
                  </a:lnTo>
                </a:path>
              </a:pathLst>
            </a:custGeom>
            <a:ln w="40651" cap="flat">
              <a:solidFill>
                <a:srgbClr val="000000">
                  <a:alpha val="100000"/>
                </a:srgbClr>
              </a:solidFill>
              <a:prstDash val="solid"/>
              <a:round/>
            </a:ln>
          </p:spPr>
          <p:txBody>
            <a:bodyPr/>
            <a:lstStyle/>
            <a:p/>
          </p:txBody>
        </p:sp>
        <p:sp>
          <p:nvSpPr>
            <p:cNvPr id="1297" name="pl1297"/>
            <p:cNvSpPr/>
            <p:nvPr/>
          </p:nvSpPr>
          <p:spPr>
            <a:xfrm>
              <a:off x="7988723" y="1138950"/>
              <a:ext cx="1033987" cy="36197"/>
            </a:xfrm>
            <a:custGeom>
              <a:avLst/>
              <a:pathLst>
                <a:path w="1033987" h="36197">
                  <a:moveTo>
                    <a:pt x="0" y="0"/>
                  </a:moveTo>
                  <a:lnTo>
                    <a:pt x="147712" y="15513"/>
                  </a:lnTo>
                  <a:lnTo>
                    <a:pt x="295425" y="15513"/>
                  </a:lnTo>
                  <a:lnTo>
                    <a:pt x="443137" y="20684"/>
                  </a:lnTo>
                  <a:lnTo>
                    <a:pt x="590850" y="36197"/>
                  </a:lnTo>
                  <a:lnTo>
                    <a:pt x="738562" y="31026"/>
                  </a:lnTo>
                  <a:lnTo>
                    <a:pt x="886275" y="25855"/>
                  </a:lnTo>
                  <a:lnTo>
                    <a:pt x="1033987" y="25855"/>
                  </a:lnTo>
                </a:path>
              </a:pathLst>
            </a:custGeom>
            <a:ln w="35231" cap="flat">
              <a:solidFill>
                <a:srgbClr val="F26A21">
                  <a:alpha val="100000"/>
                </a:srgbClr>
              </a:solidFill>
              <a:prstDash val="solid"/>
              <a:round/>
            </a:ln>
          </p:spPr>
          <p:txBody>
            <a:bodyPr/>
            <a:lstStyle/>
            <a:p/>
          </p:txBody>
        </p:sp>
        <p:sp>
          <p:nvSpPr>
            <p:cNvPr id="1298" name="pl1298"/>
            <p:cNvSpPr/>
            <p:nvPr/>
          </p:nvSpPr>
          <p:spPr>
            <a:xfrm>
              <a:off x="7937024" y="1232031"/>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299" name="tx1299"/>
            <p:cNvSpPr/>
            <p:nvPr/>
          </p:nvSpPr>
          <p:spPr>
            <a:xfrm>
              <a:off x="7928464" y="9759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00" name="tx1300"/>
            <p:cNvSpPr/>
            <p:nvPr/>
          </p:nvSpPr>
          <p:spPr>
            <a:xfrm>
              <a:off x="8076177" y="9914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01" name="tx1301"/>
            <p:cNvSpPr/>
            <p:nvPr/>
          </p:nvSpPr>
          <p:spPr>
            <a:xfrm>
              <a:off x="8223889" y="9914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02" name="tx1302"/>
            <p:cNvSpPr/>
            <p:nvPr/>
          </p:nvSpPr>
          <p:spPr>
            <a:xfrm>
              <a:off x="8371602" y="9966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303" name="tx1303"/>
            <p:cNvSpPr/>
            <p:nvPr/>
          </p:nvSpPr>
          <p:spPr>
            <a:xfrm>
              <a:off x="8523338" y="101212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04" name="tx1304"/>
            <p:cNvSpPr/>
            <p:nvPr/>
          </p:nvSpPr>
          <p:spPr>
            <a:xfrm>
              <a:off x="8667027" y="10069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05" name="tx1305"/>
            <p:cNvSpPr/>
            <p:nvPr/>
          </p:nvSpPr>
          <p:spPr>
            <a:xfrm>
              <a:off x="8814740" y="1001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06" name="tx1306"/>
            <p:cNvSpPr/>
            <p:nvPr/>
          </p:nvSpPr>
          <p:spPr>
            <a:xfrm>
              <a:off x="8962452" y="1001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07" name="rc1307"/>
            <p:cNvSpPr/>
            <p:nvPr/>
          </p:nvSpPr>
          <p:spPr>
            <a:xfrm>
              <a:off x="7937024" y="1620153"/>
              <a:ext cx="1137386" cy="460747"/>
            </a:xfrm>
            <a:prstGeom prst="rect">
              <a:avLst/>
            </a:prstGeom>
            <a:solidFill>
              <a:srgbClr val="EBEBEB">
                <a:alpha val="100000"/>
              </a:srgbClr>
            </a:solidFill>
          </p:spPr>
          <p:txBody>
            <a:bodyPr/>
            <a:lstStyle/>
            <a:p/>
          </p:txBody>
        </p:sp>
        <p:sp>
          <p:nvSpPr>
            <p:cNvPr id="1308" name="pl1308"/>
            <p:cNvSpPr/>
            <p:nvPr/>
          </p:nvSpPr>
          <p:spPr>
            <a:xfrm>
              <a:off x="7937024" y="204185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09" name="pl1309"/>
            <p:cNvSpPr/>
            <p:nvPr/>
          </p:nvSpPr>
          <p:spPr>
            <a:xfrm>
              <a:off x="7937024" y="191258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0" name="pl1310"/>
            <p:cNvSpPr/>
            <p:nvPr/>
          </p:nvSpPr>
          <p:spPr>
            <a:xfrm>
              <a:off x="7937024" y="17833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1" name="pl1311"/>
            <p:cNvSpPr/>
            <p:nvPr/>
          </p:nvSpPr>
          <p:spPr>
            <a:xfrm>
              <a:off x="7937024" y="165402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12" name="pl1312"/>
            <p:cNvSpPr/>
            <p:nvPr/>
          </p:nvSpPr>
          <p:spPr>
            <a:xfrm>
              <a:off x="7937024" y="197722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3" name="pl1313"/>
            <p:cNvSpPr/>
            <p:nvPr/>
          </p:nvSpPr>
          <p:spPr>
            <a:xfrm>
              <a:off x="7937024" y="184794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4" name="pl1314"/>
            <p:cNvSpPr/>
            <p:nvPr/>
          </p:nvSpPr>
          <p:spPr>
            <a:xfrm>
              <a:off x="7937024" y="171866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15" name="pl1315"/>
            <p:cNvSpPr/>
            <p:nvPr/>
          </p:nvSpPr>
          <p:spPr>
            <a:xfrm>
              <a:off x="798872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6" name="pl1316"/>
            <p:cNvSpPr/>
            <p:nvPr/>
          </p:nvSpPr>
          <p:spPr>
            <a:xfrm>
              <a:off x="813643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7" name="pl1317"/>
            <p:cNvSpPr/>
            <p:nvPr/>
          </p:nvSpPr>
          <p:spPr>
            <a:xfrm>
              <a:off x="828414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8" name="pl1318"/>
            <p:cNvSpPr/>
            <p:nvPr/>
          </p:nvSpPr>
          <p:spPr>
            <a:xfrm>
              <a:off x="843186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9" name="pl1319"/>
            <p:cNvSpPr/>
            <p:nvPr/>
          </p:nvSpPr>
          <p:spPr>
            <a:xfrm>
              <a:off x="857957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0" name="pl1320"/>
            <p:cNvSpPr/>
            <p:nvPr/>
          </p:nvSpPr>
          <p:spPr>
            <a:xfrm>
              <a:off x="872728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1" name="pl1321"/>
            <p:cNvSpPr/>
            <p:nvPr/>
          </p:nvSpPr>
          <p:spPr>
            <a:xfrm>
              <a:off x="887499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2" name="pl1322"/>
            <p:cNvSpPr/>
            <p:nvPr/>
          </p:nvSpPr>
          <p:spPr>
            <a:xfrm>
              <a:off x="902271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3" name="pl1323"/>
            <p:cNvSpPr/>
            <p:nvPr/>
          </p:nvSpPr>
          <p:spPr>
            <a:xfrm>
              <a:off x="7988723"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324" name="pl1324"/>
            <p:cNvSpPr/>
            <p:nvPr/>
          </p:nvSpPr>
          <p:spPr>
            <a:xfrm>
              <a:off x="7988723" y="1920338"/>
              <a:ext cx="1033987" cy="36197"/>
            </a:xfrm>
            <a:custGeom>
              <a:avLst/>
              <a:pathLst>
                <a:path w="1033987" h="36197">
                  <a:moveTo>
                    <a:pt x="0" y="31026"/>
                  </a:moveTo>
                  <a:lnTo>
                    <a:pt x="147712" y="31026"/>
                  </a:lnTo>
                  <a:lnTo>
                    <a:pt x="295425" y="25855"/>
                  </a:lnTo>
                  <a:lnTo>
                    <a:pt x="443137" y="31026"/>
                  </a:lnTo>
                  <a:lnTo>
                    <a:pt x="590850" y="36197"/>
                  </a:lnTo>
                  <a:lnTo>
                    <a:pt x="738562" y="0"/>
                  </a:lnTo>
                  <a:lnTo>
                    <a:pt x="886275" y="36197"/>
                  </a:lnTo>
                  <a:lnTo>
                    <a:pt x="1033987" y="25855"/>
                  </a:lnTo>
                </a:path>
              </a:pathLst>
            </a:custGeom>
            <a:ln w="40651" cap="flat">
              <a:solidFill>
                <a:srgbClr val="BEBEBE">
                  <a:alpha val="69803"/>
                </a:srgbClr>
              </a:solidFill>
              <a:prstDash val="solid"/>
              <a:round/>
            </a:ln>
          </p:spPr>
          <p:txBody>
            <a:bodyPr/>
            <a:lstStyle/>
            <a:p/>
          </p:txBody>
        </p:sp>
        <p:sp>
          <p:nvSpPr>
            <p:cNvPr id="1325" name="pl1325"/>
            <p:cNvSpPr/>
            <p:nvPr/>
          </p:nvSpPr>
          <p:spPr>
            <a:xfrm>
              <a:off x="7988723" y="1920338"/>
              <a:ext cx="1033987" cy="36197"/>
            </a:xfrm>
            <a:custGeom>
              <a:avLst/>
              <a:pathLst>
                <a:path w="1033987" h="36197">
                  <a:moveTo>
                    <a:pt x="0" y="31026"/>
                  </a:moveTo>
                  <a:lnTo>
                    <a:pt x="147712" y="31026"/>
                  </a:lnTo>
                  <a:lnTo>
                    <a:pt x="295425" y="25855"/>
                  </a:lnTo>
                  <a:lnTo>
                    <a:pt x="443137" y="31026"/>
                  </a:lnTo>
                  <a:lnTo>
                    <a:pt x="590850" y="36197"/>
                  </a:lnTo>
                  <a:lnTo>
                    <a:pt x="738562" y="0"/>
                  </a:lnTo>
                  <a:lnTo>
                    <a:pt x="886275" y="36197"/>
                  </a:lnTo>
                  <a:lnTo>
                    <a:pt x="1033987" y="25855"/>
                  </a:lnTo>
                </a:path>
              </a:pathLst>
            </a:custGeom>
            <a:ln w="35231" cap="flat">
              <a:solidFill>
                <a:srgbClr val="BEBEBE">
                  <a:alpha val="69803"/>
                </a:srgbClr>
              </a:solidFill>
              <a:prstDash val="solid"/>
              <a:round/>
            </a:ln>
          </p:spPr>
          <p:txBody>
            <a:bodyPr/>
            <a:lstStyle/>
            <a:p/>
          </p:txBody>
        </p:sp>
        <p:sp>
          <p:nvSpPr>
            <p:cNvPr id="1326" name="pl1326"/>
            <p:cNvSpPr/>
            <p:nvPr/>
          </p:nvSpPr>
          <p:spPr>
            <a:xfrm>
              <a:off x="7988723" y="194619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327" name="pl1327"/>
            <p:cNvSpPr/>
            <p:nvPr/>
          </p:nvSpPr>
          <p:spPr>
            <a:xfrm>
              <a:off x="7988723" y="1920338"/>
              <a:ext cx="1033987" cy="36197"/>
            </a:xfrm>
            <a:custGeom>
              <a:avLst/>
              <a:pathLst>
                <a:path w="1033987" h="36197">
                  <a:moveTo>
                    <a:pt x="0" y="31026"/>
                  </a:moveTo>
                  <a:lnTo>
                    <a:pt x="147712" y="31026"/>
                  </a:lnTo>
                  <a:lnTo>
                    <a:pt x="295425" y="25855"/>
                  </a:lnTo>
                  <a:lnTo>
                    <a:pt x="443137" y="31026"/>
                  </a:lnTo>
                  <a:lnTo>
                    <a:pt x="590850" y="36197"/>
                  </a:lnTo>
                  <a:lnTo>
                    <a:pt x="738562" y="0"/>
                  </a:lnTo>
                  <a:lnTo>
                    <a:pt x="886275" y="36197"/>
                  </a:lnTo>
                  <a:lnTo>
                    <a:pt x="1033987" y="25855"/>
                  </a:lnTo>
                </a:path>
              </a:pathLst>
            </a:custGeom>
            <a:ln w="40651" cap="flat">
              <a:solidFill>
                <a:srgbClr val="000000">
                  <a:alpha val="100000"/>
                </a:srgbClr>
              </a:solidFill>
              <a:prstDash val="solid"/>
              <a:round/>
            </a:ln>
          </p:spPr>
          <p:txBody>
            <a:bodyPr/>
            <a:lstStyle/>
            <a:p/>
          </p:txBody>
        </p:sp>
        <p:sp>
          <p:nvSpPr>
            <p:cNvPr id="1328" name="pl1328"/>
            <p:cNvSpPr/>
            <p:nvPr/>
          </p:nvSpPr>
          <p:spPr>
            <a:xfrm>
              <a:off x="7988723" y="1920338"/>
              <a:ext cx="1033987" cy="36197"/>
            </a:xfrm>
            <a:custGeom>
              <a:avLst/>
              <a:pathLst>
                <a:path w="1033987" h="36197">
                  <a:moveTo>
                    <a:pt x="0" y="31026"/>
                  </a:moveTo>
                  <a:lnTo>
                    <a:pt x="147712" y="31026"/>
                  </a:lnTo>
                  <a:lnTo>
                    <a:pt x="295425" y="25855"/>
                  </a:lnTo>
                  <a:lnTo>
                    <a:pt x="443137" y="31026"/>
                  </a:lnTo>
                  <a:lnTo>
                    <a:pt x="590850" y="36197"/>
                  </a:lnTo>
                  <a:lnTo>
                    <a:pt x="738562" y="0"/>
                  </a:lnTo>
                  <a:lnTo>
                    <a:pt x="886275" y="36197"/>
                  </a:lnTo>
                  <a:lnTo>
                    <a:pt x="1033987" y="25855"/>
                  </a:lnTo>
                </a:path>
              </a:pathLst>
            </a:custGeom>
            <a:ln w="35231" cap="flat">
              <a:solidFill>
                <a:srgbClr val="F26A21">
                  <a:alpha val="100000"/>
                </a:srgbClr>
              </a:solidFill>
              <a:prstDash val="solid"/>
              <a:round/>
            </a:ln>
          </p:spPr>
          <p:txBody>
            <a:bodyPr/>
            <a:lstStyle/>
            <a:p/>
          </p:txBody>
        </p:sp>
        <p:sp>
          <p:nvSpPr>
            <p:cNvPr id="1329" name="pl1329"/>
            <p:cNvSpPr/>
            <p:nvPr/>
          </p:nvSpPr>
          <p:spPr>
            <a:xfrm>
              <a:off x="7937024" y="197722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30" name="tx1330"/>
            <p:cNvSpPr/>
            <p:nvPr/>
          </p:nvSpPr>
          <p:spPr>
            <a:xfrm>
              <a:off x="7958594" y="17883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31" name="tx1331"/>
            <p:cNvSpPr/>
            <p:nvPr/>
          </p:nvSpPr>
          <p:spPr>
            <a:xfrm>
              <a:off x="8106306" y="17883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32" name="tx1332"/>
            <p:cNvSpPr/>
            <p:nvPr/>
          </p:nvSpPr>
          <p:spPr>
            <a:xfrm>
              <a:off x="8254019" y="17831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33" name="tx1333"/>
            <p:cNvSpPr/>
            <p:nvPr/>
          </p:nvSpPr>
          <p:spPr>
            <a:xfrm>
              <a:off x="8401731" y="17883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34" name="tx1334"/>
            <p:cNvSpPr/>
            <p:nvPr/>
          </p:nvSpPr>
          <p:spPr>
            <a:xfrm>
              <a:off x="8549444" y="1793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35" name="tx1335"/>
            <p:cNvSpPr/>
            <p:nvPr/>
          </p:nvSpPr>
          <p:spPr>
            <a:xfrm>
              <a:off x="8671050" y="175730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36" name="tx1336"/>
            <p:cNvSpPr/>
            <p:nvPr/>
          </p:nvSpPr>
          <p:spPr>
            <a:xfrm>
              <a:off x="8844869" y="1793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37" name="tx1337"/>
            <p:cNvSpPr/>
            <p:nvPr/>
          </p:nvSpPr>
          <p:spPr>
            <a:xfrm>
              <a:off x="8992582" y="17831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38" name="rc1338"/>
            <p:cNvSpPr/>
            <p:nvPr/>
          </p:nvSpPr>
          <p:spPr>
            <a:xfrm>
              <a:off x="7937024" y="2365343"/>
              <a:ext cx="1137386" cy="460747"/>
            </a:xfrm>
            <a:prstGeom prst="rect">
              <a:avLst/>
            </a:prstGeom>
            <a:solidFill>
              <a:srgbClr val="EBEBEB">
                <a:alpha val="100000"/>
              </a:srgbClr>
            </a:solidFill>
          </p:spPr>
          <p:txBody>
            <a:bodyPr/>
            <a:lstStyle/>
            <a:p/>
          </p:txBody>
        </p:sp>
        <p:sp>
          <p:nvSpPr>
            <p:cNvPr id="1339" name="pl1339"/>
            <p:cNvSpPr/>
            <p:nvPr/>
          </p:nvSpPr>
          <p:spPr>
            <a:xfrm>
              <a:off x="7937024" y="278704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0" name="pl1340"/>
            <p:cNvSpPr/>
            <p:nvPr/>
          </p:nvSpPr>
          <p:spPr>
            <a:xfrm>
              <a:off x="7937024" y="26577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1" name="pl1341"/>
            <p:cNvSpPr/>
            <p:nvPr/>
          </p:nvSpPr>
          <p:spPr>
            <a:xfrm>
              <a:off x="7937024" y="252849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2" name="pl1342"/>
            <p:cNvSpPr/>
            <p:nvPr/>
          </p:nvSpPr>
          <p:spPr>
            <a:xfrm>
              <a:off x="7937024" y="2399214"/>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43" name="pl1343"/>
            <p:cNvSpPr/>
            <p:nvPr/>
          </p:nvSpPr>
          <p:spPr>
            <a:xfrm>
              <a:off x="7937024" y="272241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44" name="pl1344"/>
            <p:cNvSpPr/>
            <p:nvPr/>
          </p:nvSpPr>
          <p:spPr>
            <a:xfrm>
              <a:off x="7937024" y="259313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45" name="pl1345"/>
            <p:cNvSpPr/>
            <p:nvPr/>
          </p:nvSpPr>
          <p:spPr>
            <a:xfrm>
              <a:off x="7937024" y="246385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46" name="pl1346"/>
            <p:cNvSpPr/>
            <p:nvPr/>
          </p:nvSpPr>
          <p:spPr>
            <a:xfrm>
              <a:off x="798872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7" name="pl1347"/>
            <p:cNvSpPr/>
            <p:nvPr/>
          </p:nvSpPr>
          <p:spPr>
            <a:xfrm>
              <a:off x="813643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828414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9" name="pl1349"/>
            <p:cNvSpPr/>
            <p:nvPr/>
          </p:nvSpPr>
          <p:spPr>
            <a:xfrm>
              <a:off x="843186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0" name="pl1350"/>
            <p:cNvSpPr/>
            <p:nvPr/>
          </p:nvSpPr>
          <p:spPr>
            <a:xfrm>
              <a:off x="857957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872728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2" name="pl1352"/>
            <p:cNvSpPr/>
            <p:nvPr/>
          </p:nvSpPr>
          <p:spPr>
            <a:xfrm>
              <a:off x="887499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902271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4" name="pl1354"/>
            <p:cNvSpPr/>
            <p:nvPr/>
          </p:nvSpPr>
          <p:spPr>
            <a:xfrm>
              <a:off x="7988723"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355" name="pl1355"/>
            <p:cNvSpPr/>
            <p:nvPr/>
          </p:nvSpPr>
          <p:spPr>
            <a:xfrm>
              <a:off x="7988723" y="2706896"/>
              <a:ext cx="1033987" cy="56882"/>
            </a:xfrm>
            <a:custGeom>
              <a:avLst/>
              <a:pathLst>
                <a:path w="1033987" h="56882">
                  <a:moveTo>
                    <a:pt x="0" y="5171"/>
                  </a:moveTo>
                  <a:lnTo>
                    <a:pt x="147712" y="0"/>
                  </a:lnTo>
                  <a:lnTo>
                    <a:pt x="295425" y="25855"/>
                  </a:lnTo>
                  <a:lnTo>
                    <a:pt x="443137" y="36197"/>
                  </a:lnTo>
                  <a:lnTo>
                    <a:pt x="590850" y="36197"/>
                  </a:lnTo>
                  <a:lnTo>
                    <a:pt x="738562" y="41369"/>
                  </a:lnTo>
                  <a:lnTo>
                    <a:pt x="886275" y="20684"/>
                  </a:lnTo>
                  <a:lnTo>
                    <a:pt x="1033987" y="56882"/>
                  </a:lnTo>
                </a:path>
              </a:pathLst>
            </a:custGeom>
            <a:ln w="40651" cap="flat">
              <a:solidFill>
                <a:srgbClr val="BEBEBE">
                  <a:alpha val="69803"/>
                </a:srgbClr>
              </a:solidFill>
              <a:prstDash val="solid"/>
              <a:round/>
            </a:ln>
          </p:spPr>
          <p:txBody>
            <a:bodyPr/>
            <a:lstStyle/>
            <a:p/>
          </p:txBody>
        </p:sp>
        <p:sp>
          <p:nvSpPr>
            <p:cNvPr id="1356" name="pl1356"/>
            <p:cNvSpPr/>
            <p:nvPr/>
          </p:nvSpPr>
          <p:spPr>
            <a:xfrm>
              <a:off x="7988723" y="2706896"/>
              <a:ext cx="1033987" cy="56882"/>
            </a:xfrm>
            <a:custGeom>
              <a:avLst/>
              <a:pathLst>
                <a:path w="1033987" h="56882">
                  <a:moveTo>
                    <a:pt x="0" y="5171"/>
                  </a:moveTo>
                  <a:lnTo>
                    <a:pt x="147712" y="0"/>
                  </a:lnTo>
                  <a:lnTo>
                    <a:pt x="295425" y="25855"/>
                  </a:lnTo>
                  <a:lnTo>
                    <a:pt x="443137" y="36197"/>
                  </a:lnTo>
                  <a:lnTo>
                    <a:pt x="590850" y="36197"/>
                  </a:lnTo>
                  <a:lnTo>
                    <a:pt x="738562" y="41369"/>
                  </a:lnTo>
                  <a:lnTo>
                    <a:pt x="886275" y="20684"/>
                  </a:lnTo>
                  <a:lnTo>
                    <a:pt x="1033987" y="56882"/>
                  </a:lnTo>
                </a:path>
              </a:pathLst>
            </a:custGeom>
            <a:ln w="35231" cap="flat">
              <a:solidFill>
                <a:srgbClr val="BEBEBE">
                  <a:alpha val="69803"/>
                </a:srgbClr>
              </a:solidFill>
              <a:prstDash val="solid"/>
              <a:round/>
            </a:ln>
          </p:spPr>
          <p:txBody>
            <a:bodyPr/>
            <a:lstStyle/>
            <a:p/>
          </p:txBody>
        </p:sp>
        <p:sp>
          <p:nvSpPr>
            <p:cNvPr id="1357" name="pl1357"/>
            <p:cNvSpPr/>
            <p:nvPr/>
          </p:nvSpPr>
          <p:spPr>
            <a:xfrm>
              <a:off x="7988723" y="2691383"/>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358" name="pl1358"/>
            <p:cNvSpPr/>
            <p:nvPr/>
          </p:nvSpPr>
          <p:spPr>
            <a:xfrm>
              <a:off x="7988723" y="2706896"/>
              <a:ext cx="1033987" cy="56882"/>
            </a:xfrm>
            <a:custGeom>
              <a:avLst/>
              <a:pathLst>
                <a:path w="1033987" h="56882">
                  <a:moveTo>
                    <a:pt x="0" y="5171"/>
                  </a:moveTo>
                  <a:lnTo>
                    <a:pt x="147712" y="0"/>
                  </a:lnTo>
                  <a:lnTo>
                    <a:pt x="295425" y="25855"/>
                  </a:lnTo>
                  <a:lnTo>
                    <a:pt x="443137" y="36197"/>
                  </a:lnTo>
                  <a:lnTo>
                    <a:pt x="590850" y="36197"/>
                  </a:lnTo>
                  <a:lnTo>
                    <a:pt x="738562" y="41369"/>
                  </a:lnTo>
                  <a:lnTo>
                    <a:pt x="886275" y="20684"/>
                  </a:lnTo>
                  <a:lnTo>
                    <a:pt x="1033987" y="56882"/>
                  </a:lnTo>
                </a:path>
              </a:pathLst>
            </a:custGeom>
            <a:ln w="40651" cap="flat">
              <a:solidFill>
                <a:srgbClr val="000000">
                  <a:alpha val="100000"/>
                </a:srgbClr>
              </a:solidFill>
              <a:prstDash val="solid"/>
              <a:round/>
            </a:ln>
          </p:spPr>
          <p:txBody>
            <a:bodyPr/>
            <a:lstStyle/>
            <a:p/>
          </p:txBody>
        </p:sp>
        <p:sp>
          <p:nvSpPr>
            <p:cNvPr id="1359" name="pl1359"/>
            <p:cNvSpPr/>
            <p:nvPr/>
          </p:nvSpPr>
          <p:spPr>
            <a:xfrm>
              <a:off x="7988723" y="2706896"/>
              <a:ext cx="1033987" cy="56882"/>
            </a:xfrm>
            <a:custGeom>
              <a:avLst/>
              <a:pathLst>
                <a:path w="1033987" h="56882">
                  <a:moveTo>
                    <a:pt x="0" y="5171"/>
                  </a:moveTo>
                  <a:lnTo>
                    <a:pt x="147712" y="0"/>
                  </a:lnTo>
                  <a:lnTo>
                    <a:pt x="295425" y="25855"/>
                  </a:lnTo>
                  <a:lnTo>
                    <a:pt x="443137" y="36197"/>
                  </a:lnTo>
                  <a:lnTo>
                    <a:pt x="590850" y="36197"/>
                  </a:lnTo>
                  <a:lnTo>
                    <a:pt x="738562" y="41369"/>
                  </a:lnTo>
                  <a:lnTo>
                    <a:pt x="886275" y="20684"/>
                  </a:lnTo>
                  <a:lnTo>
                    <a:pt x="1033987" y="56882"/>
                  </a:lnTo>
                </a:path>
              </a:pathLst>
            </a:custGeom>
            <a:ln w="35231" cap="flat">
              <a:solidFill>
                <a:srgbClr val="F26A21">
                  <a:alpha val="100000"/>
                </a:srgbClr>
              </a:solidFill>
              <a:prstDash val="solid"/>
              <a:round/>
            </a:ln>
          </p:spPr>
          <p:txBody>
            <a:bodyPr/>
            <a:lstStyle/>
            <a:p/>
          </p:txBody>
        </p:sp>
        <p:sp>
          <p:nvSpPr>
            <p:cNvPr id="1360" name="pl1360"/>
            <p:cNvSpPr/>
            <p:nvPr/>
          </p:nvSpPr>
          <p:spPr>
            <a:xfrm>
              <a:off x="7937024" y="2722410"/>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61" name="tx1361"/>
            <p:cNvSpPr/>
            <p:nvPr/>
          </p:nvSpPr>
          <p:spPr>
            <a:xfrm>
              <a:off x="7958594" y="25490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62" name="tx1362"/>
            <p:cNvSpPr/>
            <p:nvPr/>
          </p:nvSpPr>
          <p:spPr>
            <a:xfrm>
              <a:off x="8106306" y="25438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63" name="tx1363"/>
            <p:cNvSpPr/>
            <p:nvPr/>
          </p:nvSpPr>
          <p:spPr>
            <a:xfrm>
              <a:off x="8235960" y="25697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64" name="tx1364"/>
            <p:cNvSpPr/>
            <p:nvPr/>
          </p:nvSpPr>
          <p:spPr>
            <a:xfrm>
              <a:off x="8383672" y="25800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5" name="tx1365"/>
            <p:cNvSpPr/>
            <p:nvPr/>
          </p:nvSpPr>
          <p:spPr>
            <a:xfrm>
              <a:off x="8531385" y="25800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6" name="tx1366"/>
            <p:cNvSpPr/>
            <p:nvPr/>
          </p:nvSpPr>
          <p:spPr>
            <a:xfrm>
              <a:off x="8679097" y="25852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67" name="tx1367"/>
            <p:cNvSpPr/>
            <p:nvPr/>
          </p:nvSpPr>
          <p:spPr>
            <a:xfrm>
              <a:off x="8826810" y="2564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68" name="tx1368"/>
            <p:cNvSpPr/>
            <p:nvPr/>
          </p:nvSpPr>
          <p:spPr>
            <a:xfrm>
              <a:off x="8974522" y="26007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369" name="rc1369"/>
            <p:cNvSpPr/>
            <p:nvPr/>
          </p:nvSpPr>
          <p:spPr>
            <a:xfrm>
              <a:off x="7937024" y="3110533"/>
              <a:ext cx="1137386" cy="460747"/>
            </a:xfrm>
            <a:prstGeom prst="rect">
              <a:avLst/>
            </a:prstGeom>
            <a:solidFill>
              <a:srgbClr val="EBEBEB">
                <a:alpha val="100000"/>
              </a:srgbClr>
            </a:solidFill>
          </p:spPr>
          <p:txBody>
            <a:bodyPr/>
            <a:lstStyle/>
            <a:p/>
          </p:txBody>
        </p:sp>
        <p:sp>
          <p:nvSpPr>
            <p:cNvPr id="1370" name="pl1370"/>
            <p:cNvSpPr/>
            <p:nvPr/>
          </p:nvSpPr>
          <p:spPr>
            <a:xfrm>
              <a:off x="7937024" y="353223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71" name="pl1371"/>
            <p:cNvSpPr/>
            <p:nvPr/>
          </p:nvSpPr>
          <p:spPr>
            <a:xfrm>
              <a:off x="7937024" y="340296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72" name="pl1372"/>
            <p:cNvSpPr/>
            <p:nvPr/>
          </p:nvSpPr>
          <p:spPr>
            <a:xfrm>
              <a:off x="7937024" y="3273682"/>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73" name="pl1373"/>
            <p:cNvSpPr/>
            <p:nvPr/>
          </p:nvSpPr>
          <p:spPr>
            <a:xfrm>
              <a:off x="7937024" y="314440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374" name="pl1374"/>
            <p:cNvSpPr/>
            <p:nvPr/>
          </p:nvSpPr>
          <p:spPr>
            <a:xfrm>
              <a:off x="7937024" y="346759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75" name="pl1375"/>
            <p:cNvSpPr/>
            <p:nvPr/>
          </p:nvSpPr>
          <p:spPr>
            <a:xfrm>
              <a:off x="7937024" y="333832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76" name="pl1376"/>
            <p:cNvSpPr/>
            <p:nvPr/>
          </p:nvSpPr>
          <p:spPr>
            <a:xfrm>
              <a:off x="7937024" y="3209043"/>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377" name="pl1377"/>
            <p:cNvSpPr/>
            <p:nvPr/>
          </p:nvSpPr>
          <p:spPr>
            <a:xfrm>
              <a:off x="798872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78" name="pl1378"/>
            <p:cNvSpPr/>
            <p:nvPr/>
          </p:nvSpPr>
          <p:spPr>
            <a:xfrm>
              <a:off x="813643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79" name="pl1379"/>
            <p:cNvSpPr/>
            <p:nvPr/>
          </p:nvSpPr>
          <p:spPr>
            <a:xfrm>
              <a:off x="828414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0" name="pl1380"/>
            <p:cNvSpPr/>
            <p:nvPr/>
          </p:nvSpPr>
          <p:spPr>
            <a:xfrm>
              <a:off x="843186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1" name="pl1381"/>
            <p:cNvSpPr/>
            <p:nvPr/>
          </p:nvSpPr>
          <p:spPr>
            <a:xfrm>
              <a:off x="857957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2" name="pl1382"/>
            <p:cNvSpPr/>
            <p:nvPr/>
          </p:nvSpPr>
          <p:spPr>
            <a:xfrm>
              <a:off x="872728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3" name="pl1383"/>
            <p:cNvSpPr/>
            <p:nvPr/>
          </p:nvSpPr>
          <p:spPr>
            <a:xfrm>
              <a:off x="887499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4" name="pl1384"/>
            <p:cNvSpPr/>
            <p:nvPr/>
          </p:nvSpPr>
          <p:spPr>
            <a:xfrm>
              <a:off x="902271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5" name="pl1385"/>
            <p:cNvSpPr/>
            <p:nvPr/>
          </p:nvSpPr>
          <p:spPr>
            <a:xfrm>
              <a:off x="7988723"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386" name="pl1386"/>
            <p:cNvSpPr/>
            <p:nvPr/>
          </p:nvSpPr>
          <p:spPr>
            <a:xfrm>
              <a:off x="7988723" y="3400375"/>
              <a:ext cx="1033987" cy="67224"/>
            </a:xfrm>
            <a:custGeom>
              <a:avLst/>
              <a:pathLst>
                <a:path w="1033987" h="67224">
                  <a:moveTo>
                    <a:pt x="0" y="0"/>
                  </a:moveTo>
                  <a:lnTo>
                    <a:pt x="147712" y="0"/>
                  </a:lnTo>
                  <a:lnTo>
                    <a:pt x="295425" y="51711"/>
                  </a:lnTo>
                  <a:lnTo>
                    <a:pt x="443137" y="51711"/>
                  </a:lnTo>
                  <a:lnTo>
                    <a:pt x="590850" y="62053"/>
                  </a:lnTo>
                  <a:lnTo>
                    <a:pt x="738562" y="56882"/>
                  </a:lnTo>
                  <a:lnTo>
                    <a:pt x="886275" y="67224"/>
                  </a:lnTo>
                  <a:lnTo>
                    <a:pt x="1033987" y="56882"/>
                  </a:lnTo>
                </a:path>
              </a:pathLst>
            </a:custGeom>
            <a:ln w="40651" cap="flat">
              <a:solidFill>
                <a:srgbClr val="BEBEBE">
                  <a:alpha val="69803"/>
                </a:srgbClr>
              </a:solidFill>
              <a:prstDash val="solid"/>
              <a:round/>
            </a:ln>
          </p:spPr>
          <p:txBody>
            <a:bodyPr/>
            <a:lstStyle/>
            <a:p/>
          </p:txBody>
        </p:sp>
        <p:sp>
          <p:nvSpPr>
            <p:cNvPr id="1387" name="pl1387"/>
            <p:cNvSpPr/>
            <p:nvPr/>
          </p:nvSpPr>
          <p:spPr>
            <a:xfrm>
              <a:off x="7988723" y="3400375"/>
              <a:ext cx="1033987" cy="67224"/>
            </a:xfrm>
            <a:custGeom>
              <a:avLst/>
              <a:pathLst>
                <a:path w="1033987" h="67224">
                  <a:moveTo>
                    <a:pt x="0" y="0"/>
                  </a:moveTo>
                  <a:lnTo>
                    <a:pt x="147712" y="0"/>
                  </a:lnTo>
                  <a:lnTo>
                    <a:pt x="295425" y="51711"/>
                  </a:lnTo>
                  <a:lnTo>
                    <a:pt x="443137" y="51711"/>
                  </a:lnTo>
                  <a:lnTo>
                    <a:pt x="590850" y="62053"/>
                  </a:lnTo>
                  <a:lnTo>
                    <a:pt x="738562" y="56882"/>
                  </a:lnTo>
                  <a:lnTo>
                    <a:pt x="886275" y="67224"/>
                  </a:lnTo>
                  <a:lnTo>
                    <a:pt x="1033987" y="56882"/>
                  </a:lnTo>
                </a:path>
              </a:pathLst>
            </a:custGeom>
            <a:ln w="35231" cap="flat">
              <a:solidFill>
                <a:srgbClr val="BEBEBE">
                  <a:alpha val="69803"/>
                </a:srgbClr>
              </a:solidFill>
              <a:prstDash val="solid"/>
              <a:round/>
            </a:ln>
          </p:spPr>
          <p:txBody>
            <a:bodyPr/>
            <a:lstStyle/>
            <a:p/>
          </p:txBody>
        </p:sp>
        <p:sp>
          <p:nvSpPr>
            <p:cNvPr id="1388" name="pl1388"/>
            <p:cNvSpPr/>
            <p:nvPr/>
          </p:nvSpPr>
          <p:spPr>
            <a:xfrm>
              <a:off x="7988723" y="343657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389" name="pl1389"/>
            <p:cNvSpPr/>
            <p:nvPr/>
          </p:nvSpPr>
          <p:spPr>
            <a:xfrm>
              <a:off x="7988723" y="3400375"/>
              <a:ext cx="1033987" cy="67224"/>
            </a:xfrm>
            <a:custGeom>
              <a:avLst/>
              <a:pathLst>
                <a:path w="1033987" h="67224">
                  <a:moveTo>
                    <a:pt x="0" y="0"/>
                  </a:moveTo>
                  <a:lnTo>
                    <a:pt x="147712" y="0"/>
                  </a:lnTo>
                  <a:lnTo>
                    <a:pt x="295425" y="51711"/>
                  </a:lnTo>
                  <a:lnTo>
                    <a:pt x="443137" y="51711"/>
                  </a:lnTo>
                  <a:lnTo>
                    <a:pt x="590850" y="62053"/>
                  </a:lnTo>
                  <a:lnTo>
                    <a:pt x="738562" y="56882"/>
                  </a:lnTo>
                  <a:lnTo>
                    <a:pt x="886275" y="67224"/>
                  </a:lnTo>
                  <a:lnTo>
                    <a:pt x="1033987" y="56882"/>
                  </a:lnTo>
                </a:path>
              </a:pathLst>
            </a:custGeom>
            <a:ln w="40651" cap="flat">
              <a:solidFill>
                <a:srgbClr val="000000">
                  <a:alpha val="100000"/>
                </a:srgbClr>
              </a:solidFill>
              <a:prstDash val="solid"/>
              <a:round/>
            </a:ln>
          </p:spPr>
          <p:txBody>
            <a:bodyPr/>
            <a:lstStyle/>
            <a:p/>
          </p:txBody>
        </p:sp>
        <p:sp>
          <p:nvSpPr>
            <p:cNvPr id="1390" name="pl1390"/>
            <p:cNvSpPr/>
            <p:nvPr/>
          </p:nvSpPr>
          <p:spPr>
            <a:xfrm>
              <a:off x="7988723" y="3400375"/>
              <a:ext cx="1033987" cy="67224"/>
            </a:xfrm>
            <a:custGeom>
              <a:avLst/>
              <a:pathLst>
                <a:path w="1033987" h="67224">
                  <a:moveTo>
                    <a:pt x="0" y="0"/>
                  </a:moveTo>
                  <a:lnTo>
                    <a:pt x="147712" y="0"/>
                  </a:lnTo>
                  <a:lnTo>
                    <a:pt x="295425" y="51711"/>
                  </a:lnTo>
                  <a:lnTo>
                    <a:pt x="443137" y="51711"/>
                  </a:lnTo>
                  <a:lnTo>
                    <a:pt x="590850" y="62053"/>
                  </a:lnTo>
                  <a:lnTo>
                    <a:pt x="738562" y="56882"/>
                  </a:lnTo>
                  <a:lnTo>
                    <a:pt x="886275" y="67224"/>
                  </a:lnTo>
                  <a:lnTo>
                    <a:pt x="1033987" y="56882"/>
                  </a:lnTo>
                </a:path>
              </a:pathLst>
            </a:custGeom>
            <a:ln w="35231" cap="flat">
              <a:solidFill>
                <a:srgbClr val="F26A21">
                  <a:alpha val="100000"/>
                </a:srgbClr>
              </a:solidFill>
              <a:prstDash val="solid"/>
              <a:round/>
            </a:ln>
          </p:spPr>
          <p:txBody>
            <a:bodyPr/>
            <a:lstStyle/>
            <a:p/>
          </p:txBody>
        </p:sp>
        <p:sp>
          <p:nvSpPr>
            <p:cNvPr id="1391" name="pl1391"/>
            <p:cNvSpPr/>
            <p:nvPr/>
          </p:nvSpPr>
          <p:spPr>
            <a:xfrm>
              <a:off x="7937024" y="346759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392" name="tx1392"/>
            <p:cNvSpPr/>
            <p:nvPr/>
          </p:nvSpPr>
          <p:spPr>
            <a:xfrm>
              <a:off x="7928464" y="32373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93" name="tx1393"/>
            <p:cNvSpPr/>
            <p:nvPr/>
          </p:nvSpPr>
          <p:spPr>
            <a:xfrm>
              <a:off x="8076177" y="32373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94" name="tx1394"/>
            <p:cNvSpPr/>
            <p:nvPr/>
          </p:nvSpPr>
          <p:spPr>
            <a:xfrm>
              <a:off x="8254019" y="32890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95" name="tx1395"/>
            <p:cNvSpPr/>
            <p:nvPr/>
          </p:nvSpPr>
          <p:spPr>
            <a:xfrm>
              <a:off x="8401731" y="32890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96" name="tx1396"/>
            <p:cNvSpPr/>
            <p:nvPr/>
          </p:nvSpPr>
          <p:spPr>
            <a:xfrm>
              <a:off x="8549444" y="32994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97" name="tx1397"/>
            <p:cNvSpPr/>
            <p:nvPr/>
          </p:nvSpPr>
          <p:spPr>
            <a:xfrm>
              <a:off x="8697157" y="3294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98" name="tx1398"/>
            <p:cNvSpPr/>
            <p:nvPr/>
          </p:nvSpPr>
          <p:spPr>
            <a:xfrm>
              <a:off x="8844869" y="3304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99" name="tx1399"/>
            <p:cNvSpPr/>
            <p:nvPr/>
          </p:nvSpPr>
          <p:spPr>
            <a:xfrm>
              <a:off x="8992582" y="3294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00" name="rc1400"/>
            <p:cNvSpPr/>
            <p:nvPr/>
          </p:nvSpPr>
          <p:spPr>
            <a:xfrm>
              <a:off x="7937024" y="3855722"/>
              <a:ext cx="1137386" cy="460747"/>
            </a:xfrm>
            <a:prstGeom prst="rect">
              <a:avLst/>
            </a:prstGeom>
            <a:solidFill>
              <a:srgbClr val="EBEBEB">
                <a:alpha val="100000"/>
              </a:srgbClr>
            </a:solidFill>
          </p:spPr>
          <p:txBody>
            <a:bodyPr/>
            <a:lstStyle/>
            <a:p/>
          </p:txBody>
        </p:sp>
        <p:sp>
          <p:nvSpPr>
            <p:cNvPr id="1401" name="pl1401"/>
            <p:cNvSpPr/>
            <p:nvPr/>
          </p:nvSpPr>
          <p:spPr>
            <a:xfrm>
              <a:off x="7937024" y="427742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02" name="pl1402"/>
            <p:cNvSpPr/>
            <p:nvPr/>
          </p:nvSpPr>
          <p:spPr>
            <a:xfrm>
              <a:off x="7937024" y="4148150"/>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03" name="pl1403"/>
            <p:cNvSpPr/>
            <p:nvPr/>
          </p:nvSpPr>
          <p:spPr>
            <a:xfrm>
              <a:off x="7937024" y="401887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04" name="pl1404"/>
            <p:cNvSpPr/>
            <p:nvPr/>
          </p:nvSpPr>
          <p:spPr>
            <a:xfrm>
              <a:off x="7937024" y="388959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05" name="pl1405"/>
            <p:cNvSpPr/>
            <p:nvPr/>
          </p:nvSpPr>
          <p:spPr>
            <a:xfrm>
              <a:off x="7937024" y="4212789"/>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06" name="pl1406"/>
            <p:cNvSpPr/>
            <p:nvPr/>
          </p:nvSpPr>
          <p:spPr>
            <a:xfrm>
              <a:off x="7937024" y="4083511"/>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07" name="pl1407"/>
            <p:cNvSpPr/>
            <p:nvPr/>
          </p:nvSpPr>
          <p:spPr>
            <a:xfrm>
              <a:off x="7937024" y="395423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08" name="pl1408"/>
            <p:cNvSpPr/>
            <p:nvPr/>
          </p:nvSpPr>
          <p:spPr>
            <a:xfrm>
              <a:off x="798872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09" name="pl1409"/>
            <p:cNvSpPr/>
            <p:nvPr/>
          </p:nvSpPr>
          <p:spPr>
            <a:xfrm>
              <a:off x="813643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0" name="pl1410"/>
            <p:cNvSpPr/>
            <p:nvPr/>
          </p:nvSpPr>
          <p:spPr>
            <a:xfrm>
              <a:off x="828414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1" name="pl1411"/>
            <p:cNvSpPr/>
            <p:nvPr/>
          </p:nvSpPr>
          <p:spPr>
            <a:xfrm>
              <a:off x="843186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2" name="pl1412"/>
            <p:cNvSpPr/>
            <p:nvPr/>
          </p:nvSpPr>
          <p:spPr>
            <a:xfrm>
              <a:off x="857957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3" name="pl1413"/>
            <p:cNvSpPr/>
            <p:nvPr/>
          </p:nvSpPr>
          <p:spPr>
            <a:xfrm>
              <a:off x="872728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4" name="pl1414"/>
            <p:cNvSpPr/>
            <p:nvPr/>
          </p:nvSpPr>
          <p:spPr>
            <a:xfrm>
              <a:off x="887499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5" name="pl1415"/>
            <p:cNvSpPr/>
            <p:nvPr/>
          </p:nvSpPr>
          <p:spPr>
            <a:xfrm>
              <a:off x="902271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6" name="pl1416"/>
            <p:cNvSpPr/>
            <p:nvPr/>
          </p:nvSpPr>
          <p:spPr>
            <a:xfrm>
              <a:off x="7988723"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417" name="pl1417"/>
            <p:cNvSpPr/>
            <p:nvPr/>
          </p:nvSpPr>
          <p:spPr>
            <a:xfrm>
              <a:off x="7988723" y="4161078"/>
              <a:ext cx="1033987" cy="41369"/>
            </a:xfrm>
            <a:custGeom>
              <a:avLst/>
              <a:pathLst>
                <a:path w="1033987" h="41369">
                  <a:moveTo>
                    <a:pt x="0" y="0"/>
                  </a:moveTo>
                  <a:lnTo>
                    <a:pt x="147712" y="10342"/>
                  </a:lnTo>
                  <a:lnTo>
                    <a:pt x="295425" y="10342"/>
                  </a:lnTo>
                  <a:lnTo>
                    <a:pt x="443137" y="36197"/>
                  </a:lnTo>
                  <a:lnTo>
                    <a:pt x="590850" y="20684"/>
                  </a:lnTo>
                  <a:lnTo>
                    <a:pt x="738562" y="25855"/>
                  </a:lnTo>
                  <a:lnTo>
                    <a:pt x="886275" y="5171"/>
                  </a:lnTo>
                  <a:lnTo>
                    <a:pt x="1033987" y="41369"/>
                  </a:lnTo>
                </a:path>
              </a:pathLst>
            </a:custGeom>
            <a:ln w="40651" cap="flat">
              <a:solidFill>
                <a:srgbClr val="BEBEBE">
                  <a:alpha val="69803"/>
                </a:srgbClr>
              </a:solidFill>
              <a:prstDash val="solid"/>
              <a:round/>
            </a:ln>
          </p:spPr>
          <p:txBody>
            <a:bodyPr/>
            <a:lstStyle/>
            <a:p/>
          </p:txBody>
        </p:sp>
        <p:sp>
          <p:nvSpPr>
            <p:cNvPr id="1418" name="pl1418"/>
            <p:cNvSpPr/>
            <p:nvPr/>
          </p:nvSpPr>
          <p:spPr>
            <a:xfrm>
              <a:off x="7988723" y="4161078"/>
              <a:ext cx="1033987" cy="41369"/>
            </a:xfrm>
            <a:custGeom>
              <a:avLst/>
              <a:pathLst>
                <a:path w="1033987" h="41369">
                  <a:moveTo>
                    <a:pt x="0" y="0"/>
                  </a:moveTo>
                  <a:lnTo>
                    <a:pt x="147712" y="10342"/>
                  </a:lnTo>
                  <a:lnTo>
                    <a:pt x="295425" y="10342"/>
                  </a:lnTo>
                  <a:lnTo>
                    <a:pt x="443137" y="36197"/>
                  </a:lnTo>
                  <a:lnTo>
                    <a:pt x="590850" y="20684"/>
                  </a:lnTo>
                  <a:lnTo>
                    <a:pt x="738562" y="25855"/>
                  </a:lnTo>
                  <a:lnTo>
                    <a:pt x="886275" y="5171"/>
                  </a:lnTo>
                  <a:lnTo>
                    <a:pt x="1033987" y="41369"/>
                  </a:lnTo>
                </a:path>
              </a:pathLst>
            </a:custGeom>
            <a:ln w="35231" cap="flat">
              <a:solidFill>
                <a:srgbClr val="BEBEBE">
                  <a:alpha val="69803"/>
                </a:srgbClr>
              </a:solidFill>
              <a:prstDash val="solid"/>
              <a:round/>
            </a:ln>
          </p:spPr>
          <p:txBody>
            <a:bodyPr/>
            <a:lstStyle/>
            <a:p/>
          </p:txBody>
        </p:sp>
        <p:sp>
          <p:nvSpPr>
            <p:cNvPr id="1419" name="pl1419"/>
            <p:cNvSpPr/>
            <p:nvPr/>
          </p:nvSpPr>
          <p:spPr>
            <a:xfrm>
              <a:off x="7988723" y="418176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420" name="pl1420"/>
            <p:cNvSpPr/>
            <p:nvPr/>
          </p:nvSpPr>
          <p:spPr>
            <a:xfrm>
              <a:off x="7988723" y="4161078"/>
              <a:ext cx="1033987" cy="41369"/>
            </a:xfrm>
            <a:custGeom>
              <a:avLst/>
              <a:pathLst>
                <a:path w="1033987" h="41369">
                  <a:moveTo>
                    <a:pt x="0" y="0"/>
                  </a:moveTo>
                  <a:lnTo>
                    <a:pt x="147712" y="10342"/>
                  </a:lnTo>
                  <a:lnTo>
                    <a:pt x="295425" y="10342"/>
                  </a:lnTo>
                  <a:lnTo>
                    <a:pt x="443137" y="36197"/>
                  </a:lnTo>
                  <a:lnTo>
                    <a:pt x="590850" y="20684"/>
                  </a:lnTo>
                  <a:lnTo>
                    <a:pt x="738562" y="25855"/>
                  </a:lnTo>
                  <a:lnTo>
                    <a:pt x="886275" y="5171"/>
                  </a:lnTo>
                  <a:lnTo>
                    <a:pt x="1033987" y="41369"/>
                  </a:lnTo>
                </a:path>
              </a:pathLst>
            </a:custGeom>
            <a:ln w="40651" cap="flat">
              <a:solidFill>
                <a:srgbClr val="000000">
                  <a:alpha val="100000"/>
                </a:srgbClr>
              </a:solidFill>
              <a:prstDash val="solid"/>
              <a:round/>
            </a:ln>
          </p:spPr>
          <p:txBody>
            <a:bodyPr/>
            <a:lstStyle/>
            <a:p/>
          </p:txBody>
        </p:sp>
        <p:sp>
          <p:nvSpPr>
            <p:cNvPr id="1421" name="pl1421"/>
            <p:cNvSpPr/>
            <p:nvPr/>
          </p:nvSpPr>
          <p:spPr>
            <a:xfrm>
              <a:off x="7988723" y="4161078"/>
              <a:ext cx="1033987" cy="41369"/>
            </a:xfrm>
            <a:custGeom>
              <a:avLst/>
              <a:pathLst>
                <a:path w="1033987" h="41369">
                  <a:moveTo>
                    <a:pt x="0" y="0"/>
                  </a:moveTo>
                  <a:lnTo>
                    <a:pt x="147712" y="10342"/>
                  </a:lnTo>
                  <a:lnTo>
                    <a:pt x="295425" y="10342"/>
                  </a:lnTo>
                  <a:lnTo>
                    <a:pt x="443137" y="36197"/>
                  </a:lnTo>
                  <a:lnTo>
                    <a:pt x="590850" y="20684"/>
                  </a:lnTo>
                  <a:lnTo>
                    <a:pt x="738562" y="25855"/>
                  </a:lnTo>
                  <a:lnTo>
                    <a:pt x="886275" y="5171"/>
                  </a:lnTo>
                  <a:lnTo>
                    <a:pt x="1033987" y="41369"/>
                  </a:lnTo>
                </a:path>
              </a:pathLst>
            </a:custGeom>
            <a:ln w="35231" cap="flat">
              <a:solidFill>
                <a:srgbClr val="F26A21">
                  <a:alpha val="100000"/>
                </a:srgbClr>
              </a:solidFill>
              <a:prstDash val="solid"/>
              <a:round/>
            </a:ln>
          </p:spPr>
          <p:txBody>
            <a:bodyPr/>
            <a:lstStyle/>
            <a:p/>
          </p:txBody>
        </p:sp>
        <p:sp>
          <p:nvSpPr>
            <p:cNvPr id="1422" name="pl1422"/>
            <p:cNvSpPr/>
            <p:nvPr/>
          </p:nvSpPr>
          <p:spPr>
            <a:xfrm>
              <a:off x="7937024" y="4212789"/>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423" name="tx1423"/>
            <p:cNvSpPr/>
            <p:nvPr/>
          </p:nvSpPr>
          <p:spPr>
            <a:xfrm>
              <a:off x="7928464" y="399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24" name="tx1424"/>
            <p:cNvSpPr/>
            <p:nvPr/>
          </p:nvSpPr>
          <p:spPr>
            <a:xfrm>
              <a:off x="8106306" y="40083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25" name="tx1425"/>
            <p:cNvSpPr/>
            <p:nvPr/>
          </p:nvSpPr>
          <p:spPr>
            <a:xfrm>
              <a:off x="8254019" y="40083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26" name="tx1426"/>
            <p:cNvSpPr/>
            <p:nvPr/>
          </p:nvSpPr>
          <p:spPr>
            <a:xfrm>
              <a:off x="8401731" y="40342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27" name="tx1427"/>
            <p:cNvSpPr/>
            <p:nvPr/>
          </p:nvSpPr>
          <p:spPr>
            <a:xfrm>
              <a:off x="8549444" y="40187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28" name="tx1428"/>
            <p:cNvSpPr/>
            <p:nvPr/>
          </p:nvSpPr>
          <p:spPr>
            <a:xfrm>
              <a:off x="8697157" y="40239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29" name="tx1429"/>
            <p:cNvSpPr/>
            <p:nvPr/>
          </p:nvSpPr>
          <p:spPr>
            <a:xfrm>
              <a:off x="8844869" y="40032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30" name="tx1430"/>
            <p:cNvSpPr/>
            <p:nvPr/>
          </p:nvSpPr>
          <p:spPr>
            <a:xfrm>
              <a:off x="8992582" y="40394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31" name="rc1431"/>
            <p:cNvSpPr/>
            <p:nvPr/>
          </p:nvSpPr>
          <p:spPr>
            <a:xfrm>
              <a:off x="7937024" y="4600912"/>
              <a:ext cx="1137386" cy="460747"/>
            </a:xfrm>
            <a:prstGeom prst="rect">
              <a:avLst/>
            </a:prstGeom>
            <a:solidFill>
              <a:srgbClr val="EBEBEB">
                <a:alpha val="100000"/>
              </a:srgbClr>
            </a:solidFill>
          </p:spPr>
          <p:txBody>
            <a:bodyPr/>
            <a:lstStyle/>
            <a:p/>
          </p:txBody>
        </p:sp>
        <p:sp>
          <p:nvSpPr>
            <p:cNvPr id="1432" name="pl1432"/>
            <p:cNvSpPr/>
            <p:nvPr/>
          </p:nvSpPr>
          <p:spPr>
            <a:xfrm>
              <a:off x="7937024" y="5022618"/>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33" name="pl1433"/>
            <p:cNvSpPr/>
            <p:nvPr/>
          </p:nvSpPr>
          <p:spPr>
            <a:xfrm>
              <a:off x="7937024" y="4893339"/>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34" name="pl1434"/>
            <p:cNvSpPr/>
            <p:nvPr/>
          </p:nvSpPr>
          <p:spPr>
            <a:xfrm>
              <a:off x="7937024" y="4764061"/>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35" name="pl1435"/>
            <p:cNvSpPr/>
            <p:nvPr/>
          </p:nvSpPr>
          <p:spPr>
            <a:xfrm>
              <a:off x="7937024" y="4634783"/>
              <a:ext cx="1137386" cy="0"/>
            </a:xfrm>
            <a:custGeom>
              <a:avLst/>
              <a:pathLst>
                <a:path w="1137386" h="0">
                  <a:moveTo>
                    <a:pt x="0" y="0"/>
                  </a:moveTo>
                  <a:lnTo>
                    <a:pt x="1137386" y="0"/>
                  </a:lnTo>
                  <a:lnTo>
                    <a:pt x="1137386" y="0"/>
                  </a:lnTo>
                </a:path>
              </a:pathLst>
            </a:custGeom>
            <a:ln w="6775" cap="flat">
              <a:solidFill>
                <a:srgbClr val="FFFFFF">
                  <a:alpha val="100000"/>
                </a:srgbClr>
              </a:solidFill>
              <a:prstDash val="solid"/>
              <a:round/>
            </a:ln>
          </p:spPr>
          <p:txBody>
            <a:bodyPr/>
            <a:lstStyle/>
            <a:p/>
          </p:txBody>
        </p:sp>
        <p:sp>
          <p:nvSpPr>
            <p:cNvPr id="1436" name="pl1436"/>
            <p:cNvSpPr/>
            <p:nvPr/>
          </p:nvSpPr>
          <p:spPr>
            <a:xfrm>
              <a:off x="7937024" y="4957978"/>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37" name="pl1437"/>
            <p:cNvSpPr/>
            <p:nvPr/>
          </p:nvSpPr>
          <p:spPr>
            <a:xfrm>
              <a:off x="7937024" y="4828700"/>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38" name="pl1438"/>
            <p:cNvSpPr/>
            <p:nvPr/>
          </p:nvSpPr>
          <p:spPr>
            <a:xfrm>
              <a:off x="7937024" y="4699422"/>
              <a:ext cx="1137386" cy="0"/>
            </a:xfrm>
            <a:custGeom>
              <a:avLst/>
              <a:pathLst>
                <a:path w="1137386" h="0">
                  <a:moveTo>
                    <a:pt x="0" y="0"/>
                  </a:moveTo>
                  <a:lnTo>
                    <a:pt x="1137386" y="0"/>
                  </a:lnTo>
                  <a:lnTo>
                    <a:pt x="1137386" y="0"/>
                  </a:lnTo>
                </a:path>
              </a:pathLst>
            </a:custGeom>
            <a:ln w="13550" cap="flat">
              <a:solidFill>
                <a:srgbClr val="FFFFFF">
                  <a:alpha val="100000"/>
                </a:srgbClr>
              </a:solidFill>
              <a:prstDash val="solid"/>
              <a:round/>
            </a:ln>
          </p:spPr>
          <p:txBody>
            <a:bodyPr/>
            <a:lstStyle/>
            <a:p/>
          </p:txBody>
        </p:sp>
        <p:sp>
          <p:nvSpPr>
            <p:cNvPr id="1439" name="pl1439"/>
            <p:cNvSpPr/>
            <p:nvPr/>
          </p:nvSpPr>
          <p:spPr>
            <a:xfrm>
              <a:off x="798872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0" name="pl1440"/>
            <p:cNvSpPr/>
            <p:nvPr/>
          </p:nvSpPr>
          <p:spPr>
            <a:xfrm>
              <a:off x="813643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1" name="pl1441"/>
            <p:cNvSpPr/>
            <p:nvPr/>
          </p:nvSpPr>
          <p:spPr>
            <a:xfrm>
              <a:off x="828414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2" name="pl1442"/>
            <p:cNvSpPr/>
            <p:nvPr/>
          </p:nvSpPr>
          <p:spPr>
            <a:xfrm>
              <a:off x="843186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3" name="pl1443"/>
            <p:cNvSpPr/>
            <p:nvPr/>
          </p:nvSpPr>
          <p:spPr>
            <a:xfrm>
              <a:off x="857957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4" name="pl1444"/>
            <p:cNvSpPr/>
            <p:nvPr/>
          </p:nvSpPr>
          <p:spPr>
            <a:xfrm>
              <a:off x="872728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5" name="pl1445"/>
            <p:cNvSpPr/>
            <p:nvPr/>
          </p:nvSpPr>
          <p:spPr>
            <a:xfrm>
              <a:off x="887499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6" name="pl1446"/>
            <p:cNvSpPr/>
            <p:nvPr/>
          </p:nvSpPr>
          <p:spPr>
            <a:xfrm>
              <a:off x="902271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7" name="pl1447"/>
            <p:cNvSpPr/>
            <p:nvPr/>
          </p:nvSpPr>
          <p:spPr>
            <a:xfrm>
              <a:off x="7988723"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BEBEBE">
                  <a:alpha val="69803"/>
                </a:srgbClr>
              </a:solidFill>
              <a:prstDash val="solid"/>
              <a:round/>
            </a:ln>
          </p:spPr>
          <p:txBody>
            <a:bodyPr/>
            <a:lstStyle/>
            <a:p/>
          </p:txBody>
        </p:sp>
        <p:sp>
          <p:nvSpPr>
            <p:cNvPr id="1448" name="pl1448"/>
            <p:cNvSpPr/>
            <p:nvPr/>
          </p:nvSpPr>
          <p:spPr>
            <a:xfrm>
              <a:off x="7988723" y="4947636"/>
              <a:ext cx="1033987" cy="15513"/>
            </a:xfrm>
            <a:custGeom>
              <a:avLst/>
              <a:pathLst>
                <a:path w="1033987" h="15513">
                  <a:moveTo>
                    <a:pt x="0" y="0"/>
                  </a:moveTo>
                  <a:lnTo>
                    <a:pt x="147712" y="10342"/>
                  </a:lnTo>
                  <a:lnTo>
                    <a:pt x="295425" y="15513"/>
                  </a:lnTo>
                  <a:lnTo>
                    <a:pt x="443137" y="0"/>
                  </a:lnTo>
                  <a:lnTo>
                    <a:pt x="590850" y="0"/>
                  </a:lnTo>
                  <a:lnTo>
                    <a:pt x="738562" y="5171"/>
                  </a:lnTo>
                  <a:lnTo>
                    <a:pt x="886275" y="5171"/>
                  </a:lnTo>
                  <a:lnTo>
                    <a:pt x="1033987" y="5171"/>
                  </a:lnTo>
                </a:path>
              </a:pathLst>
            </a:custGeom>
            <a:ln w="40651" cap="flat">
              <a:solidFill>
                <a:srgbClr val="BEBEBE">
                  <a:alpha val="69803"/>
                </a:srgbClr>
              </a:solidFill>
              <a:prstDash val="solid"/>
              <a:round/>
            </a:ln>
          </p:spPr>
          <p:txBody>
            <a:bodyPr/>
            <a:lstStyle/>
            <a:p/>
          </p:txBody>
        </p:sp>
        <p:sp>
          <p:nvSpPr>
            <p:cNvPr id="1449" name="pl1449"/>
            <p:cNvSpPr/>
            <p:nvPr/>
          </p:nvSpPr>
          <p:spPr>
            <a:xfrm>
              <a:off x="7988723" y="4947636"/>
              <a:ext cx="1033987" cy="15513"/>
            </a:xfrm>
            <a:custGeom>
              <a:avLst/>
              <a:pathLst>
                <a:path w="1033987" h="15513">
                  <a:moveTo>
                    <a:pt x="0" y="0"/>
                  </a:moveTo>
                  <a:lnTo>
                    <a:pt x="147712" y="10342"/>
                  </a:lnTo>
                  <a:lnTo>
                    <a:pt x="295425" y="15513"/>
                  </a:lnTo>
                  <a:lnTo>
                    <a:pt x="443137" y="0"/>
                  </a:lnTo>
                  <a:lnTo>
                    <a:pt x="590850" y="0"/>
                  </a:lnTo>
                  <a:lnTo>
                    <a:pt x="738562" y="5171"/>
                  </a:lnTo>
                  <a:lnTo>
                    <a:pt x="886275" y="5171"/>
                  </a:lnTo>
                  <a:lnTo>
                    <a:pt x="1033987" y="5171"/>
                  </a:lnTo>
                </a:path>
              </a:pathLst>
            </a:custGeom>
            <a:ln w="35231" cap="flat">
              <a:solidFill>
                <a:srgbClr val="BEBEBE">
                  <a:alpha val="69803"/>
                </a:srgbClr>
              </a:solidFill>
              <a:prstDash val="solid"/>
              <a:round/>
            </a:ln>
          </p:spPr>
          <p:txBody>
            <a:bodyPr/>
            <a:lstStyle/>
            <a:p/>
          </p:txBody>
        </p:sp>
        <p:sp>
          <p:nvSpPr>
            <p:cNvPr id="1450" name="pl1450"/>
            <p:cNvSpPr/>
            <p:nvPr/>
          </p:nvSpPr>
          <p:spPr>
            <a:xfrm>
              <a:off x="7988723" y="4926952"/>
              <a:ext cx="1033987" cy="15513"/>
            </a:xfrm>
            <a:custGeom>
              <a:avLst/>
              <a:pathLst>
                <a:path w="1033987" h="15513">
                  <a:moveTo>
                    <a:pt x="0" y="5171"/>
                  </a:moveTo>
                  <a:lnTo>
                    <a:pt x="147712" y="5171"/>
                  </a:lnTo>
                  <a:lnTo>
                    <a:pt x="295425" y="15513"/>
                  </a:lnTo>
                  <a:lnTo>
                    <a:pt x="443137" y="5171"/>
                  </a:lnTo>
                  <a:lnTo>
                    <a:pt x="590850" y="0"/>
                  </a:lnTo>
                  <a:lnTo>
                    <a:pt x="738562" y="0"/>
                  </a:lnTo>
                  <a:lnTo>
                    <a:pt x="886275" y="5171"/>
                  </a:lnTo>
                  <a:lnTo>
                    <a:pt x="1033987" y="5171"/>
                  </a:lnTo>
                </a:path>
              </a:pathLst>
            </a:custGeom>
            <a:ln w="20325" cap="flat">
              <a:solidFill>
                <a:srgbClr val="6B6B6B">
                  <a:alpha val="100000"/>
                </a:srgbClr>
              </a:solidFill>
              <a:prstDash val="solid"/>
              <a:round/>
            </a:ln>
          </p:spPr>
          <p:txBody>
            <a:bodyPr/>
            <a:lstStyle/>
            <a:p/>
          </p:txBody>
        </p:sp>
        <p:sp>
          <p:nvSpPr>
            <p:cNvPr id="1451" name="pl1451"/>
            <p:cNvSpPr/>
            <p:nvPr/>
          </p:nvSpPr>
          <p:spPr>
            <a:xfrm>
              <a:off x="7988723" y="4947636"/>
              <a:ext cx="1033987" cy="15513"/>
            </a:xfrm>
            <a:custGeom>
              <a:avLst/>
              <a:pathLst>
                <a:path w="1033987" h="15513">
                  <a:moveTo>
                    <a:pt x="0" y="0"/>
                  </a:moveTo>
                  <a:lnTo>
                    <a:pt x="147712" y="10342"/>
                  </a:lnTo>
                  <a:lnTo>
                    <a:pt x="295425" y="15513"/>
                  </a:lnTo>
                  <a:lnTo>
                    <a:pt x="443137" y="0"/>
                  </a:lnTo>
                  <a:lnTo>
                    <a:pt x="590850" y="0"/>
                  </a:lnTo>
                  <a:lnTo>
                    <a:pt x="738562" y="5171"/>
                  </a:lnTo>
                  <a:lnTo>
                    <a:pt x="886275" y="5171"/>
                  </a:lnTo>
                  <a:lnTo>
                    <a:pt x="1033987" y="5171"/>
                  </a:lnTo>
                </a:path>
              </a:pathLst>
            </a:custGeom>
            <a:ln w="40651" cap="flat">
              <a:solidFill>
                <a:srgbClr val="000000">
                  <a:alpha val="100000"/>
                </a:srgbClr>
              </a:solidFill>
              <a:prstDash val="solid"/>
              <a:round/>
            </a:ln>
          </p:spPr>
          <p:txBody>
            <a:bodyPr/>
            <a:lstStyle/>
            <a:p/>
          </p:txBody>
        </p:sp>
        <p:sp>
          <p:nvSpPr>
            <p:cNvPr id="1452" name="pl1452"/>
            <p:cNvSpPr/>
            <p:nvPr/>
          </p:nvSpPr>
          <p:spPr>
            <a:xfrm>
              <a:off x="7988723" y="4947636"/>
              <a:ext cx="1033987" cy="15513"/>
            </a:xfrm>
            <a:custGeom>
              <a:avLst/>
              <a:pathLst>
                <a:path w="1033987" h="15513">
                  <a:moveTo>
                    <a:pt x="0" y="0"/>
                  </a:moveTo>
                  <a:lnTo>
                    <a:pt x="147712" y="10342"/>
                  </a:lnTo>
                  <a:lnTo>
                    <a:pt x="295425" y="15513"/>
                  </a:lnTo>
                  <a:lnTo>
                    <a:pt x="443137" y="0"/>
                  </a:lnTo>
                  <a:lnTo>
                    <a:pt x="590850" y="0"/>
                  </a:lnTo>
                  <a:lnTo>
                    <a:pt x="738562" y="5171"/>
                  </a:lnTo>
                  <a:lnTo>
                    <a:pt x="886275" y="5171"/>
                  </a:lnTo>
                  <a:lnTo>
                    <a:pt x="1033987" y="5171"/>
                  </a:lnTo>
                </a:path>
              </a:pathLst>
            </a:custGeom>
            <a:ln w="35231" cap="flat">
              <a:solidFill>
                <a:srgbClr val="F26A21">
                  <a:alpha val="100000"/>
                </a:srgbClr>
              </a:solidFill>
              <a:prstDash val="solid"/>
              <a:round/>
            </a:ln>
          </p:spPr>
          <p:txBody>
            <a:bodyPr/>
            <a:lstStyle/>
            <a:p/>
          </p:txBody>
        </p:sp>
        <p:sp>
          <p:nvSpPr>
            <p:cNvPr id="1453" name="pl1453"/>
            <p:cNvSpPr/>
            <p:nvPr/>
          </p:nvSpPr>
          <p:spPr>
            <a:xfrm>
              <a:off x="7937024" y="4957978"/>
              <a:ext cx="1137386" cy="0"/>
            </a:xfrm>
            <a:custGeom>
              <a:avLst/>
              <a:pathLst>
                <a:path w="1137386" h="0">
                  <a:moveTo>
                    <a:pt x="0" y="0"/>
                  </a:moveTo>
                  <a:lnTo>
                    <a:pt x="1137386" y="0"/>
                  </a:lnTo>
                  <a:lnTo>
                    <a:pt x="1137386" y="0"/>
                  </a:lnTo>
                </a:path>
              </a:pathLst>
            </a:custGeom>
            <a:ln w="13550" cap="flat">
              <a:solidFill>
                <a:srgbClr val="000000">
                  <a:alpha val="100000"/>
                </a:srgbClr>
              </a:solidFill>
              <a:prstDash val="dash"/>
              <a:round/>
            </a:ln>
          </p:spPr>
          <p:txBody>
            <a:bodyPr/>
            <a:lstStyle/>
            <a:p/>
          </p:txBody>
        </p:sp>
        <p:sp>
          <p:nvSpPr>
            <p:cNvPr id="1454" name="tx1454"/>
            <p:cNvSpPr/>
            <p:nvPr/>
          </p:nvSpPr>
          <p:spPr>
            <a:xfrm>
              <a:off x="7958594" y="4784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5" name="tx1455"/>
            <p:cNvSpPr/>
            <p:nvPr/>
          </p:nvSpPr>
          <p:spPr>
            <a:xfrm>
              <a:off x="8106306" y="47949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56" name="tx1456"/>
            <p:cNvSpPr/>
            <p:nvPr/>
          </p:nvSpPr>
          <p:spPr>
            <a:xfrm>
              <a:off x="8235960" y="48001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57" name="tx1457"/>
            <p:cNvSpPr/>
            <p:nvPr/>
          </p:nvSpPr>
          <p:spPr>
            <a:xfrm>
              <a:off x="8401731" y="4784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8" name="tx1458"/>
            <p:cNvSpPr/>
            <p:nvPr/>
          </p:nvSpPr>
          <p:spPr>
            <a:xfrm>
              <a:off x="8549444" y="4784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9" name="tx1459"/>
            <p:cNvSpPr/>
            <p:nvPr/>
          </p:nvSpPr>
          <p:spPr>
            <a:xfrm>
              <a:off x="8697157" y="4789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60" name="tx1460"/>
            <p:cNvSpPr/>
            <p:nvPr/>
          </p:nvSpPr>
          <p:spPr>
            <a:xfrm>
              <a:off x="8844869" y="4789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61" name="tx1461"/>
            <p:cNvSpPr/>
            <p:nvPr/>
          </p:nvSpPr>
          <p:spPr>
            <a:xfrm>
              <a:off x="8992582" y="4789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62" name="tx1462"/>
            <p:cNvSpPr/>
            <p:nvPr/>
          </p:nvSpPr>
          <p:spPr>
            <a:xfrm>
              <a:off x="987441" y="519867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Uzbekistan</a:t>
              </a:r>
            </a:p>
          </p:txBody>
        </p:sp>
        <p:sp>
          <p:nvSpPr>
            <p:cNvPr id="1463" name="tx1463"/>
            <p:cNvSpPr/>
            <p:nvPr/>
          </p:nvSpPr>
          <p:spPr>
            <a:xfrm>
              <a:off x="2266745" y="5198670"/>
              <a:ext cx="4081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Vanuatu</a:t>
              </a:r>
            </a:p>
          </p:txBody>
        </p:sp>
        <p:sp>
          <p:nvSpPr>
            <p:cNvPr id="1464" name="tx1464"/>
            <p:cNvSpPr/>
            <p:nvPr/>
          </p:nvSpPr>
          <p:spPr>
            <a:xfrm>
              <a:off x="3416754" y="51986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1465" name="tx1465"/>
            <p:cNvSpPr/>
            <p:nvPr/>
          </p:nvSpPr>
          <p:spPr>
            <a:xfrm>
              <a:off x="4698482" y="5198670"/>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Zambia</a:t>
              </a:r>
            </a:p>
          </p:txBody>
        </p:sp>
        <p:sp>
          <p:nvSpPr>
            <p:cNvPr id="1466" name="tx1466"/>
            <p:cNvSpPr/>
            <p:nvPr/>
          </p:nvSpPr>
          <p:spPr>
            <a:xfrm>
              <a:off x="5834042" y="5198670"/>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Zimbabwe</a:t>
              </a:r>
            </a:p>
          </p:txBody>
        </p:sp>
        <p:sp>
          <p:nvSpPr>
            <p:cNvPr id="1467" name="tx1467"/>
            <p:cNvSpPr/>
            <p:nvPr/>
          </p:nvSpPr>
          <p:spPr>
            <a:xfrm>
              <a:off x="850692" y="445348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Solomon Islands</a:t>
              </a:r>
            </a:p>
          </p:txBody>
        </p:sp>
        <p:sp>
          <p:nvSpPr>
            <p:cNvPr id="1468" name="tx1468"/>
            <p:cNvSpPr/>
            <p:nvPr/>
          </p:nvSpPr>
          <p:spPr>
            <a:xfrm>
              <a:off x="2032705" y="4453480"/>
              <a:ext cx="8762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State of Palestine</a:t>
              </a:r>
            </a:p>
          </p:txBody>
        </p:sp>
        <p:sp>
          <p:nvSpPr>
            <p:cNvPr id="1469" name="tx1469"/>
            <p:cNvSpPr/>
            <p:nvPr/>
          </p:nvSpPr>
          <p:spPr>
            <a:xfrm>
              <a:off x="3448026" y="4453480"/>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Tajikistan</a:t>
              </a:r>
            </a:p>
          </p:txBody>
        </p:sp>
        <p:sp>
          <p:nvSpPr>
            <p:cNvPr id="1470" name="tx1470"/>
            <p:cNvSpPr/>
            <p:nvPr/>
          </p:nvSpPr>
          <p:spPr>
            <a:xfrm>
              <a:off x="4661083" y="4453480"/>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1471" name="tx1471"/>
            <p:cNvSpPr/>
            <p:nvPr/>
          </p:nvSpPr>
          <p:spPr>
            <a:xfrm>
              <a:off x="5795729" y="4453480"/>
              <a:ext cx="592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Timor-Leste</a:t>
              </a:r>
            </a:p>
          </p:txBody>
        </p:sp>
        <p:sp>
          <p:nvSpPr>
            <p:cNvPr id="1472" name="tx1472"/>
            <p:cNvSpPr/>
            <p:nvPr/>
          </p:nvSpPr>
          <p:spPr>
            <a:xfrm>
              <a:off x="7177538" y="44534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Togo</a:t>
              </a:r>
            </a:p>
          </p:txBody>
        </p:sp>
        <p:sp>
          <p:nvSpPr>
            <p:cNvPr id="1473" name="tx1473"/>
            <p:cNvSpPr/>
            <p:nvPr/>
          </p:nvSpPr>
          <p:spPr>
            <a:xfrm>
              <a:off x="8327684" y="4453480"/>
              <a:ext cx="3560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Tunisia</a:t>
              </a:r>
            </a:p>
          </p:txBody>
        </p:sp>
        <p:sp>
          <p:nvSpPr>
            <p:cNvPr id="1474" name="tx1474"/>
            <p:cNvSpPr/>
            <p:nvPr/>
          </p:nvSpPr>
          <p:spPr>
            <a:xfrm>
              <a:off x="1117880" y="370829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Nepal</a:t>
              </a:r>
            </a:p>
          </p:txBody>
        </p:sp>
        <p:sp>
          <p:nvSpPr>
            <p:cNvPr id="1475" name="tx1475"/>
            <p:cNvSpPr/>
            <p:nvPr/>
          </p:nvSpPr>
          <p:spPr>
            <a:xfrm>
              <a:off x="2216133" y="370829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476" name="tx1476"/>
            <p:cNvSpPr/>
            <p:nvPr/>
          </p:nvSpPr>
          <p:spPr>
            <a:xfrm>
              <a:off x="3500833" y="370829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1477" name="tx1477"/>
            <p:cNvSpPr/>
            <p:nvPr/>
          </p:nvSpPr>
          <p:spPr>
            <a:xfrm>
              <a:off x="4670455" y="3708291"/>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Pakistan</a:t>
              </a:r>
            </a:p>
          </p:txBody>
        </p:sp>
        <p:sp>
          <p:nvSpPr>
            <p:cNvPr id="1478" name="tx1478"/>
            <p:cNvSpPr/>
            <p:nvPr/>
          </p:nvSpPr>
          <p:spPr>
            <a:xfrm>
              <a:off x="5607088" y="3708291"/>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Papua New Guinea</a:t>
              </a:r>
            </a:p>
          </p:txBody>
        </p:sp>
        <p:sp>
          <p:nvSpPr>
            <p:cNvPr id="1479" name="tx1479"/>
            <p:cNvSpPr/>
            <p:nvPr/>
          </p:nvSpPr>
          <p:spPr>
            <a:xfrm>
              <a:off x="6721892" y="3708291"/>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1480" name="tx1480"/>
            <p:cNvSpPr/>
            <p:nvPr/>
          </p:nvSpPr>
          <p:spPr>
            <a:xfrm>
              <a:off x="8300617" y="3708291"/>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Senegal</a:t>
              </a:r>
            </a:p>
          </p:txBody>
        </p:sp>
        <p:sp>
          <p:nvSpPr>
            <p:cNvPr id="1481" name="tx1481"/>
            <p:cNvSpPr/>
            <p:nvPr/>
          </p:nvSpPr>
          <p:spPr>
            <a:xfrm>
              <a:off x="1142660" y="2963101"/>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Laos</a:t>
              </a:r>
            </a:p>
          </p:txBody>
        </p:sp>
        <p:sp>
          <p:nvSpPr>
            <p:cNvPr id="1482" name="tx1482"/>
            <p:cNvSpPr/>
            <p:nvPr/>
          </p:nvSpPr>
          <p:spPr>
            <a:xfrm>
              <a:off x="2253212" y="2963101"/>
              <a:ext cx="4352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Lebanon</a:t>
              </a:r>
            </a:p>
          </p:txBody>
        </p:sp>
        <p:sp>
          <p:nvSpPr>
            <p:cNvPr id="1483" name="tx1483"/>
            <p:cNvSpPr/>
            <p:nvPr/>
          </p:nvSpPr>
          <p:spPr>
            <a:xfrm>
              <a:off x="3478887" y="2963101"/>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1484" name="tx1484"/>
            <p:cNvSpPr/>
            <p:nvPr/>
          </p:nvSpPr>
          <p:spPr>
            <a:xfrm>
              <a:off x="4623867" y="2963101"/>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Mauritania</a:t>
              </a:r>
            </a:p>
          </p:txBody>
        </p:sp>
        <p:sp>
          <p:nvSpPr>
            <p:cNvPr id="1485" name="tx1485"/>
            <p:cNvSpPr/>
            <p:nvPr/>
          </p:nvSpPr>
          <p:spPr>
            <a:xfrm>
              <a:off x="5877476" y="2963101"/>
              <a:ext cx="428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Morocco</a:t>
              </a:r>
            </a:p>
          </p:txBody>
        </p:sp>
        <p:sp>
          <p:nvSpPr>
            <p:cNvPr id="1486" name="tx1486"/>
            <p:cNvSpPr/>
            <p:nvPr/>
          </p:nvSpPr>
          <p:spPr>
            <a:xfrm>
              <a:off x="7065844" y="2963101"/>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1487" name="tx1487"/>
            <p:cNvSpPr/>
            <p:nvPr/>
          </p:nvSpPr>
          <p:spPr>
            <a:xfrm>
              <a:off x="8300800" y="2963101"/>
              <a:ext cx="40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Namibia</a:t>
              </a:r>
            </a:p>
          </p:txBody>
        </p:sp>
        <p:sp>
          <p:nvSpPr>
            <p:cNvPr id="1488" name="tx1488"/>
            <p:cNvSpPr/>
            <p:nvPr/>
          </p:nvSpPr>
          <p:spPr>
            <a:xfrm>
              <a:off x="1083636" y="2217912"/>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1489" name="tx1489"/>
            <p:cNvSpPr/>
            <p:nvPr/>
          </p:nvSpPr>
          <p:spPr>
            <a:xfrm>
              <a:off x="2359100" y="2217912"/>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490" name="tx1490"/>
            <p:cNvSpPr/>
            <p:nvPr/>
          </p:nvSpPr>
          <p:spPr>
            <a:xfrm>
              <a:off x="3435499" y="2217912"/>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1491" name="tx1491"/>
            <p:cNvSpPr/>
            <p:nvPr/>
          </p:nvSpPr>
          <p:spPr>
            <a:xfrm>
              <a:off x="4763587" y="221791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India</a:t>
              </a:r>
            </a:p>
          </p:txBody>
        </p:sp>
        <p:sp>
          <p:nvSpPr>
            <p:cNvPr id="1492" name="tx1492"/>
            <p:cNvSpPr/>
            <p:nvPr/>
          </p:nvSpPr>
          <p:spPr>
            <a:xfrm>
              <a:off x="5933301" y="2217912"/>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1493" name="tx1493"/>
            <p:cNvSpPr/>
            <p:nvPr/>
          </p:nvSpPr>
          <p:spPr>
            <a:xfrm>
              <a:off x="7127977" y="2217912"/>
              <a:ext cx="3415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Kiribati</a:t>
              </a:r>
            </a:p>
          </p:txBody>
        </p:sp>
        <p:sp>
          <p:nvSpPr>
            <p:cNvPr id="1494" name="tx1494"/>
            <p:cNvSpPr/>
            <p:nvPr/>
          </p:nvSpPr>
          <p:spPr>
            <a:xfrm>
              <a:off x="8229294" y="2217912"/>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1495" name="tx1495"/>
            <p:cNvSpPr/>
            <p:nvPr/>
          </p:nvSpPr>
          <p:spPr>
            <a:xfrm>
              <a:off x="1037184" y="147272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1496" name="tx1496"/>
            <p:cNvSpPr/>
            <p:nvPr/>
          </p:nvSpPr>
          <p:spPr>
            <a:xfrm>
              <a:off x="2306156" y="1472722"/>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Congo</a:t>
              </a:r>
            </a:p>
          </p:txBody>
        </p:sp>
        <p:sp>
          <p:nvSpPr>
            <p:cNvPr id="1497" name="tx1497"/>
            <p:cNvSpPr/>
            <p:nvPr/>
          </p:nvSpPr>
          <p:spPr>
            <a:xfrm>
              <a:off x="3365822" y="1472722"/>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1498" name="tx1498"/>
            <p:cNvSpPr/>
            <p:nvPr/>
          </p:nvSpPr>
          <p:spPr>
            <a:xfrm>
              <a:off x="4698482" y="1472722"/>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Djibouti</a:t>
              </a:r>
            </a:p>
          </p:txBody>
        </p:sp>
        <p:sp>
          <p:nvSpPr>
            <p:cNvPr id="1499" name="tx1499"/>
            <p:cNvSpPr/>
            <p:nvPr/>
          </p:nvSpPr>
          <p:spPr>
            <a:xfrm>
              <a:off x="5948845" y="1472722"/>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Egypt</a:t>
              </a:r>
            </a:p>
          </p:txBody>
        </p:sp>
        <p:sp>
          <p:nvSpPr>
            <p:cNvPr id="1500" name="tx1500"/>
            <p:cNvSpPr/>
            <p:nvPr/>
          </p:nvSpPr>
          <p:spPr>
            <a:xfrm>
              <a:off x="7090716" y="1472722"/>
              <a:ext cx="4160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Eswatini</a:t>
              </a:r>
            </a:p>
          </p:txBody>
        </p:sp>
        <p:sp>
          <p:nvSpPr>
            <p:cNvPr id="1501" name="tx1501"/>
            <p:cNvSpPr/>
            <p:nvPr/>
          </p:nvSpPr>
          <p:spPr>
            <a:xfrm>
              <a:off x="8337879" y="1472722"/>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Ghana</a:t>
              </a:r>
            </a:p>
          </p:txBody>
        </p:sp>
        <p:sp>
          <p:nvSpPr>
            <p:cNvPr id="1502" name="tx1502"/>
            <p:cNvSpPr/>
            <p:nvPr/>
          </p:nvSpPr>
          <p:spPr>
            <a:xfrm>
              <a:off x="1089854" y="72753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Angola</a:t>
              </a:r>
            </a:p>
          </p:txBody>
        </p:sp>
        <p:sp>
          <p:nvSpPr>
            <p:cNvPr id="1503" name="tx1503"/>
            <p:cNvSpPr/>
            <p:nvPr/>
          </p:nvSpPr>
          <p:spPr>
            <a:xfrm>
              <a:off x="2175625"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Bangladesh</a:t>
              </a:r>
            </a:p>
          </p:txBody>
        </p:sp>
        <p:sp>
          <p:nvSpPr>
            <p:cNvPr id="1504" name="tx1504"/>
            <p:cNvSpPr/>
            <p:nvPr/>
          </p:nvSpPr>
          <p:spPr>
            <a:xfrm>
              <a:off x="3534894" y="72753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1505" name="tx1505"/>
            <p:cNvSpPr/>
            <p:nvPr/>
          </p:nvSpPr>
          <p:spPr>
            <a:xfrm>
              <a:off x="4707626" y="727533"/>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Bhutan</a:t>
              </a:r>
            </a:p>
          </p:txBody>
        </p:sp>
        <p:sp>
          <p:nvSpPr>
            <p:cNvPr id="1506" name="tx1506"/>
            <p:cNvSpPr/>
            <p:nvPr/>
          </p:nvSpPr>
          <p:spPr>
            <a:xfrm>
              <a:off x="5927220"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1507" name="tx1507"/>
            <p:cNvSpPr/>
            <p:nvPr/>
          </p:nvSpPr>
          <p:spPr>
            <a:xfrm>
              <a:off x="7044036" y="72753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1508" name="tx1508"/>
            <p:cNvSpPr/>
            <p:nvPr/>
          </p:nvSpPr>
          <p:spPr>
            <a:xfrm>
              <a:off x="8244793" y="727533"/>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1509" name="pl1509"/>
            <p:cNvSpPr/>
            <p:nvPr/>
          </p:nvSpPr>
          <p:spPr>
            <a:xfrm>
              <a:off x="74687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0" name="pl1510"/>
            <p:cNvSpPr/>
            <p:nvPr/>
          </p:nvSpPr>
          <p:spPr>
            <a:xfrm>
              <a:off x="8945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1" name="pl1511"/>
            <p:cNvSpPr/>
            <p:nvPr/>
          </p:nvSpPr>
          <p:spPr>
            <a:xfrm>
              <a:off x="104229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2" name="pl1512"/>
            <p:cNvSpPr/>
            <p:nvPr/>
          </p:nvSpPr>
          <p:spPr>
            <a:xfrm>
              <a:off x="119000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3" name="pl1513"/>
            <p:cNvSpPr/>
            <p:nvPr/>
          </p:nvSpPr>
          <p:spPr>
            <a:xfrm>
              <a:off x="133772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4" name="pl1514"/>
            <p:cNvSpPr/>
            <p:nvPr/>
          </p:nvSpPr>
          <p:spPr>
            <a:xfrm>
              <a:off x="148543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5" name="pl1515"/>
            <p:cNvSpPr/>
            <p:nvPr/>
          </p:nvSpPr>
          <p:spPr>
            <a:xfrm>
              <a:off x="16331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6" name="pl1516"/>
            <p:cNvSpPr/>
            <p:nvPr/>
          </p:nvSpPr>
          <p:spPr>
            <a:xfrm>
              <a:off x="17808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17" name="tx1517"/>
            <p:cNvSpPr/>
            <p:nvPr/>
          </p:nvSpPr>
          <p:spPr>
            <a:xfrm rot="-5400000">
              <a:off x="62251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18" name="tx1518"/>
            <p:cNvSpPr/>
            <p:nvPr/>
          </p:nvSpPr>
          <p:spPr>
            <a:xfrm rot="-5400000">
              <a:off x="77022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19" name="tx1519"/>
            <p:cNvSpPr/>
            <p:nvPr/>
          </p:nvSpPr>
          <p:spPr>
            <a:xfrm rot="-5400000">
              <a:off x="91793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20" name="tx1520"/>
            <p:cNvSpPr/>
            <p:nvPr/>
          </p:nvSpPr>
          <p:spPr>
            <a:xfrm rot="-5400000">
              <a:off x="10656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21" name="tx1521"/>
            <p:cNvSpPr/>
            <p:nvPr/>
          </p:nvSpPr>
          <p:spPr>
            <a:xfrm rot="-5400000">
              <a:off x="12133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22" name="tx1522"/>
            <p:cNvSpPr/>
            <p:nvPr/>
          </p:nvSpPr>
          <p:spPr>
            <a:xfrm rot="-5400000">
              <a:off x="136107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23" name="tx1523"/>
            <p:cNvSpPr/>
            <p:nvPr/>
          </p:nvSpPr>
          <p:spPr>
            <a:xfrm rot="-5400000">
              <a:off x="15087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24" name="tx1524"/>
            <p:cNvSpPr/>
            <p:nvPr/>
          </p:nvSpPr>
          <p:spPr>
            <a:xfrm rot="-5400000">
              <a:off x="165649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25" name="pl1525"/>
            <p:cNvSpPr/>
            <p:nvPr/>
          </p:nvSpPr>
          <p:spPr>
            <a:xfrm>
              <a:off x="195384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6" name="pl1526"/>
            <p:cNvSpPr/>
            <p:nvPr/>
          </p:nvSpPr>
          <p:spPr>
            <a:xfrm>
              <a:off x="21015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7" name="pl1527"/>
            <p:cNvSpPr/>
            <p:nvPr/>
          </p:nvSpPr>
          <p:spPr>
            <a:xfrm>
              <a:off x="22492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8" name="pl1528"/>
            <p:cNvSpPr/>
            <p:nvPr/>
          </p:nvSpPr>
          <p:spPr>
            <a:xfrm>
              <a:off x="2396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29" name="pl1529"/>
            <p:cNvSpPr/>
            <p:nvPr/>
          </p:nvSpPr>
          <p:spPr>
            <a:xfrm>
              <a:off x="254469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0" name="pl1530"/>
            <p:cNvSpPr/>
            <p:nvPr/>
          </p:nvSpPr>
          <p:spPr>
            <a:xfrm>
              <a:off x="269240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1" name="pl1531"/>
            <p:cNvSpPr/>
            <p:nvPr/>
          </p:nvSpPr>
          <p:spPr>
            <a:xfrm>
              <a:off x="28401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2" name="pl1532"/>
            <p:cNvSpPr/>
            <p:nvPr/>
          </p:nvSpPr>
          <p:spPr>
            <a:xfrm>
              <a:off x="298783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33" name="tx1533"/>
            <p:cNvSpPr/>
            <p:nvPr/>
          </p:nvSpPr>
          <p:spPr>
            <a:xfrm rot="-5400000">
              <a:off x="18294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34" name="tx1534"/>
            <p:cNvSpPr/>
            <p:nvPr/>
          </p:nvSpPr>
          <p:spPr>
            <a:xfrm rot="-5400000">
              <a:off x="19772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35" name="tx1535"/>
            <p:cNvSpPr/>
            <p:nvPr/>
          </p:nvSpPr>
          <p:spPr>
            <a:xfrm rot="-5400000">
              <a:off x="212491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36" name="tx1536"/>
            <p:cNvSpPr/>
            <p:nvPr/>
          </p:nvSpPr>
          <p:spPr>
            <a:xfrm rot="-5400000">
              <a:off x="2272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37" name="tx1537"/>
            <p:cNvSpPr/>
            <p:nvPr/>
          </p:nvSpPr>
          <p:spPr>
            <a:xfrm rot="-5400000">
              <a:off x="242033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38" name="tx1538"/>
            <p:cNvSpPr/>
            <p:nvPr/>
          </p:nvSpPr>
          <p:spPr>
            <a:xfrm rot="-5400000">
              <a:off x="256805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39" name="tx1539"/>
            <p:cNvSpPr/>
            <p:nvPr/>
          </p:nvSpPr>
          <p:spPr>
            <a:xfrm rot="-5400000">
              <a:off x="27157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40" name="tx1540"/>
            <p:cNvSpPr/>
            <p:nvPr/>
          </p:nvSpPr>
          <p:spPr>
            <a:xfrm rot="-5400000">
              <a:off x="28634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41" name="pl1541"/>
            <p:cNvSpPr/>
            <p:nvPr/>
          </p:nvSpPr>
          <p:spPr>
            <a:xfrm>
              <a:off x="31608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2" name="pl1542"/>
            <p:cNvSpPr/>
            <p:nvPr/>
          </p:nvSpPr>
          <p:spPr>
            <a:xfrm>
              <a:off x="33085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3" name="pl1543"/>
            <p:cNvSpPr/>
            <p:nvPr/>
          </p:nvSpPr>
          <p:spPr>
            <a:xfrm>
              <a:off x="345624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4" name="pl1544"/>
            <p:cNvSpPr/>
            <p:nvPr/>
          </p:nvSpPr>
          <p:spPr>
            <a:xfrm>
              <a:off x="36039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5" name="pl1545"/>
            <p:cNvSpPr/>
            <p:nvPr/>
          </p:nvSpPr>
          <p:spPr>
            <a:xfrm>
              <a:off x="37516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6" name="pl1546"/>
            <p:cNvSpPr/>
            <p:nvPr/>
          </p:nvSpPr>
          <p:spPr>
            <a:xfrm>
              <a:off x="38993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7" name="pl1547"/>
            <p:cNvSpPr/>
            <p:nvPr/>
          </p:nvSpPr>
          <p:spPr>
            <a:xfrm>
              <a:off x="404709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8" name="pl1548"/>
            <p:cNvSpPr/>
            <p:nvPr/>
          </p:nvSpPr>
          <p:spPr>
            <a:xfrm>
              <a:off x="41948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9" name="tx1549"/>
            <p:cNvSpPr/>
            <p:nvPr/>
          </p:nvSpPr>
          <p:spPr>
            <a:xfrm rot="-5400000">
              <a:off x="30364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50" name="tx1550"/>
            <p:cNvSpPr/>
            <p:nvPr/>
          </p:nvSpPr>
          <p:spPr>
            <a:xfrm rot="-5400000">
              <a:off x="31841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51" name="tx1551"/>
            <p:cNvSpPr/>
            <p:nvPr/>
          </p:nvSpPr>
          <p:spPr>
            <a:xfrm rot="-5400000">
              <a:off x="33318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52" name="tx1552"/>
            <p:cNvSpPr/>
            <p:nvPr/>
          </p:nvSpPr>
          <p:spPr>
            <a:xfrm rot="-5400000">
              <a:off x="34796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53" name="tx1553"/>
            <p:cNvSpPr/>
            <p:nvPr/>
          </p:nvSpPr>
          <p:spPr>
            <a:xfrm rot="-5400000">
              <a:off x="36273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54" name="tx1554"/>
            <p:cNvSpPr/>
            <p:nvPr/>
          </p:nvSpPr>
          <p:spPr>
            <a:xfrm rot="-5400000">
              <a:off x="37750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55" name="tx1555"/>
            <p:cNvSpPr/>
            <p:nvPr/>
          </p:nvSpPr>
          <p:spPr>
            <a:xfrm rot="-5400000">
              <a:off x="39227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56" name="tx1556"/>
            <p:cNvSpPr/>
            <p:nvPr/>
          </p:nvSpPr>
          <p:spPr>
            <a:xfrm rot="-5400000">
              <a:off x="407045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57" name="pl1557"/>
            <p:cNvSpPr/>
            <p:nvPr/>
          </p:nvSpPr>
          <p:spPr>
            <a:xfrm>
              <a:off x="43677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58" name="pl1558"/>
            <p:cNvSpPr/>
            <p:nvPr/>
          </p:nvSpPr>
          <p:spPr>
            <a:xfrm>
              <a:off x="45155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59" name="pl1559"/>
            <p:cNvSpPr/>
            <p:nvPr/>
          </p:nvSpPr>
          <p:spPr>
            <a:xfrm>
              <a:off x="46632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0" name="pl1560"/>
            <p:cNvSpPr/>
            <p:nvPr/>
          </p:nvSpPr>
          <p:spPr>
            <a:xfrm>
              <a:off x="48109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1" name="pl1561"/>
            <p:cNvSpPr/>
            <p:nvPr/>
          </p:nvSpPr>
          <p:spPr>
            <a:xfrm>
              <a:off x="49586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2" name="pl1562"/>
            <p:cNvSpPr/>
            <p:nvPr/>
          </p:nvSpPr>
          <p:spPr>
            <a:xfrm>
              <a:off x="51063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3" name="pl1563"/>
            <p:cNvSpPr/>
            <p:nvPr/>
          </p:nvSpPr>
          <p:spPr>
            <a:xfrm>
              <a:off x="52540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4" name="pl1564"/>
            <p:cNvSpPr/>
            <p:nvPr/>
          </p:nvSpPr>
          <p:spPr>
            <a:xfrm>
              <a:off x="5401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5" name="tx1565"/>
            <p:cNvSpPr/>
            <p:nvPr/>
          </p:nvSpPr>
          <p:spPr>
            <a:xfrm rot="-5400000">
              <a:off x="42434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66" name="tx1566"/>
            <p:cNvSpPr/>
            <p:nvPr/>
          </p:nvSpPr>
          <p:spPr>
            <a:xfrm rot="-5400000">
              <a:off x="43911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67" name="tx1567"/>
            <p:cNvSpPr/>
            <p:nvPr/>
          </p:nvSpPr>
          <p:spPr>
            <a:xfrm rot="-5400000">
              <a:off x="45388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68" name="tx1568"/>
            <p:cNvSpPr/>
            <p:nvPr/>
          </p:nvSpPr>
          <p:spPr>
            <a:xfrm rot="-5400000">
              <a:off x="46865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69" name="tx1569"/>
            <p:cNvSpPr/>
            <p:nvPr/>
          </p:nvSpPr>
          <p:spPr>
            <a:xfrm rot="-5400000">
              <a:off x="48342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70" name="tx1570"/>
            <p:cNvSpPr/>
            <p:nvPr/>
          </p:nvSpPr>
          <p:spPr>
            <a:xfrm rot="-5400000">
              <a:off x="49820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71" name="tx1571"/>
            <p:cNvSpPr/>
            <p:nvPr/>
          </p:nvSpPr>
          <p:spPr>
            <a:xfrm rot="-5400000">
              <a:off x="51297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72" name="tx1572"/>
            <p:cNvSpPr/>
            <p:nvPr/>
          </p:nvSpPr>
          <p:spPr>
            <a:xfrm rot="-5400000">
              <a:off x="52774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73" name="pl1573"/>
            <p:cNvSpPr/>
            <p:nvPr/>
          </p:nvSpPr>
          <p:spPr>
            <a:xfrm>
              <a:off x="55747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4" name="pl1574"/>
            <p:cNvSpPr/>
            <p:nvPr/>
          </p:nvSpPr>
          <p:spPr>
            <a:xfrm>
              <a:off x="57224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5" name="pl1575"/>
            <p:cNvSpPr/>
            <p:nvPr/>
          </p:nvSpPr>
          <p:spPr>
            <a:xfrm>
              <a:off x="58701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6" name="pl1576"/>
            <p:cNvSpPr/>
            <p:nvPr/>
          </p:nvSpPr>
          <p:spPr>
            <a:xfrm>
              <a:off x="60179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7" name="pl1577"/>
            <p:cNvSpPr/>
            <p:nvPr/>
          </p:nvSpPr>
          <p:spPr>
            <a:xfrm>
              <a:off x="61656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8" name="pl1578"/>
            <p:cNvSpPr/>
            <p:nvPr/>
          </p:nvSpPr>
          <p:spPr>
            <a:xfrm>
              <a:off x="63133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9" name="pl1579"/>
            <p:cNvSpPr/>
            <p:nvPr/>
          </p:nvSpPr>
          <p:spPr>
            <a:xfrm>
              <a:off x="64610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80" name="pl1580"/>
            <p:cNvSpPr/>
            <p:nvPr/>
          </p:nvSpPr>
          <p:spPr>
            <a:xfrm>
              <a:off x="66087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81" name="tx1581"/>
            <p:cNvSpPr/>
            <p:nvPr/>
          </p:nvSpPr>
          <p:spPr>
            <a:xfrm rot="-5400000">
              <a:off x="54504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82" name="tx1582"/>
            <p:cNvSpPr/>
            <p:nvPr/>
          </p:nvSpPr>
          <p:spPr>
            <a:xfrm rot="-5400000">
              <a:off x="55981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83" name="tx1583"/>
            <p:cNvSpPr/>
            <p:nvPr/>
          </p:nvSpPr>
          <p:spPr>
            <a:xfrm rot="-5400000">
              <a:off x="574583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84" name="tx1584"/>
            <p:cNvSpPr/>
            <p:nvPr/>
          </p:nvSpPr>
          <p:spPr>
            <a:xfrm rot="-5400000">
              <a:off x="58935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85" name="tx1585"/>
            <p:cNvSpPr/>
            <p:nvPr/>
          </p:nvSpPr>
          <p:spPr>
            <a:xfrm rot="-5400000">
              <a:off x="60412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86" name="tx1586"/>
            <p:cNvSpPr/>
            <p:nvPr/>
          </p:nvSpPr>
          <p:spPr>
            <a:xfrm rot="-5400000">
              <a:off x="61889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87" name="tx1587"/>
            <p:cNvSpPr/>
            <p:nvPr/>
          </p:nvSpPr>
          <p:spPr>
            <a:xfrm rot="-5400000">
              <a:off x="63366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88" name="tx1588"/>
            <p:cNvSpPr/>
            <p:nvPr/>
          </p:nvSpPr>
          <p:spPr>
            <a:xfrm rot="-5400000">
              <a:off x="64844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89" name="pl1589"/>
            <p:cNvSpPr/>
            <p:nvPr/>
          </p:nvSpPr>
          <p:spPr>
            <a:xfrm>
              <a:off x="678174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0" name="pl1590"/>
            <p:cNvSpPr/>
            <p:nvPr/>
          </p:nvSpPr>
          <p:spPr>
            <a:xfrm>
              <a:off x="692946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1" name="pl1591"/>
            <p:cNvSpPr/>
            <p:nvPr/>
          </p:nvSpPr>
          <p:spPr>
            <a:xfrm>
              <a:off x="707717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2" name="pl1592"/>
            <p:cNvSpPr/>
            <p:nvPr/>
          </p:nvSpPr>
          <p:spPr>
            <a:xfrm>
              <a:off x="722488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3" name="pl1593"/>
            <p:cNvSpPr/>
            <p:nvPr/>
          </p:nvSpPr>
          <p:spPr>
            <a:xfrm>
              <a:off x="737259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4" name="pl1594"/>
            <p:cNvSpPr/>
            <p:nvPr/>
          </p:nvSpPr>
          <p:spPr>
            <a:xfrm>
              <a:off x="752031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5" name="pl1595"/>
            <p:cNvSpPr/>
            <p:nvPr/>
          </p:nvSpPr>
          <p:spPr>
            <a:xfrm>
              <a:off x="766802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6" name="pl1596"/>
            <p:cNvSpPr/>
            <p:nvPr/>
          </p:nvSpPr>
          <p:spPr>
            <a:xfrm>
              <a:off x="781573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7" name="tx1597"/>
            <p:cNvSpPr/>
            <p:nvPr/>
          </p:nvSpPr>
          <p:spPr>
            <a:xfrm rot="-5400000">
              <a:off x="6657389"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98" name="tx1598"/>
            <p:cNvSpPr/>
            <p:nvPr/>
          </p:nvSpPr>
          <p:spPr>
            <a:xfrm rot="-5400000">
              <a:off x="680510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99" name="tx1599"/>
            <p:cNvSpPr/>
            <p:nvPr/>
          </p:nvSpPr>
          <p:spPr>
            <a:xfrm rot="-5400000">
              <a:off x="695281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600" name="tx1600"/>
            <p:cNvSpPr/>
            <p:nvPr/>
          </p:nvSpPr>
          <p:spPr>
            <a:xfrm rot="-5400000">
              <a:off x="710052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601" name="tx1601"/>
            <p:cNvSpPr/>
            <p:nvPr/>
          </p:nvSpPr>
          <p:spPr>
            <a:xfrm rot="-5400000">
              <a:off x="724824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602" name="tx1602"/>
            <p:cNvSpPr/>
            <p:nvPr/>
          </p:nvSpPr>
          <p:spPr>
            <a:xfrm rot="-5400000">
              <a:off x="739595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603" name="tx1603"/>
            <p:cNvSpPr/>
            <p:nvPr/>
          </p:nvSpPr>
          <p:spPr>
            <a:xfrm rot="-5400000">
              <a:off x="754366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604" name="tx1604"/>
            <p:cNvSpPr/>
            <p:nvPr/>
          </p:nvSpPr>
          <p:spPr>
            <a:xfrm rot="-5400000">
              <a:off x="769137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605" name="pl1605"/>
            <p:cNvSpPr/>
            <p:nvPr/>
          </p:nvSpPr>
          <p:spPr>
            <a:xfrm>
              <a:off x="798872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6" name="pl1606"/>
            <p:cNvSpPr/>
            <p:nvPr/>
          </p:nvSpPr>
          <p:spPr>
            <a:xfrm>
              <a:off x="813643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7" name="pl1607"/>
            <p:cNvSpPr/>
            <p:nvPr/>
          </p:nvSpPr>
          <p:spPr>
            <a:xfrm>
              <a:off x="828414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8" name="pl1608"/>
            <p:cNvSpPr/>
            <p:nvPr/>
          </p:nvSpPr>
          <p:spPr>
            <a:xfrm>
              <a:off x="843186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9" name="pl1609"/>
            <p:cNvSpPr/>
            <p:nvPr/>
          </p:nvSpPr>
          <p:spPr>
            <a:xfrm>
              <a:off x="857957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0" name="pl1610"/>
            <p:cNvSpPr/>
            <p:nvPr/>
          </p:nvSpPr>
          <p:spPr>
            <a:xfrm>
              <a:off x="872728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1" name="pl1611"/>
            <p:cNvSpPr/>
            <p:nvPr/>
          </p:nvSpPr>
          <p:spPr>
            <a:xfrm>
              <a:off x="8874999"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2" name="pl1612"/>
            <p:cNvSpPr/>
            <p:nvPr/>
          </p:nvSpPr>
          <p:spPr>
            <a:xfrm>
              <a:off x="902271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3" name="tx1613"/>
            <p:cNvSpPr/>
            <p:nvPr/>
          </p:nvSpPr>
          <p:spPr>
            <a:xfrm rot="-5400000">
              <a:off x="786436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614" name="tx1614"/>
            <p:cNvSpPr/>
            <p:nvPr/>
          </p:nvSpPr>
          <p:spPr>
            <a:xfrm rot="-5400000">
              <a:off x="801207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615" name="tx1615"/>
            <p:cNvSpPr/>
            <p:nvPr/>
          </p:nvSpPr>
          <p:spPr>
            <a:xfrm rot="-5400000">
              <a:off x="815979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616" name="tx1616"/>
            <p:cNvSpPr/>
            <p:nvPr/>
          </p:nvSpPr>
          <p:spPr>
            <a:xfrm rot="-5400000">
              <a:off x="830750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617" name="tx1617"/>
            <p:cNvSpPr/>
            <p:nvPr/>
          </p:nvSpPr>
          <p:spPr>
            <a:xfrm rot="-5400000">
              <a:off x="845521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618" name="tx1618"/>
            <p:cNvSpPr/>
            <p:nvPr/>
          </p:nvSpPr>
          <p:spPr>
            <a:xfrm rot="-5400000">
              <a:off x="8602928"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619" name="tx1619"/>
            <p:cNvSpPr/>
            <p:nvPr/>
          </p:nvSpPr>
          <p:spPr>
            <a:xfrm rot="-5400000">
              <a:off x="875064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620" name="tx1620"/>
            <p:cNvSpPr/>
            <p:nvPr/>
          </p:nvSpPr>
          <p:spPr>
            <a:xfrm rot="-5400000">
              <a:off x="889835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621" name="tx1621"/>
            <p:cNvSpPr/>
            <p:nvPr/>
          </p:nvSpPr>
          <p:spPr>
            <a:xfrm>
              <a:off x="570361" y="119202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22" name="tx1622"/>
            <p:cNvSpPr/>
            <p:nvPr/>
          </p:nvSpPr>
          <p:spPr>
            <a:xfrm>
              <a:off x="508182" y="10627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23" name="tx1623"/>
            <p:cNvSpPr/>
            <p:nvPr/>
          </p:nvSpPr>
          <p:spPr>
            <a:xfrm>
              <a:off x="508182" y="93346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24" name="pl1624"/>
            <p:cNvSpPr/>
            <p:nvPr/>
          </p:nvSpPr>
          <p:spPr>
            <a:xfrm>
              <a:off x="660376" y="12320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25" name="pl1625"/>
            <p:cNvSpPr/>
            <p:nvPr/>
          </p:nvSpPr>
          <p:spPr>
            <a:xfrm>
              <a:off x="660376" y="11027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26" name="pl1626"/>
            <p:cNvSpPr/>
            <p:nvPr/>
          </p:nvSpPr>
          <p:spPr>
            <a:xfrm>
              <a:off x="660376" y="9734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27" name="tx1627"/>
            <p:cNvSpPr/>
            <p:nvPr/>
          </p:nvSpPr>
          <p:spPr>
            <a:xfrm>
              <a:off x="570361" y="193721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28" name="tx1628"/>
            <p:cNvSpPr/>
            <p:nvPr/>
          </p:nvSpPr>
          <p:spPr>
            <a:xfrm>
              <a:off x="508182" y="18079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29" name="tx1629"/>
            <p:cNvSpPr/>
            <p:nvPr/>
          </p:nvSpPr>
          <p:spPr>
            <a:xfrm>
              <a:off x="508182" y="167865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30" name="pl1630"/>
            <p:cNvSpPr/>
            <p:nvPr/>
          </p:nvSpPr>
          <p:spPr>
            <a:xfrm>
              <a:off x="660376" y="19772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1" name="pl1631"/>
            <p:cNvSpPr/>
            <p:nvPr/>
          </p:nvSpPr>
          <p:spPr>
            <a:xfrm>
              <a:off x="660376" y="18479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2" name="pl1632"/>
            <p:cNvSpPr/>
            <p:nvPr/>
          </p:nvSpPr>
          <p:spPr>
            <a:xfrm>
              <a:off x="660376" y="17186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3" name="tx1633"/>
            <p:cNvSpPr/>
            <p:nvPr/>
          </p:nvSpPr>
          <p:spPr>
            <a:xfrm>
              <a:off x="570361" y="268240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34" name="tx1634"/>
            <p:cNvSpPr/>
            <p:nvPr/>
          </p:nvSpPr>
          <p:spPr>
            <a:xfrm>
              <a:off x="508182" y="255312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35" name="tx1635"/>
            <p:cNvSpPr/>
            <p:nvPr/>
          </p:nvSpPr>
          <p:spPr>
            <a:xfrm>
              <a:off x="508182" y="242384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36" name="pl1636"/>
            <p:cNvSpPr/>
            <p:nvPr/>
          </p:nvSpPr>
          <p:spPr>
            <a:xfrm>
              <a:off x="660376" y="27224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7" name="pl1637"/>
            <p:cNvSpPr/>
            <p:nvPr/>
          </p:nvSpPr>
          <p:spPr>
            <a:xfrm>
              <a:off x="660376" y="25931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8" name="pl1638"/>
            <p:cNvSpPr/>
            <p:nvPr/>
          </p:nvSpPr>
          <p:spPr>
            <a:xfrm>
              <a:off x="660376" y="24638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39" name="tx1639"/>
            <p:cNvSpPr/>
            <p:nvPr/>
          </p:nvSpPr>
          <p:spPr>
            <a:xfrm>
              <a:off x="570361" y="34275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40" name="tx1640"/>
            <p:cNvSpPr/>
            <p:nvPr/>
          </p:nvSpPr>
          <p:spPr>
            <a:xfrm>
              <a:off x="508182" y="329831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41" name="tx1641"/>
            <p:cNvSpPr/>
            <p:nvPr/>
          </p:nvSpPr>
          <p:spPr>
            <a:xfrm>
              <a:off x="508182" y="316903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42" name="pl1642"/>
            <p:cNvSpPr/>
            <p:nvPr/>
          </p:nvSpPr>
          <p:spPr>
            <a:xfrm>
              <a:off x="660376" y="34675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43" name="pl1643"/>
            <p:cNvSpPr/>
            <p:nvPr/>
          </p:nvSpPr>
          <p:spPr>
            <a:xfrm>
              <a:off x="660376" y="333832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44" name="pl1644"/>
            <p:cNvSpPr/>
            <p:nvPr/>
          </p:nvSpPr>
          <p:spPr>
            <a:xfrm>
              <a:off x="660376" y="320904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45" name="tx1645"/>
            <p:cNvSpPr/>
            <p:nvPr/>
          </p:nvSpPr>
          <p:spPr>
            <a:xfrm>
              <a:off x="570361" y="417278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46" name="tx1646"/>
            <p:cNvSpPr/>
            <p:nvPr/>
          </p:nvSpPr>
          <p:spPr>
            <a:xfrm>
              <a:off x="508182" y="404350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47" name="tx1647"/>
            <p:cNvSpPr/>
            <p:nvPr/>
          </p:nvSpPr>
          <p:spPr>
            <a:xfrm>
              <a:off x="508182" y="391422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48" name="pl1648"/>
            <p:cNvSpPr/>
            <p:nvPr/>
          </p:nvSpPr>
          <p:spPr>
            <a:xfrm>
              <a:off x="660376" y="42127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49" name="pl1649"/>
            <p:cNvSpPr/>
            <p:nvPr/>
          </p:nvSpPr>
          <p:spPr>
            <a:xfrm>
              <a:off x="660376" y="40835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0" name="pl1650"/>
            <p:cNvSpPr/>
            <p:nvPr/>
          </p:nvSpPr>
          <p:spPr>
            <a:xfrm>
              <a:off x="660376" y="39542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1" name="tx1651"/>
            <p:cNvSpPr/>
            <p:nvPr/>
          </p:nvSpPr>
          <p:spPr>
            <a:xfrm>
              <a:off x="570361" y="491797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52" name="tx1652"/>
            <p:cNvSpPr/>
            <p:nvPr/>
          </p:nvSpPr>
          <p:spPr>
            <a:xfrm>
              <a:off x="508182" y="478869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53" name="tx1653"/>
            <p:cNvSpPr/>
            <p:nvPr/>
          </p:nvSpPr>
          <p:spPr>
            <a:xfrm>
              <a:off x="508182" y="465941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54" name="pl1654"/>
            <p:cNvSpPr/>
            <p:nvPr/>
          </p:nvSpPr>
          <p:spPr>
            <a:xfrm>
              <a:off x="660376" y="49579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5" name="pl1655"/>
            <p:cNvSpPr/>
            <p:nvPr/>
          </p:nvSpPr>
          <p:spPr>
            <a:xfrm>
              <a:off x="660376" y="48287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6" name="pl1656"/>
            <p:cNvSpPr/>
            <p:nvPr/>
          </p:nvSpPr>
          <p:spPr>
            <a:xfrm>
              <a:off x="660376" y="46994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57" name="tx1657"/>
            <p:cNvSpPr/>
            <p:nvPr/>
          </p:nvSpPr>
          <p:spPr>
            <a:xfrm>
              <a:off x="570361" y="56631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58" name="tx1658"/>
            <p:cNvSpPr/>
            <p:nvPr/>
          </p:nvSpPr>
          <p:spPr>
            <a:xfrm>
              <a:off x="508182" y="55338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59" name="tx1659"/>
            <p:cNvSpPr/>
            <p:nvPr/>
          </p:nvSpPr>
          <p:spPr>
            <a:xfrm>
              <a:off x="508182" y="540460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660" name="pl1660"/>
            <p:cNvSpPr/>
            <p:nvPr/>
          </p:nvSpPr>
          <p:spPr>
            <a:xfrm>
              <a:off x="660376" y="57031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61" name="pl1661"/>
            <p:cNvSpPr/>
            <p:nvPr/>
          </p:nvSpPr>
          <p:spPr>
            <a:xfrm>
              <a:off x="660376" y="55738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62" name="pl1662"/>
            <p:cNvSpPr/>
            <p:nvPr/>
          </p:nvSpPr>
          <p:spPr>
            <a:xfrm>
              <a:off x="660376" y="54446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63" name="tx1663"/>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664" name="tx1664"/>
            <p:cNvSpPr/>
            <p:nvPr/>
          </p:nvSpPr>
          <p:spPr>
            <a:xfrm>
              <a:off x="695171" y="435349"/>
              <a:ext cx="527645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LMICs, 2018-2025</a:t>
              </a:r>
            </a:p>
          </p:txBody>
        </p:sp>
        <p:sp>
          <p:nvSpPr>
            <p:cNvPr id="1665" name="tx1665"/>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666" name="tx1666"/>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667" name="tx1667"/>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66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Benin had the highest drop-out with 40% of children who received DTP1 not receiving MCV1.
Cambodia, Morocco, and Sao Tome and Principe had the lowest DTP-MCV drop-out (0%).
17 countries had DTP-MCV drop-out of more than 10%.#n
There were 6 countries with negative DTP-MCV dropout (ie. more children received MCV1 than DTP1).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199005"/>
              <a:ext cx="2135258" cy="177904"/>
            </a:xfrm>
            <a:custGeom>
              <a:avLst/>
              <a:pathLst>
                <a:path w="2135258" h="177904">
                  <a:moveTo>
                    <a:pt x="0" y="177904"/>
                  </a:moveTo>
                  <a:lnTo>
                    <a:pt x="85410" y="177904"/>
                  </a:lnTo>
                  <a:lnTo>
                    <a:pt x="170820" y="177904"/>
                  </a:lnTo>
                  <a:lnTo>
                    <a:pt x="256230" y="165197"/>
                  </a:lnTo>
                  <a:lnTo>
                    <a:pt x="341641" y="139782"/>
                  </a:lnTo>
                  <a:lnTo>
                    <a:pt x="427051" y="88952"/>
                  </a:lnTo>
                  <a:lnTo>
                    <a:pt x="512461" y="88952"/>
                  </a:lnTo>
                  <a:lnTo>
                    <a:pt x="597872" y="76244"/>
                  </a:lnTo>
                  <a:lnTo>
                    <a:pt x="683282" y="63537"/>
                  </a:lnTo>
                  <a:lnTo>
                    <a:pt x="768692" y="38122"/>
                  </a:lnTo>
                  <a:lnTo>
                    <a:pt x="854103" y="50829"/>
                  </a:lnTo>
                  <a:lnTo>
                    <a:pt x="939513" y="38122"/>
                  </a:lnTo>
                  <a:lnTo>
                    <a:pt x="1024923" y="50829"/>
                  </a:lnTo>
                  <a:lnTo>
                    <a:pt x="1110334" y="50829"/>
                  </a:lnTo>
                  <a:lnTo>
                    <a:pt x="1195744" y="50829"/>
                  </a:lnTo>
                  <a:lnTo>
                    <a:pt x="1281154" y="63537"/>
                  </a:lnTo>
                  <a:lnTo>
                    <a:pt x="1366565" y="50829"/>
                  </a:lnTo>
                  <a:lnTo>
                    <a:pt x="1451975" y="25414"/>
                  </a:lnTo>
                  <a:lnTo>
                    <a:pt x="1537385" y="12707"/>
                  </a:lnTo>
                  <a:lnTo>
                    <a:pt x="1622796" y="0"/>
                  </a:lnTo>
                  <a:lnTo>
                    <a:pt x="1708206" y="50829"/>
                  </a:lnTo>
                  <a:lnTo>
                    <a:pt x="1793616" y="88952"/>
                  </a:lnTo>
                  <a:lnTo>
                    <a:pt x="1879027" y="25414"/>
                  </a:lnTo>
                  <a:lnTo>
                    <a:pt x="1964437" y="25414"/>
                  </a:lnTo>
                  <a:lnTo>
                    <a:pt x="2049847" y="25414"/>
                  </a:lnTo>
                  <a:lnTo>
                    <a:pt x="2135258" y="25414"/>
                  </a:lnTo>
                </a:path>
              </a:pathLst>
            </a:custGeom>
            <a:ln w="27101" cap="flat">
              <a:solidFill>
                <a:srgbClr val="1CABE2">
                  <a:alpha val="100000"/>
                </a:srgbClr>
              </a:solidFill>
              <a:prstDash val="solid"/>
              <a:round/>
            </a:ln>
          </p:spPr>
          <p:txBody>
            <a:bodyPr/>
            <a:lstStyle/>
            <a:p/>
          </p:txBody>
        </p:sp>
        <p:sp>
          <p:nvSpPr>
            <p:cNvPr id="24" name="tx24"/>
            <p:cNvSpPr/>
            <p:nvPr/>
          </p:nvSpPr>
          <p:spPr>
            <a:xfrm>
              <a:off x="904303" y="128621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76</a:t>
              </a:r>
            </a:p>
          </p:txBody>
        </p:sp>
        <p:sp>
          <p:nvSpPr>
            <p:cNvPr id="25" name="tx25"/>
            <p:cNvSpPr/>
            <p:nvPr/>
          </p:nvSpPr>
          <p:spPr>
            <a:xfrm>
              <a:off x="3223923" y="11337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26" name="tx26"/>
            <p:cNvSpPr/>
            <p:nvPr/>
          </p:nvSpPr>
          <p:spPr>
            <a:xfrm>
              <a:off x="1428958" y="11484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27" name="tx27"/>
            <p:cNvSpPr/>
            <p:nvPr/>
          </p:nvSpPr>
          <p:spPr>
            <a:xfrm>
              <a:off x="1856010" y="1110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28" name="tx28"/>
            <p:cNvSpPr/>
            <p:nvPr/>
          </p:nvSpPr>
          <p:spPr>
            <a:xfrm>
              <a:off x="2283061" y="11230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85</a:t>
              </a:r>
            </a:p>
          </p:txBody>
        </p:sp>
        <p:sp>
          <p:nvSpPr>
            <p:cNvPr id="29" name="tx29"/>
            <p:cNvSpPr/>
            <p:nvPr/>
          </p:nvSpPr>
          <p:spPr>
            <a:xfrm>
              <a:off x="2624702"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30" name="tx30"/>
            <p:cNvSpPr/>
            <p:nvPr/>
          </p:nvSpPr>
          <p:spPr>
            <a:xfrm>
              <a:off x="3051754" y="1084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3059174"/>
              <a:ext cx="854103" cy="927646"/>
            </a:xfrm>
            <a:custGeom>
              <a:avLst/>
              <a:pathLst>
                <a:path w="854103" h="927646">
                  <a:moveTo>
                    <a:pt x="0" y="927646"/>
                  </a:moveTo>
                  <a:lnTo>
                    <a:pt x="85410" y="546421"/>
                  </a:lnTo>
                  <a:lnTo>
                    <a:pt x="170820" y="559129"/>
                  </a:lnTo>
                  <a:lnTo>
                    <a:pt x="256230" y="254149"/>
                  </a:lnTo>
                  <a:lnTo>
                    <a:pt x="341641" y="76244"/>
                  </a:lnTo>
                  <a:lnTo>
                    <a:pt x="427051" y="88952"/>
                  </a:lnTo>
                  <a:lnTo>
                    <a:pt x="512461" y="101659"/>
                  </a:lnTo>
                  <a:lnTo>
                    <a:pt x="597872" y="38122"/>
                  </a:lnTo>
                  <a:lnTo>
                    <a:pt x="683282" y="25414"/>
                  </a:lnTo>
                  <a:lnTo>
                    <a:pt x="768692" y="0"/>
                  </a:lnTo>
                  <a:lnTo>
                    <a:pt x="854103" y="0"/>
                  </a:lnTo>
                </a:path>
              </a:pathLst>
            </a:custGeom>
            <a:ln w="27101" cap="flat">
              <a:solidFill>
                <a:srgbClr val="1CABE2">
                  <a:alpha val="100000"/>
                </a:srgbClr>
              </a:solidFill>
              <a:prstDash val="solid"/>
              <a:round/>
            </a:ln>
          </p:spPr>
          <p:txBody>
            <a:bodyPr/>
            <a:lstStyle/>
            <a:p/>
          </p:txBody>
        </p:sp>
        <p:sp>
          <p:nvSpPr>
            <p:cNvPr id="51" name="tx51"/>
            <p:cNvSpPr/>
            <p:nvPr/>
          </p:nvSpPr>
          <p:spPr>
            <a:xfrm>
              <a:off x="2185458" y="38961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14</a:t>
              </a:r>
            </a:p>
          </p:txBody>
        </p:sp>
        <p:sp>
          <p:nvSpPr>
            <p:cNvPr id="52" name="tx52"/>
            <p:cNvSpPr/>
            <p:nvPr/>
          </p:nvSpPr>
          <p:spPr>
            <a:xfrm>
              <a:off x="3223923" y="29684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53" name="tx53"/>
            <p:cNvSpPr/>
            <p:nvPr/>
          </p:nvSpPr>
          <p:spPr>
            <a:xfrm>
              <a:off x="2624702" y="299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81</a:t>
              </a:r>
            </a:p>
          </p:txBody>
        </p:sp>
        <p:sp>
          <p:nvSpPr>
            <p:cNvPr id="54" name="tx54"/>
            <p:cNvSpPr/>
            <p:nvPr/>
          </p:nvSpPr>
          <p:spPr>
            <a:xfrm>
              <a:off x="3051754" y="2919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4982881"/>
              <a:ext cx="2135258" cy="940353"/>
            </a:xfrm>
            <a:custGeom>
              <a:avLst/>
              <a:pathLst>
                <a:path w="2135258" h="940353">
                  <a:moveTo>
                    <a:pt x="0" y="940353"/>
                  </a:moveTo>
                  <a:lnTo>
                    <a:pt x="85410" y="927646"/>
                  </a:lnTo>
                  <a:lnTo>
                    <a:pt x="170820" y="940353"/>
                  </a:lnTo>
                  <a:lnTo>
                    <a:pt x="256230" y="940353"/>
                  </a:lnTo>
                  <a:lnTo>
                    <a:pt x="341641" y="914938"/>
                  </a:lnTo>
                  <a:lnTo>
                    <a:pt x="427051" y="927646"/>
                  </a:lnTo>
                  <a:lnTo>
                    <a:pt x="512461" y="927646"/>
                  </a:lnTo>
                  <a:lnTo>
                    <a:pt x="597872" y="927646"/>
                  </a:lnTo>
                  <a:lnTo>
                    <a:pt x="683282" y="927646"/>
                  </a:lnTo>
                  <a:lnTo>
                    <a:pt x="768692" y="889523"/>
                  </a:lnTo>
                  <a:lnTo>
                    <a:pt x="854103" y="876816"/>
                  </a:lnTo>
                  <a:lnTo>
                    <a:pt x="939513" y="711619"/>
                  </a:lnTo>
                  <a:lnTo>
                    <a:pt x="1024923" y="609959"/>
                  </a:lnTo>
                  <a:lnTo>
                    <a:pt x="1110334" y="495591"/>
                  </a:lnTo>
                  <a:lnTo>
                    <a:pt x="1195744" y="406639"/>
                  </a:lnTo>
                  <a:lnTo>
                    <a:pt x="1281154" y="317687"/>
                  </a:lnTo>
                  <a:lnTo>
                    <a:pt x="1366565" y="241442"/>
                  </a:lnTo>
                  <a:lnTo>
                    <a:pt x="1451975" y="216027"/>
                  </a:lnTo>
                  <a:lnTo>
                    <a:pt x="1537385" y="177904"/>
                  </a:lnTo>
                  <a:lnTo>
                    <a:pt x="1622796" y="139782"/>
                  </a:lnTo>
                  <a:lnTo>
                    <a:pt x="1708206" y="139782"/>
                  </a:lnTo>
                  <a:lnTo>
                    <a:pt x="1793616" y="127074"/>
                  </a:lnTo>
                  <a:lnTo>
                    <a:pt x="1879027" y="63537"/>
                  </a:lnTo>
                  <a:lnTo>
                    <a:pt x="1964437" y="50829"/>
                  </a:lnTo>
                  <a:lnTo>
                    <a:pt x="2049847" y="25414"/>
                  </a:lnTo>
                  <a:lnTo>
                    <a:pt x="2135258" y="0"/>
                  </a:lnTo>
                </a:path>
              </a:pathLst>
            </a:custGeom>
            <a:ln w="27101" cap="flat">
              <a:solidFill>
                <a:srgbClr val="1CABE2">
                  <a:alpha val="100000"/>
                </a:srgbClr>
              </a:solidFill>
              <a:prstDash val="solid"/>
              <a:round/>
            </a:ln>
          </p:spPr>
          <p:txBody>
            <a:bodyPr/>
            <a:lstStyle/>
            <a:p/>
          </p:txBody>
        </p:sp>
        <p:sp>
          <p:nvSpPr>
            <p:cNvPr id="75" name="tx75"/>
            <p:cNvSpPr/>
            <p:nvPr/>
          </p:nvSpPr>
          <p:spPr>
            <a:xfrm>
              <a:off x="980217" y="583253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a:t>
              </a:r>
            </a:p>
          </p:txBody>
        </p:sp>
        <p:sp>
          <p:nvSpPr>
            <p:cNvPr id="76" name="tx76"/>
            <p:cNvSpPr/>
            <p:nvPr/>
          </p:nvSpPr>
          <p:spPr>
            <a:xfrm>
              <a:off x="3223923" y="48921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79</a:t>
              </a:r>
            </a:p>
          </p:txBody>
        </p:sp>
        <p:sp>
          <p:nvSpPr>
            <p:cNvPr id="77" name="tx77"/>
            <p:cNvSpPr/>
            <p:nvPr/>
          </p:nvSpPr>
          <p:spPr>
            <a:xfrm>
              <a:off x="1456070" y="5770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a:t>
              </a:r>
            </a:p>
          </p:txBody>
        </p:sp>
        <p:sp>
          <p:nvSpPr>
            <p:cNvPr id="78" name="tx78"/>
            <p:cNvSpPr/>
            <p:nvPr/>
          </p:nvSpPr>
          <p:spPr>
            <a:xfrm>
              <a:off x="1856010" y="57201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10</a:t>
              </a:r>
            </a:p>
          </p:txBody>
        </p:sp>
        <p:sp>
          <p:nvSpPr>
            <p:cNvPr id="79" name="tx79"/>
            <p:cNvSpPr/>
            <p:nvPr/>
          </p:nvSpPr>
          <p:spPr>
            <a:xfrm>
              <a:off x="2283061" y="51610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54</a:t>
              </a:r>
            </a:p>
          </p:txBody>
        </p:sp>
        <p:sp>
          <p:nvSpPr>
            <p:cNvPr id="80" name="tx80"/>
            <p:cNvSpPr/>
            <p:nvPr/>
          </p:nvSpPr>
          <p:spPr>
            <a:xfrm>
              <a:off x="2624702" y="498312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68</a:t>
              </a:r>
            </a:p>
          </p:txBody>
        </p:sp>
        <p:sp>
          <p:nvSpPr>
            <p:cNvPr id="81" name="tx81"/>
            <p:cNvSpPr/>
            <p:nvPr/>
          </p:nvSpPr>
          <p:spPr>
            <a:xfrm>
              <a:off x="3051754" y="48687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199005"/>
              <a:ext cx="2135258" cy="190612"/>
            </a:xfrm>
            <a:custGeom>
              <a:avLst/>
              <a:pathLst>
                <a:path w="2135258" h="190612">
                  <a:moveTo>
                    <a:pt x="0" y="190612"/>
                  </a:moveTo>
                  <a:lnTo>
                    <a:pt x="85410" y="177904"/>
                  </a:lnTo>
                  <a:lnTo>
                    <a:pt x="170820" y="177904"/>
                  </a:lnTo>
                  <a:lnTo>
                    <a:pt x="256230" y="165197"/>
                  </a:lnTo>
                  <a:lnTo>
                    <a:pt x="341641" y="152489"/>
                  </a:lnTo>
                  <a:lnTo>
                    <a:pt x="427051" y="127074"/>
                  </a:lnTo>
                  <a:lnTo>
                    <a:pt x="512461" y="127074"/>
                  </a:lnTo>
                  <a:lnTo>
                    <a:pt x="597872" y="127074"/>
                  </a:lnTo>
                  <a:lnTo>
                    <a:pt x="683282" y="101659"/>
                  </a:lnTo>
                  <a:lnTo>
                    <a:pt x="768692" y="76244"/>
                  </a:lnTo>
                  <a:lnTo>
                    <a:pt x="854103" y="76244"/>
                  </a:lnTo>
                  <a:lnTo>
                    <a:pt x="939513" y="63537"/>
                  </a:lnTo>
                  <a:lnTo>
                    <a:pt x="1024923" y="63537"/>
                  </a:lnTo>
                  <a:lnTo>
                    <a:pt x="1110334" y="63537"/>
                  </a:lnTo>
                  <a:lnTo>
                    <a:pt x="1195744" y="63537"/>
                  </a:lnTo>
                  <a:lnTo>
                    <a:pt x="1281154" y="63537"/>
                  </a:lnTo>
                  <a:lnTo>
                    <a:pt x="1366565" y="38122"/>
                  </a:lnTo>
                  <a:lnTo>
                    <a:pt x="1451975" y="38122"/>
                  </a:lnTo>
                  <a:lnTo>
                    <a:pt x="1537385" y="12707"/>
                  </a:lnTo>
                  <a:lnTo>
                    <a:pt x="1622796" y="0"/>
                  </a:lnTo>
                  <a:lnTo>
                    <a:pt x="1708206" y="50829"/>
                  </a:lnTo>
                  <a:lnTo>
                    <a:pt x="1793616" y="63537"/>
                  </a:lnTo>
                  <a:lnTo>
                    <a:pt x="1879027" y="12707"/>
                  </a:lnTo>
                  <a:lnTo>
                    <a:pt x="1964437" y="12707"/>
                  </a:lnTo>
                  <a:lnTo>
                    <a:pt x="2049847" y="0"/>
                  </a:lnTo>
                  <a:lnTo>
                    <a:pt x="2135258" y="0"/>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298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75</a:t>
              </a:r>
            </a:p>
          </p:txBody>
        </p:sp>
        <p:sp>
          <p:nvSpPr>
            <p:cNvPr id="103" name="tx103"/>
            <p:cNvSpPr/>
            <p:nvPr/>
          </p:nvSpPr>
          <p:spPr>
            <a:xfrm>
              <a:off x="6018101" y="11083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104" name="tx104"/>
            <p:cNvSpPr/>
            <p:nvPr/>
          </p:nvSpPr>
          <p:spPr>
            <a:xfrm>
              <a:off x="4223136" y="1186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105" name="tx105"/>
            <p:cNvSpPr/>
            <p:nvPr/>
          </p:nvSpPr>
          <p:spPr>
            <a:xfrm>
              <a:off x="4650188" y="11357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84</a:t>
              </a:r>
            </a:p>
          </p:txBody>
        </p:sp>
        <p:sp>
          <p:nvSpPr>
            <p:cNvPr id="106" name="tx106"/>
            <p:cNvSpPr/>
            <p:nvPr/>
          </p:nvSpPr>
          <p:spPr>
            <a:xfrm>
              <a:off x="5077239" y="11230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85</a:t>
              </a:r>
            </a:p>
          </p:txBody>
        </p:sp>
        <p:sp>
          <p:nvSpPr>
            <p:cNvPr id="107" name="tx107"/>
            <p:cNvSpPr/>
            <p:nvPr/>
          </p:nvSpPr>
          <p:spPr>
            <a:xfrm>
              <a:off x="5418881"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108" name="tx108"/>
            <p:cNvSpPr/>
            <p:nvPr/>
          </p:nvSpPr>
          <p:spPr>
            <a:xfrm>
              <a:off x="5845932"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3275201"/>
              <a:ext cx="341641" cy="749741"/>
            </a:xfrm>
            <a:custGeom>
              <a:avLst/>
              <a:pathLst>
                <a:path w="341641" h="749741">
                  <a:moveTo>
                    <a:pt x="0" y="749741"/>
                  </a:moveTo>
                  <a:lnTo>
                    <a:pt x="85410" y="622666"/>
                  </a:lnTo>
                  <a:lnTo>
                    <a:pt x="170820" y="546421"/>
                  </a:lnTo>
                  <a:lnTo>
                    <a:pt x="256230" y="50829"/>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502212" y="3934243"/>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11</a:t>
              </a:r>
            </a:p>
          </p:txBody>
        </p:sp>
        <p:sp>
          <p:nvSpPr>
            <p:cNvPr id="130" name="tx130"/>
            <p:cNvSpPr/>
            <p:nvPr/>
          </p:nvSpPr>
          <p:spPr>
            <a:xfrm>
              <a:off x="6018101" y="31845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70</a:t>
              </a:r>
            </a:p>
          </p:txBody>
        </p:sp>
        <p:sp>
          <p:nvSpPr>
            <p:cNvPr id="131" name="tx131"/>
            <p:cNvSpPr/>
            <p:nvPr/>
          </p:nvSpPr>
          <p:spPr>
            <a:xfrm>
              <a:off x="5845932" y="31864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66</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4957466"/>
              <a:ext cx="1451975" cy="1029306"/>
            </a:xfrm>
            <a:custGeom>
              <a:avLst/>
              <a:pathLst>
                <a:path w="1451975" h="1029306">
                  <a:moveTo>
                    <a:pt x="0" y="1029306"/>
                  </a:moveTo>
                  <a:lnTo>
                    <a:pt x="85410" y="1029306"/>
                  </a:lnTo>
                  <a:lnTo>
                    <a:pt x="170820" y="1029306"/>
                  </a:lnTo>
                  <a:lnTo>
                    <a:pt x="256230" y="991183"/>
                  </a:lnTo>
                  <a:lnTo>
                    <a:pt x="341641" y="953061"/>
                  </a:lnTo>
                  <a:lnTo>
                    <a:pt x="427051" y="813278"/>
                  </a:lnTo>
                  <a:lnTo>
                    <a:pt x="512461" y="762448"/>
                  </a:lnTo>
                  <a:lnTo>
                    <a:pt x="597872" y="635374"/>
                  </a:lnTo>
                  <a:lnTo>
                    <a:pt x="683282" y="571836"/>
                  </a:lnTo>
                  <a:lnTo>
                    <a:pt x="768692" y="508299"/>
                  </a:lnTo>
                  <a:lnTo>
                    <a:pt x="854103" y="457469"/>
                  </a:lnTo>
                  <a:lnTo>
                    <a:pt x="939513" y="406639"/>
                  </a:lnTo>
                  <a:lnTo>
                    <a:pt x="1024923" y="381224"/>
                  </a:lnTo>
                  <a:lnTo>
                    <a:pt x="1110334" y="381224"/>
                  </a:lnTo>
                  <a:lnTo>
                    <a:pt x="1195744" y="165197"/>
                  </a:lnTo>
                  <a:lnTo>
                    <a:pt x="1281154" y="63537"/>
                  </a:lnTo>
                  <a:lnTo>
                    <a:pt x="1366565" y="0"/>
                  </a:lnTo>
                  <a:lnTo>
                    <a:pt x="1451975" y="0"/>
                  </a:lnTo>
                </a:path>
              </a:pathLst>
            </a:custGeom>
            <a:ln w="27101" cap="flat">
              <a:solidFill>
                <a:srgbClr val="1CABE2">
                  <a:alpha val="100000"/>
                </a:srgbClr>
              </a:solidFill>
              <a:prstDash val="solid"/>
              <a:round/>
            </a:ln>
          </p:spPr>
          <p:txBody>
            <a:bodyPr/>
            <a:lstStyle/>
            <a:p/>
          </p:txBody>
        </p:sp>
        <p:sp>
          <p:nvSpPr>
            <p:cNvPr id="152" name="tx152"/>
            <p:cNvSpPr/>
            <p:nvPr/>
          </p:nvSpPr>
          <p:spPr>
            <a:xfrm>
              <a:off x="4457678" y="589607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153" name="tx153"/>
            <p:cNvSpPr/>
            <p:nvPr/>
          </p:nvSpPr>
          <p:spPr>
            <a:xfrm>
              <a:off x="6018101" y="48667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81</a:t>
              </a:r>
            </a:p>
          </p:txBody>
        </p:sp>
        <p:sp>
          <p:nvSpPr>
            <p:cNvPr id="154" name="tx154"/>
            <p:cNvSpPr/>
            <p:nvPr/>
          </p:nvSpPr>
          <p:spPr>
            <a:xfrm>
              <a:off x="4677300" y="584723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155" name="tx155"/>
            <p:cNvSpPr/>
            <p:nvPr/>
          </p:nvSpPr>
          <p:spPr>
            <a:xfrm>
              <a:off x="5077239" y="545330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31</a:t>
              </a:r>
            </a:p>
          </p:txBody>
        </p:sp>
        <p:sp>
          <p:nvSpPr>
            <p:cNvPr id="156" name="tx156"/>
            <p:cNvSpPr/>
            <p:nvPr/>
          </p:nvSpPr>
          <p:spPr>
            <a:xfrm>
              <a:off x="5418881" y="5224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49</a:t>
              </a:r>
            </a:p>
          </p:txBody>
        </p:sp>
        <p:sp>
          <p:nvSpPr>
            <p:cNvPr id="157" name="tx157"/>
            <p:cNvSpPr/>
            <p:nvPr/>
          </p:nvSpPr>
          <p:spPr>
            <a:xfrm>
              <a:off x="5845932" y="481792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81</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249835"/>
              <a:ext cx="2135258" cy="304979"/>
            </a:xfrm>
            <a:custGeom>
              <a:avLst/>
              <a:pathLst>
                <a:path w="2135258" h="304979">
                  <a:moveTo>
                    <a:pt x="0" y="304979"/>
                  </a:moveTo>
                  <a:lnTo>
                    <a:pt x="85410" y="292272"/>
                  </a:lnTo>
                  <a:lnTo>
                    <a:pt x="170820" y="292272"/>
                  </a:lnTo>
                  <a:lnTo>
                    <a:pt x="256230" y="266857"/>
                  </a:lnTo>
                  <a:lnTo>
                    <a:pt x="341641" y="228734"/>
                  </a:lnTo>
                  <a:lnTo>
                    <a:pt x="427051" y="228734"/>
                  </a:lnTo>
                  <a:lnTo>
                    <a:pt x="512461" y="216027"/>
                  </a:lnTo>
                  <a:lnTo>
                    <a:pt x="597872" y="228734"/>
                  </a:lnTo>
                  <a:lnTo>
                    <a:pt x="683282" y="177904"/>
                  </a:lnTo>
                  <a:lnTo>
                    <a:pt x="768692" y="139782"/>
                  </a:lnTo>
                  <a:lnTo>
                    <a:pt x="854103" y="114367"/>
                  </a:lnTo>
                  <a:lnTo>
                    <a:pt x="939513" y="101659"/>
                  </a:lnTo>
                  <a:lnTo>
                    <a:pt x="1024923" y="114367"/>
                  </a:lnTo>
                  <a:lnTo>
                    <a:pt x="1110334" y="101659"/>
                  </a:lnTo>
                  <a:lnTo>
                    <a:pt x="1195744" y="88952"/>
                  </a:lnTo>
                  <a:lnTo>
                    <a:pt x="1281154" y="76244"/>
                  </a:lnTo>
                  <a:lnTo>
                    <a:pt x="1366565" y="38122"/>
                  </a:lnTo>
                  <a:lnTo>
                    <a:pt x="1451975" y="38122"/>
                  </a:lnTo>
                  <a:lnTo>
                    <a:pt x="1537385" y="25414"/>
                  </a:lnTo>
                  <a:lnTo>
                    <a:pt x="1622796" y="0"/>
                  </a:lnTo>
                  <a:lnTo>
                    <a:pt x="1708206" y="50829"/>
                  </a:lnTo>
                  <a:lnTo>
                    <a:pt x="1793616" y="76244"/>
                  </a:lnTo>
                  <a:lnTo>
                    <a:pt x="1879027" y="25414"/>
                  </a:lnTo>
                  <a:lnTo>
                    <a:pt x="1964437" y="12707"/>
                  </a:lnTo>
                  <a:lnTo>
                    <a:pt x="2049847" y="0"/>
                  </a:lnTo>
                  <a:lnTo>
                    <a:pt x="2135258" y="0"/>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4641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62</a:t>
              </a:r>
            </a:p>
          </p:txBody>
        </p:sp>
        <p:sp>
          <p:nvSpPr>
            <p:cNvPr id="179" name="tx179"/>
            <p:cNvSpPr/>
            <p:nvPr/>
          </p:nvSpPr>
          <p:spPr>
            <a:xfrm>
              <a:off x="8812279" y="11591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180" name="tx180"/>
            <p:cNvSpPr/>
            <p:nvPr/>
          </p:nvSpPr>
          <p:spPr>
            <a:xfrm>
              <a:off x="7017315" y="133903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68</a:t>
              </a:r>
            </a:p>
          </p:txBody>
        </p:sp>
        <p:sp>
          <p:nvSpPr>
            <p:cNvPr id="181" name="tx181"/>
            <p:cNvSpPr/>
            <p:nvPr/>
          </p:nvSpPr>
          <p:spPr>
            <a:xfrm>
              <a:off x="7444366" y="12246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182" name="tx182"/>
            <p:cNvSpPr/>
            <p:nvPr/>
          </p:nvSpPr>
          <p:spPr>
            <a:xfrm>
              <a:off x="7871418" y="1186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183" name="tx183"/>
            <p:cNvSpPr/>
            <p:nvPr/>
          </p:nvSpPr>
          <p:spPr>
            <a:xfrm>
              <a:off x="8213059" y="1110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184" name="tx184"/>
            <p:cNvSpPr/>
            <p:nvPr/>
          </p:nvSpPr>
          <p:spPr>
            <a:xfrm>
              <a:off x="8640111" y="1110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3071882"/>
              <a:ext cx="2135258" cy="317687"/>
            </a:xfrm>
            <a:custGeom>
              <a:avLst/>
              <a:pathLst>
                <a:path w="2135258" h="317687">
                  <a:moveTo>
                    <a:pt x="0" y="317687"/>
                  </a:moveTo>
                  <a:lnTo>
                    <a:pt x="85410" y="304979"/>
                  </a:lnTo>
                  <a:lnTo>
                    <a:pt x="170820" y="317687"/>
                  </a:lnTo>
                  <a:lnTo>
                    <a:pt x="256230" y="279564"/>
                  </a:lnTo>
                  <a:lnTo>
                    <a:pt x="341641" y="241442"/>
                  </a:lnTo>
                  <a:lnTo>
                    <a:pt x="427051" y="216027"/>
                  </a:lnTo>
                  <a:lnTo>
                    <a:pt x="512461" y="203319"/>
                  </a:lnTo>
                  <a:lnTo>
                    <a:pt x="597872" y="203319"/>
                  </a:lnTo>
                  <a:lnTo>
                    <a:pt x="683282" y="177904"/>
                  </a:lnTo>
                  <a:lnTo>
                    <a:pt x="768692" y="114367"/>
                  </a:lnTo>
                  <a:lnTo>
                    <a:pt x="854103" y="101659"/>
                  </a:lnTo>
                  <a:lnTo>
                    <a:pt x="939513" y="101659"/>
                  </a:lnTo>
                  <a:lnTo>
                    <a:pt x="1024923" y="114367"/>
                  </a:lnTo>
                  <a:lnTo>
                    <a:pt x="1110334" y="101659"/>
                  </a:lnTo>
                  <a:lnTo>
                    <a:pt x="1195744" y="88952"/>
                  </a:lnTo>
                  <a:lnTo>
                    <a:pt x="1281154" y="76244"/>
                  </a:lnTo>
                  <a:lnTo>
                    <a:pt x="1366565" y="63537"/>
                  </a:lnTo>
                  <a:lnTo>
                    <a:pt x="1451975" y="38122"/>
                  </a:lnTo>
                  <a:lnTo>
                    <a:pt x="1537385" y="25414"/>
                  </a:lnTo>
                  <a:lnTo>
                    <a:pt x="1622796" y="0"/>
                  </a:lnTo>
                  <a:lnTo>
                    <a:pt x="1708206" y="38122"/>
                  </a:lnTo>
                  <a:lnTo>
                    <a:pt x="1793616" y="76244"/>
                  </a:lnTo>
                  <a:lnTo>
                    <a:pt x="1879027" y="38122"/>
                  </a:lnTo>
                  <a:lnTo>
                    <a:pt x="1964437" y="25414"/>
                  </a:lnTo>
                  <a:lnTo>
                    <a:pt x="2049847" y="0"/>
                  </a:lnTo>
                  <a:lnTo>
                    <a:pt x="2135258" y="12707"/>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329886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61</a:t>
              </a:r>
            </a:p>
          </p:txBody>
        </p:sp>
        <p:sp>
          <p:nvSpPr>
            <p:cNvPr id="206" name="tx206"/>
            <p:cNvSpPr/>
            <p:nvPr/>
          </p:nvSpPr>
          <p:spPr>
            <a:xfrm>
              <a:off x="8812279" y="29938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85</a:t>
              </a:r>
            </a:p>
          </p:txBody>
        </p:sp>
        <p:sp>
          <p:nvSpPr>
            <p:cNvPr id="207" name="tx207"/>
            <p:cNvSpPr/>
            <p:nvPr/>
          </p:nvSpPr>
          <p:spPr>
            <a:xfrm>
              <a:off x="7017315" y="31483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69</a:t>
              </a:r>
            </a:p>
          </p:txBody>
        </p:sp>
        <p:sp>
          <p:nvSpPr>
            <p:cNvPr id="208" name="tx208"/>
            <p:cNvSpPr/>
            <p:nvPr/>
          </p:nvSpPr>
          <p:spPr>
            <a:xfrm>
              <a:off x="7444366" y="303400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78</a:t>
              </a:r>
            </a:p>
          </p:txBody>
        </p:sp>
        <p:sp>
          <p:nvSpPr>
            <p:cNvPr id="209" name="tx209"/>
            <p:cNvSpPr/>
            <p:nvPr/>
          </p:nvSpPr>
          <p:spPr>
            <a:xfrm>
              <a:off x="7871418" y="30085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210" name="tx210"/>
            <p:cNvSpPr/>
            <p:nvPr/>
          </p:nvSpPr>
          <p:spPr>
            <a:xfrm>
              <a:off x="8213059" y="29323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211" name="tx211"/>
            <p:cNvSpPr/>
            <p:nvPr/>
          </p:nvSpPr>
          <p:spPr>
            <a:xfrm>
              <a:off x="8640111" y="29323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5084541"/>
              <a:ext cx="1622796" cy="902231"/>
            </a:xfrm>
            <a:custGeom>
              <a:avLst/>
              <a:pathLst>
                <a:path w="1622796" h="902231">
                  <a:moveTo>
                    <a:pt x="0" y="902231"/>
                  </a:moveTo>
                  <a:lnTo>
                    <a:pt x="85410" y="902231"/>
                  </a:lnTo>
                  <a:lnTo>
                    <a:pt x="170820" y="889523"/>
                  </a:lnTo>
                  <a:lnTo>
                    <a:pt x="256230" y="889523"/>
                  </a:lnTo>
                  <a:lnTo>
                    <a:pt x="341641" y="889523"/>
                  </a:lnTo>
                  <a:lnTo>
                    <a:pt x="427051" y="864108"/>
                  </a:lnTo>
                  <a:lnTo>
                    <a:pt x="512461" y="864108"/>
                  </a:lnTo>
                  <a:lnTo>
                    <a:pt x="597872" y="825986"/>
                  </a:lnTo>
                  <a:lnTo>
                    <a:pt x="683282" y="762448"/>
                  </a:lnTo>
                  <a:lnTo>
                    <a:pt x="768692" y="711619"/>
                  </a:lnTo>
                  <a:lnTo>
                    <a:pt x="854103" y="686204"/>
                  </a:lnTo>
                  <a:lnTo>
                    <a:pt x="939513" y="609959"/>
                  </a:lnTo>
                  <a:lnTo>
                    <a:pt x="1024923" y="432054"/>
                  </a:lnTo>
                  <a:lnTo>
                    <a:pt x="1110334" y="292272"/>
                  </a:lnTo>
                  <a:lnTo>
                    <a:pt x="1195744" y="139782"/>
                  </a:lnTo>
                  <a:lnTo>
                    <a:pt x="1281154" y="139782"/>
                  </a:lnTo>
                  <a:lnTo>
                    <a:pt x="1366565" y="88952"/>
                  </a:lnTo>
                  <a:lnTo>
                    <a:pt x="1451975" y="25414"/>
                  </a:lnTo>
                  <a:lnTo>
                    <a:pt x="1537385" y="0"/>
                  </a:lnTo>
                  <a:lnTo>
                    <a:pt x="1622796" y="12707"/>
                  </a:lnTo>
                </a:path>
              </a:pathLst>
            </a:custGeom>
            <a:ln w="27101" cap="flat">
              <a:solidFill>
                <a:srgbClr val="1CABE2">
                  <a:alpha val="100000"/>
                </a:srgbClr>
              </a:solidFill>
              <a:prstDash val="solid"/>
              <a:round/>
            </a:ln>
          </p:spPr>
          <p:txBody>
            <a:bodyPr/>
            <a:lstStyle/>
            <a:p/>
          </p:txBody>
        </p:sp>
        <p:sp>
          <p:nvSpPr>
            <p:cNvPr id="232" name="tx232"/>
            <p:cNvSpPr/>
            <p:nvPr/>
          </p:nvSpPr>
          <p:spPr>
            <a:xfrm>
              <a:off x="7081035" y="589607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233" name="tx233"/>
            <p:cNvSpPr/>
            <p:nvPr/>
          </p:nvSpPr>
          <p:spPr>
            <a:xfrm>
              <a:off x="8812279" y="500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70</a:t>
              </a:r>
            </a:p>
          </p:txBody>
        </p:sp>
        <p:sp>
          <p:nvSpPr>
            <p:cNvPr id="234" name="tx234"/>
            <p:cNvSpPr/>
            <p:nvPr/>
          </p:nvSpPr>
          <p:spPr>
            <a:xfrm>
              <a:off x="7471478" y="583452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a:t>
              </a:r>
            </a:p>
          </p:txBody>
        </p:sp>
        <p:sp>
          <p:nvSpPr>
            <p:cNvPr id="235" name="tx235"/>
            <p:cNvSpPr/>
            <p:nvPr/>
          </p:nvSpPr>
          <p:spPr>
            <a:xfrm>
              <a:off x="7871418" y="56566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15</a:t>
              </a:r>
            </a:p>
          </p:txBody>
        </p:sp>
        <p:sp>
          <p:nvSpPr>
            <p:cNvPr id="236" name="tx236"/>
            <p:cNvSpPr/>
            <p:nvPr/>
          </p:nvSpPr>
          <p:spPr>
            <a:xfrm>
              <a:off x="8213059" y="52372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48</a:t>
              </a:r>
            </a:p>
          </p:txBody>
        </p:sp>
        <p:sp>
          <p:nvSpPr>
            <p:cNvPr id="237" name="tx237"/>
            <p:cNvSpPr/>
            <p:nvPr/>
          </p:nvSpPr>
          <p:spPr>
            <a:xfrm>
              <a:off x="8640111" y="494500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762102" y="435349"/>
              <a:ext cx="431167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LMICs,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IPVC and ROTAC had the lowest coverage of all vaccines (70%), followed by MCV2 (79%).</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20% in 2000 to 78% in 2025. This increase since 2000 is a result of incremental improvement in introducing new vaccines and expanding vaccination services to previously missed populations.
Enhancing BOP now depends partly on improving the coverage of HPV, IPVC, ROTAC, MCV2, and RCV1 -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LMICs,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2332861"/>
              <a:ext cx="6265474" cy="952487"/>
            </a:xfrm>
            <a:custGeom>
              <a:avLst/>
              <a:pathLst>
                <a:path w="6265474" h="952487">
                  <a:moveTo>
                    <a:pt x="0" y="952487"/>
                  </a:moveTo>
                  <a:lnTo>
                    <a:pt x="250618" y="912800"/>
                  </a:lnTo>
                  <a:lnTo>
                    <a:pt x="501237" y="912800"/>
                  </a:lnTo>
                  <a:lnTo>
                    <a:pt x="751856" y="833426"/>
                  </a:lnTo>
                  <a:lnTo>
                    <a:pt x="1002475" y="714365"/>
                  </a:lnTo>
                  <a:lnTo>
                    <a:pt x="1253094" y="714365"/>
                  </a:lnTo>
                  <a:lnTo>
                    <a:pt x="1503713" y="674678"/>
                  </a:lnTo>
                  <a:lnTo>
                    <a:pt x="1754332" y="714365"/>
                  </a:lnTo>
                  <a:lnTo>
                    <a:pt x="2004951" y="555617"/>
                  </a:lnTo>
                  <a:lnTo>
                    <a:pt x="2255570" y="436556"/>
                  </a:lnTo>
                  <a:lnTo>
                    <a:pt x="2506189" y="357182"/>
                  </a:lnTo>
                  <a:lnTo>
                    <a:pt x="2756808" y="317495"/>
                  </a:lnTo>
                  <a:lnTo>
                    <a:pt x="3007427" y="357182"/>
                  </a:lnTo>
                  <a:lnTo>
                    <a:pt x="3258046" y="317495"/>
                  </a:lnTo>
                  <a:lnTo>
                    <a:pt x="3508665" y="277808"/>
                  </a:lnTo>
                  <a:lnTo>
                    <a:pt x="3759284" y="238121"/>
                  </a:lnTo>
                  <a:lnTo>
                    <a:pt x="4009903" y="119060"/>
                  </a:lnTo>
                  <a:lnTo>
                    <a:pt x="4260522" y="119060"/>
                  </a:lnTo>
                  <a:lnTo>
                    <a:pt x="4511141" y="79373"/>
                  </a:lnTo>
                  <a:lnTo>
                    <a:pt x="4761760" y="0"/>
                  </a:lnTo>
                  <a:lnTo>
                    <a:pt x="5012379" y="158747"/>
                  </a:lnTo>
                  <a:lnTo>
                    <a:pt x="5262998" y="238121"/>
                  </a:lnTo>
                  <a:lnTo>
                    <a:pt x="5513617" y="79373"/>
                  </a:lnTo>
                  <a:lnTo>
                    <a:pt x="5764236" y="39686"/>
                  </a:lnTo>
                  <a:lnTo>
                    <a:pt x="6014855" y="0"/>
                  </a:lnTo>
                  <a:lnTo>
                    <a:pt x="6265474" y="0"/>
                  </a:lnTo>
                </a:path>
              </a:pathLst>
            </a:custGeom>
            <a:ln w="27101" cap="flat">
              <a:solidFill>
                <a:srgbClr val="1C86EE">
                  <a:alpha val="100000"/>
                </a:srgbClr>
              </a:solidFill>
              <a:prstDash val="solid"/>
              <a:round/>
            </a:ln>
          </p:spPr>
          <p:txBody>
            <a:bodyPr/>
            <a:lstStyle/>
            <a:p/>
          </p:txBody>
        </p:sp>
        <p:sp>
          <p:nvSpPr>
            <p:cNvPr id="41" name="pl41"/>
            <p:cNvSpPr/>
            <p:nvPr/>
          </p:nvSpPr>
          <p:spPr>
            <a:xfrm>
              <a:off x="1179913" y="2332861"/>
              <a:ext cx="6265474" cy="3174957"/>
            </a:xfrm>
            <a:custGeom>
              <a:avLst/>
              <a:pathLst>
                <a:path w="6265474" h="3174957">
                  <a:moveTo>
                    <a:pt x="0" y="3174957"/>
                  </a:moveTo>
                  <a:lnTo>
                    <a:pt x="250618" y="3135270"/>
                  </a:lnTo>
                  <a:lnTo>
                    <a:pt x="501237" y="2857461"/>
                  </a:lnTo>
                  <a:lnTo>
                    <a:pt x="751856" y="2579652"/>
                  </a:lnTo>
                  <a:lnTo>
                    <a:pt x="1002475" y="2341530"/>
                  </a:lnTo>
                  <a:lnTo>
                    <a:pt x="1253094" y="2063722"/>
                  </a:lnTo>
                  <a:lnTo>
                    <a:pt x="1503713" y="1904974"/>
                  </a:lnTo>
                  <a:lnTo>
                    <a:pt x="1754332" y="1785913"/>
                  </a:lnTo>
                  <a:lnTo>
                    <a:pt x="2004951" y="1309669"/>
                  </a:lnTo>
                  <a:lnTo>
                    <a:pt x="2255570" y="1071548"/>
                  </a:lnTo>
                  <a:lnTo>
                    <a:pt x="2506189" y="1111234"/>
                  </a:lnTo>
                  <a:lnTo>
                    <a:pt x="2756808" y="1031861"/>
                  </a:lnTo>
                  <a:lnTo>
                    <a:pt x="3007427" y="555617"/>
                  </a:lnTo>
                  <a:lnTo>
                    <a:pt x="3258046" y="595304"/>
                  </a:lnTo>
                  <a:lnTo>
                    <a:pt x="3508665" y="396869"/>
                  </a:lnTo>
                  <a:lnTo>
                    <a:pt x="3759284" y="238121"/>
                  </a:lnTo>
                  <a:lnTo>
                    <a:pt x="4009903" y="119060"/>
                  </a:lnTo>
                  <a:lnTo>
                    <a:pt x="4260522" y="119060"/>
                  </a:lnTo>
                  <a:lnTo>
                    <a:pt x="4511141" y="79373"/>
                  </a:lnTo>
                  <a:lnTo>
                    <a:pt x="4761760" y="0"/>
                  </a:lnTo>
                  <a:lnTo>
                    <a:pt x="5012379" y="158747"/>
                  </a:lnTo>
                  <a:lnTo>
                    <a:pt x="5262998" y="238121"/>
                  </a:lnTo>
                  <a:lnTo>
                    <a:pt x="5513617" y="79373"/>
                  </a:lnTo>
                  <a:lnTo>
                    <a:pt x="5764236" y="39686"/>
                  </a:lnTo>
                  <a:lnTo>
                    <a:pt x="6014855" y="0"/>
                  </a:lnTo>
                  <a:lnTo>
                    <a:pt x="6265474" y="0"/>
                  </a:lnTo>
                </a:path>
              </a:pathLst>
            </a:custGeom>
            <a:ln w="27101" cap="flat">
              <a:solidFill>
                <a:srgbClr val="80BD41">
                  <a:alpha val="100000"/>
                </a:srgbClr>
              </a:solidFill>
              <a:prstDash val="solid"/>
              <a:round/>
            </a:ln>
          </p:spPr>
          <p:txBody>
            <a:bodyPr/>
            <a:lstStyle/>
            <a:p/>
          </p:txBody>
        </p:sp>
        <p:sp>
          <p:nvSpPr>
            <p:cNvPr id="42" name="pl42"/>
            <p:cNvSpPr/>
            <p:nvPr/>
          </p:nvSpPr>
          <p:spPr>
            <a:xfrm>
              <a:off x="1179913" y="2332861"/>
              <a:ext cx="6265474" cy="3373391"/>
            </a:xfrm>
            <a:custGeom>
              <a:avLst/>
              <a:pathLst>
                <a:path w="6265474" h="3373391">
                  <a:moveTo>
                    <a:pt x="0" y="3373391"/>
                  </a:moveTo>
                  <a:lnTo>
                    <a:pt x="250618" y="3373391"/>
                  </a:lnTo>
                  <a:lnTo>
                    <a:pt x="501237" y="3254331"/>
                  </a:lnTo>
                  <a:lnTo>
                    <a:pt x="751856" y="3254331"/>
                  </a:lnTo>
                  <a:lnTo>
                    <a:pt x="1002475" y="3214644"/>
                  </a:lnTo>
                  <a:lnTo>
                    <a:pt x="1253094" y="3174957"/>
                  </a:lnTo>
                  <a:lnTo>
                    <a:pt x="1503713" y="3174957"/>
                  </a:lnTo>
                  <a:lnTo>
                    <a:pt x="1754332" y="3055896"/>
                  </a:lnTo>
                  <a:lnTo>
                    <a:pt x="2004951" y="3016209"/>
                  </a:lnTo>
                  <a:lnTo>
                    <a:pt x="2255570" y="2301843"/>
                  </a:lnTo>
                  <a:lnTo>
                    <a:pt x="2506189" y="2262156"/>
                  </a:lnTo>
                  <a:lnTo>
                    <a:pt x="2756808" y="2182783"/>
                  </a:lnTo>
                  <a:lnTo>
                    <a:pt x="3007427" y="2103409"/>
                  </a:lnTo>
                  <a:lnTo>
                    <a:pt x="3258046" y="1627165"/>
                  </a:lnTo>
                  <a:lnTo>
                    <a:pt x="3508665" y="1309669"/>
                  </a:lnTo>
                  <a:lnTo>
                    <a:pt x="3759284" y="912800"/>
                  </a:lnTo>
                  <a:lnTo>
                    <a:pt x="4009903" y="277808"/>
                  </a:lnTo>
                  <a:lnTo>
                    <a:pt x="4260522" y="119060"/>
                  </a:lnTo>
                  <a:lnTo>
                    <a:pt x="4511141" y="79373"/>
                  </a:lnTo>
                  <a:lnTo>
                    <a:pt x="4761760" y="0"/>
                  </a:lnTo>
                  <a:lnTo>
                    <a:pt x="5012379" y="158747"/>
                  </a:lnTo>
                  <a:lnTo>
                    <a:pt x="5262998" y="238121"/>
                  </a:lnTo>
                  <a:lnTo>
                    <a:pt x="5513617" y="79373"/>
                  </a:lnTo>
                  <a:lnTo>
                    <a:pt x="5764236" y="39686"/>
                  </a:lnTo>
                  <a:lnTo>
                    <a:pt x="6014855" y="0"/>
                  </a:lnTo>
                  <a:lnTo>
                    <a:pt x="6265474" y="0"/>
                  </a:lnTo>
                </a:path>
              </a:pathLst>
            </a:custGeom>
            <a:ln w="27101" cap="flat">
              <a:solidFill>
                <a:srgbClr val="EE00EE">
                  <a:alpha val="100000"/>
                </a:srgbClr>
              </a:solidFill>
              <a:prstDash val="solid"/>
              <a:round/>
            </a:ln>
          </p:spPr>
          <p:txBody>
            <a:bodyPr/>
            <a:lstStyle/>
            <a:p/>
          </p:txBody>
        </p:sp>
        <p:sp>
          <p:nvSpPr>
            <p:cNvPr id="43" name="pl43"/>
            <p:cNvSpPr/>
            <p:nvPr/>
          </p:nvSpPr>
          <p:spPr>
            <a:xfrm>
              <a:off x="3686102" y="4674392"/>
              <a:ext cx="3759284" cy="1071548"/>
            </a:xfrm>
            <a:custGeom>
              <a:avLst/>
              <a:pathLst>
                <a:path w="3759284" h="1071548">
                  <a:moveTo>
                    <a:pt x="0" y="1071548"/>
                  </a:moveTo>
                  <a:lnTo>
                    <a:pt x="250618" y="1071548"/>
                  </a:lnTo>
                  <a:lnTo>
                    <a:pt x="501237" y="1071548"/>
                  </a:lnTo>
                  <a:lnTo>
                    <a:pt x="751856" y="1071548"/>
                  </a:lnTo>
                  <a:lnTo>
                    <a:pt x="1002475" y="1071548"/>
                  </a:lnTo>
                  <a:lnTo>
                    <a:pt x="1253094" y="1071548"/>
                  </a:lnTo>
                  <a:lnTo>
                    <a:pt x="1503713" y="1071548"/>
                  </a:lnTo>
                  <a:lnTo>
                    <a:pt x="1754332" y="1031861"/>
                  </a:lnTo>
                  <a:lnTo>
                    <a:pt x="2004951" y="1031861"/>
                  </a:lnTo>
                  <a:lnTo>
                    <a:pt x="2255570" y="992174"/>
                  </a:lnTo>
                  <a:lnTo>
                    <a:pt x="2506189" y="912800"/>
                  </a:lnTo>
                  <a:lnTo>
                    <a:pt x="2756808" y="873113"/>
                  </a:lnTo>
                  <a:lnTo>
                    <a:pt x="3007427" y="833426"/>
                  </a:lnTo>
                  <a:lnTo>
                    <a:pt x="3258046" y="515930"/>
                  </a:lnTo>
                  <a:lnTo>
                    <a:pt x="3508665" y="198434"/>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2293174"/>
              <a:ext cx="2506189" cy="2897148"/>
            </a:xfrm>
            <a:custGeom>
              <a:avLst/>
              <a:pathLst>
                <a:path w="2506189" h="2897148">
                  <a:moveTo>
                    <a:pt x="0" y="2897148"/>
                  </a:moveTo>
                  <a:lnTo>
                    <a:pt x="250618" y="1706539"/>
                  </a:lnTo>
                  <a:lnTo>
                    <a:pt x="501237" y="1746226"/>
                  </a:lnTo>
                  <a:lnTo>
                    <a:pt x="751856" y="793739"/>
                  </a:lnTo>
                  <a:lnTo>
                    <a:pt x="1002475" y="238121"/>
                  </a:lnTo>
                  <a:lnTo>
                    <a:pt x="1253094" y="277808"/>
                  </a:lnTo>
                  <a:lnTo>
                    <a:pt x="1503713" y="317495"/>
                  </a:lnTo>
                  <a:lnTo>
                    <a:pt x="1754332" y="119060"/>
                  </a:lnTo>
                  <a:lnTo>
                    <a:pt x="2004951" y="79373"/>
                  </a:lnTo>
                  <a:lnTo>
                    <a:pt x="2255570" y="0"/>
                  </a:lnTo>
                  <a:lnTo>
                    <a:pt x="2506189" y="0"/>
                  </a:lnTo>
                </a:path>
              </a:pathLst>
            </a:custGeom>
            <a:ln w="27101" cap="flat">
              <a:solidFill>
                <a:srgbClr val="E31A1C">
                  <a:alpha val="100000"/>
                </a:srgbClr>
              </a:solidFill>
              <a:prstDash val="solid"/>
              <a:round/>
            </a:ln>
          </p:spPr>
          <p:txBody>
            <a:bodyPr/>
            <a:lstStyle/>
            <a:p/>
          </p:txBody>
        </p:sp>
        <p:sp>
          <p:nvSpPr>
            <p:cNvPr id="45" name="pl45"/>
            <p:cNvSpPr/>
            <p:nvPr/>
          </p:nvSpPr>
          <p:spPr>
            <a:xfrm>
              <a:off x="6442911" y="2967853"/>
              <a:ext cx="1002475" cy="2341530"/>
            </a:xfrm>
            <a:custGeom>
              <a:avLst/>
              <a:pathLst>
                <a:path w="1002475" h="2341530">
                  <a:moveTo>
                    <a:pt x="0" y="2341530"/>
                  </a:moveTo>
                  <a:lnTo>
                    <a:pt x="250618" y="1944661"/>
                  </a:lnTo>
                  <a:lnTo>
                    <a:pt x="501237" y="1706539"/>
                  </a:lnTo>
                  <a:lnTo>
                    <a:pt x="751856" y="158747"/>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2332861"/>
              <a:ext cx="6265474" cy="992174"/>
            </a:xfrm>
            <a:custGeom>
              <a:avLst/>
              <a:pathLst>
                <a:path w="6265474" h="992174">
                  <a:moveTo>
                    <a:pt x="0" y="992174"/>
                  </a:moveTo>
                  <a:lnTo>
                    <a:pt x="250618" y="952487"/>
                  </a:lnTo>
                  <a:lnTo>
                    <a:pt x="501237" y="992174"/>
                  </a:lnTo>
                  <a:lnTo>
                    <a:pt x="751856" y="873113"/>
                  </a:lnTo>
                  <a:lnTo>
                    <a:pt x="1002475" y="754052"/>
                  </a:lnTo>
                  <a:lnTo>
                    <a:pt x="1253094" y="674678"/>
                  </a:lnTo>
                  <a:lnTo>
                    <a:pt x="1503713" y="634991"/>
                  </a:lnTo>
                  <a:lnTo>
                    <a:pt x="1754332" y="634991"/>
                  </a:lnTo>
                  <a:lnTo>
                    <a:pt x="2004951" y="555617"/>
                  </a:lnTo>
                  <a:lnTo>
                    <a:pt x="2255570" y="357182"/>
                  </a:lnTo>
                  <a:lnTo>
                    <a:pt x="2506189" y="317495"/>
                  </a:lnTo>
                  <a:lnTo>
                    <a:pt x="2756808" y="317495"/>
                  </a:lnTo>
                  <a:lnTo>
                    <a:pt x="3007427" y="357182"/>
                  </a:lnTo>
                  <a:lnTo>
                    <a:pt x="3258046" y="317495"/>
                  </a:lnTo>
                  <a:lnTo>
                    <a:pt x="3508665" y="277808"/>
                  </a:lnTo>
                  <a:lnTo>
                    <a:pt x="3759284" y="238121"/>
                  </a:lnTo>
                  <a:lnTo>
                    <a:pt x="4009903" y="198434"/>
                  </a:lnTo>
                  <a:lnTo>
                    <a:pt x="4260522" y="119060"/>
                  </a:lnTo>
                  <a:lnTo>
                    <a:pt x="4511141" y="79373"/>
                  </a:lnTo>
                  <a:lnTo>
                    <a:pt x="4761760" y="0"/>
                  </a:lnTo>
                  <a:lnTo>
                    <a:pt x="5012379" y="119060"/>
                  </a:lnTo>
                  <a:lnTo>
                    <a:pt x="5262998" y="238121"/>
                  </a:lnTo>
                  <a:lnTo>
                    <a:pt x="5513617" y="119060"/>
                  </a:lnTo>
                  <a:lnTo>
                    <a:pt x="5764236" y="79373"/>
                  </a:lnTo>
                  <a:lnTo>
                    <a:pt x="6014855" y="0"/>
                  </a:lnTo>
                  <a:lnTo>
                    <a:pt x="6265474" y="39686"/>
                  </a:lnTo>
                </a:path>
              </a:pathLst>
            </a:custGeom>
            <a:ln w="27101" cap="flat">
              <a:solidFill>
                <a:srgbClr val="FFC20E">
                  <a:alpha val="100000"/>
                </a:srgbClr>
              </a:solidFill>
              <a:prstDash val="solid"/>
              <a:round/>
            </a:ln>
          </p:spPr>
          <p:txBody>
            <a:bodyPr/>
            <a:lstStyle/>
            <a:p/>
          </p:txBody>
        </p:sp>
        <p:sp>
          <p:nvSpPr>
            <p:cNvPr id="47" name="pl47"/>
            <p:cNvSpPr/>
            <p:nvPr/>
          </p:nvSpPr>
          <p:spPr>
            <a:xfrm>
              <a:off x="1179913" y="2610670"/>
              <a:ext cx="6265474" cy="2936835"/>
            </a:xfrm>
            <a:custGeom>
              <a:avLst/>
              <a:pathLst>
                <a:path w="6265474" h="2936835">
                  <a:moveTo>
                    <a:pt x="0" y="2936835"/>
                  </a:moveTo>
                  <a:lnTo>
                    <a:pt x="250618" y="2897148"/>
                  </a:lnTo>
                  <a:lnTo>
                    <a:pt x="501237" y="2936835"/>
                  </a:lnTo>
                  <a:lnTo>
                    <a:pt x="751856" y="2936835"/>
                  </a:lnTo>
                  <a:lnTo>
                    <a:pt x="1002475" y="2857461"/>
                  </a:lnTo>
                  <a:lnTo>
                    <a:pt x="1253094" y="2897148"/>
                  </a:lnTo>
                  <a:lnTo>
                    <a:pt x="1503713" y="2897148"/>
                  </a:lnTo>
                  <a:lnTo>
                    <a:pt x="1754332" y="2897148"/>
                  </a:lnTo>
                  <a:lnTo>
                    <a:pt x="2004951" y="2897148"/>
                  </a:lnTo>
                  <a:lnTo>
                    <a:pt x="2255570" y="2778087"/>
                  </a:lnTo>
                  <a:lnTo>
                    <a:pt x="2506189" y="2738400"/>
                  </a:lnTo>
                  <a:lnTo>
                    <a:pt x="2756808" y="2222469"/>
                  </a:lnTo>
                  <a:lnTo>
                    <a:pt x="3007427" y="1904974"/>
                  </a:lnTo>
                  <a:lnTo>
                    <a:pt x="3258046" y="1547791"/>
                  </a:lnTo>
                  <a:lnTo>
                    <a:pt x="3508665" y="1269982"/>
                  </a:lnTo>
                  <a:lnTo>
                    <a:pt x="3759284" y="992174"/>
                  </a:lnTo>
                  <a:lnTo>
                    <a:pt x="4009903" y="754052"/>
                  </a:lnTo>
                  <a:lnTo>
                    <a:pt x="4260522" y="674678"/>
                  </a:lnTo>
                  <a:lnTo>
                    <a:pt x="4511141" y="555617"/>
                  </a:lnTo>
                  <a:lnTo>
                    <a:pt x="4761760" y="436556"/>
                  </a:lnTo>
                  <a:lnTo>
                    <a:pt x="5012379" y="436556"/>
                  </a:lnTo>
                  <a:lnTo>
                    <a:pt x="5262998" y="396869"/>
                  </a:lnTo>
                  <a:lnTo>
                    <a:pt x="5513617" y="198434"/>
                  </a:lnTo>
                  <a:lnTo>
                    <a:pt x="5764236" y="158747"/>
                  </a:lnTo>
                  <a:lnTo>
                    <a:pt x="6014855" y="79373"/>
                  </a:lnTo>
                  <a:lnTo>
                    <a:pt x="6265474" y="0"/>
                  </a:lnTo>
                </a:path>
              </a:pathLst>
            </a:custGeom>
            <a:ln w="27101" cap="flat">
              <a:solidFill>
                <a:srgbClr val="008B00">
                  <a:alpha val="100000"/>
                </a:srgbClr>
              </a:solidFill>
              <a:prstDash val="solid"/>
              <a:round/>
            </a:ln>
          </p:spPr>
          <p:txBody>
            <a:bodyPr/>
            <a:lstStyle/>
            <a:p/>
          </p:txBody>
        </p:sp>
        <p:sp>
          <p:nvSpPr>
            <p:cNvPr id="48" name="pl48"/>
            <p:cNvSpPr/>
            <p:nvPr/>
          </p:nvSpPr>
          <p:spPr>
            <a:xfrm>
              <a:off x="3184865" y="2531296"/>
              <a:ext cx="4260522" cy="3214644"/>
            </a:xfrm>
            <a:custGeom>
              <a:avLst/>
              <a:pathLst>
                <a:path w="4260522" h="3214644">
                  <a:moveTo>
                    <a:pt x="0" y="3214644"/>
                  </a:moveTo>
                  <a:lnTo>
                    <a:pt x="250618" y="3214644"/>
                  </a:lnTo>
                  <a:lnTo>
                    <a:pt x="501237" y="3214644"/>
                  </a:lnTo>
                  <a:lnTo>
                    <a:pt x="751856" y="3095583"/>
                  </a:lnTo>
                  <a:lnTo>
                    <a:pt x="1002475" y="2976522"/>
                  </a:lnTo>
                  <a:lnTo>
                    <a:pt x="1253094" y="2539965"/>
                  </a:lnTo>
                  <a:lnTo>
                    <a:pt x="1503713" y="2381217"/>
                  </a:lnTo>
                  <a:lnTo>
                    <a:pt x="1754332" y="1984348"/>
                  </a:lnTo>
                  <a:lnTo>
                    <a:pt x="2004951" y="1785913"/>
                  </a:lnTo>
                  <a:lnTo>
                    <a:pt x="2255570" y="1587478"/>
                  </a:lnTo>
                  <a:lnTo>
                    <a:pt x="2506189" y="1428730"/>
                  </a:lnTo>
                  <a:lnTo>
                    <a:pt x="2756808" y="1269982"/>
                  </a:lnTo>
                  <a:lnTo>
                    <a:pt x="3007427" y="1190608"/>
                  </a:lnTo>
                  <a:lnTo>
                    <a:pt x="3258046" y="1190608"/>
                  </a:lnTo>
                  <a:lnTo>
                    <a:pt x="3508665" y="515930"/>
                  </a:lnTo>
                  <a:lnTo>
                    <a:pt x="3759284" y="198434"/>
                  </a:lnTo>
                  <a:lnTo>
                    <a:pt x="4009903" y="0"/>
                  </a:lnTo>
                  <a:lnTo>
                    <a:pt x="4260522" y="0"/>
                  </a:lnTo>
                </a:path>
              </a:pathLst>
            </a:custGeom>
            <a:ln w="27101" cap="flat">
              <a:solidFill>
                <a:srgbClr val="9A32CD">
                  <a:alpha val="100000"/>
                </a:srgbClr>
              </a:solidFill>
              <a:prstDash val="solid"/>
              <a:round/>
            </a:ln>
          </p:spPr>
          <p:txBody>
            <a:bodyPr/>
            <a:lstStyle/>
            <a:p/>
          </p:txBody>
        </p:sp>
        <p:sp>
          <p:nvSpPr>
            <p:cNvPr id="49" name="pl49"/>
            <p:cNvSpPr/>
            <p:nvPr/>
          </p:nvSpPr>
          <p:spPr>
            <a:xfrm>
              <a:off x="2683627" y="2928166"/>
              <a:ext cx="4761760" cy="2817774"/>
            </a:xfrm>
            <a:custGeom>
              <a:avLst/>
              <a:pathLst>
                <a:path w="4761760" h="2817774">
                  <a:moveTo>
                    <a:pt x="0" y="2817774"/>
                  </a:moveTo>
                  <a:lnTo>
                    <a:pt x="250618" y="2817774"/>
                  </a:lnTo>
                  <a:lnTo>
                    <a:pt x="501237" y="2778087"/>
                  </a:lnTo>
                  <a:lnTo>
                    <a:pt x="751856" y="2778087"/>
                  </a:lnTo>
                  <a:lnTo>
                    <a:pt x="1002475" y="2778087"/>
                  </a:lnTo>
                  <a:lnTo>
                    <a:pt x="1253094" y="2698713"/>
                  </a:lnTo>
                  <a:lnTo>
                    <a:pt x="1503713" y="2698713"/>
                  </a:lnTo>
                  <a:lnTo>
                    <a:pt x="1754332" y="2579652"/>
                  </a:lnTo>
                  <a:lnTo>
                    <a:pt x="2004951" y="2381217"/>
                  </a:lnTo>
                  <a:lnTo>
                    <a:pt x="2255570" y="2222469"/>
                  </a:lnTo>
                  <a:lnTo>
                    <a:pt x="2506189" y="2143096"/>
                  </a:lnTo>
                  <a:lnTo>
                    <a:pt x="2756808" y="1904974"/>
                  </a:lnTo>
                  <a:lnTo>
                    <a:pt x="3007427" y="1349356"/>
                  </a:lnTo>
                  <a:lnTo>
                    <a:pt x="3258046" y="912800"/>
                  </a:lnTo>
                  <a:lnTo>
                    <a:pt x="3508665" y="436556"/>
                  </a:lnTo>
                  <a:lnTo>
                    <a:pt x="3759284" y="436556"/>
                  </a:lnTo>
                  <a:lnTo>
                    <a:pt x="4009903" y="277808"/>
                  </a:lnTo>
                  <a:lnTo>
                    <a:pt x="4260522" y="79373"/>
                  </a:lnTo>
                  <a:lnTo>
                    <a:pt x="4511141" y="0"/>
                  </a:lnTo>
                  <a:lnTo>
                    <a:pt x="4761760" y="39686"/>
                  </a:lnTo>
                </a:path>
              </a:pathLst>
            </a:custGeom>
            <a:ln w="27101" cap="flat">
              <a:solidFill>
                <a:srgbClr val="836FFF">
                  <a:alpha val="100000"/>
                </a:srgbClr>
              </a:solidFill>
              <a:prstDash val="solid"/>
              <a:round/>
            </a:ln>
          </p:spPr>
          <p:txBody>
            <a:bodyPr/>
            <a:lstStyle/>
            <a:p/>
          </p:txBody>
        </p:sp>
        <p:sp>
          <p:nvSpPr>
            <p:cNvPr id="50" name="pl50"/>
            <p:cNvSpPr/>
            <p:nvPr/>
          </p:nvSpPr>
          <p:spPr>
            <a:xfrm>
              <a:off x="1179913" y="2610670"/>
              <a:ext cx="6265474" cy="2936835"/>
            </a:xfrm>
            <a:custGeom>
              <a:avLst/>
              <a:pathLst>
                <a:path w="6265474" h="2936835">
                  <a:moveTo>
                    <a:pt x="0" y="2936835"/>
                  </a:moveTo>
                  <a:lnTo>
                    <a:pt x="250618" y="2897148"/>
                  </a:lnTo>
                  <a:lnTo>
                    <a:pt x="501237" y="2936835"/>
                  </a:lnTo>
                  <a:lnTo>
                    <a:pt x="751856" y="2897148"/>
                  </a:lnTo>
                  <a:lnTo>
                    <a:pt x="1002475" y="2897148"/>
                  </a:lnTo>
                  <a:lnTo>
                    <a:pt x="1253094" y="2857461"/>
                  </a:lnTo>
                  <a:lnTo>
                    <a:pt x="1503713" y="2817774"/>
                  </a:lnTo>
                  <a:lnTo>
                    <a:pt x="1754332" y="2817774"/>
                  </a:lnTo>
                  <a:lnTo>
                    <a:pt x="2004951" y="2857461"/>
                  </a:lnTo>
                  <a:lnTo>
                    <a:pt x="2255570" y="2817774"/>
                  </a:lnTo>
                  <a:lnTo>
                    <a:pt x="2506189" y="2817774"/>
                  </a:lnTo>
                  <a:lnTo>
                    <a:pt x="2756808" y="2817774"/>
                  </a:lnTo>
                  <a:lnTo>
                    <a:pt x="3007427" y="2778087"/>
                  </a:lnTo>
                  <a:lnTo>
                    <a:pt x="3258046" y="2460591"/>
                  </a:lnTo>
                  <a:lnTo>
                    <a:pt x="3508665" y="2262156"/>
                  </a:lnTo>
                  <a:lnTo>
                    <a:pt x="3759284" y="2222469"/>
                  </a:lnTo>
                  <a:lnTo>
                    <a:pt x="4009903" y="2182783"/>
                  </a:lnTo>
                  <a:lnTo>
                    <a:pt x="4260522" y="1904974"/>
                  </a:lnTo>
                  <a:lnTo>
                    <a:pt x="4511141" y="436556"/>
                  </a:lnTo>
                  <a:lnTo>
                    <a:pt x="4761760" y="357182"/>
                  </a:lnTo>
                  <a:lnTo>
                    <a:pt x="5012379" y="515930"/>
                  </a:lnTo>
                  <a:lnTo>
                    <a:pt x="5262998" y="555617"/>
                  </a:lnTo>
                  <a:lnTo>
                    <a:pt x="5513617" y="79373"/>
                  </a:lnTo>
                  <a:lnTo>
                    <a:pt x="5764236" y="79373"/>
                  </a:lnTo>
                  <a:lnTo>
                    <a:pt x="6014855" y="39686"/>
                  </a:lnTo>
                  <a:lnTo>
                    <a:pt x="6265474" y="0"/>
                  </a:lnTo>
                </a:path>
              </a:pathLst>
            </a:custGeom>
            <a:ln w="27101" cap="flat">
              <a:solidFill>
                <a:srgbClr val="FB9A99">
                  <a:alpha val="100000"/>
                </a:srgbClr>
              </a:solidFill>
              <a:prstDash val="solid"/>
              <a:round/>
            </a:ln>
          </p:spPr>
          <p:txBody>
            <a:bodyPr/>
            <a:lstStyle/>
            <a:p/>
          </p:txBody>
        </p:sp>
        <p:sp>
          <p:nvSpPr>
            <p:cNvPr id="51" name="pl51"/>
            <p:cNvSpPr/>
            <p:nvPr/>
          </p:nvSpPr>
          <p:spPr>
            <a:xfrm>
              <a:off x="1179913" y="2650357"/>
              <a:ext cx="6265474" cy="2301843"/>
            </a:xfrm>
            <a:custGeom>
              <a:avLst/>
              <a:pathLst>
                <a:path w="6265474" h="2301843">
                  <a:moveTo>
                    <a:pt x="0" y="2301843"/>
                  </a:moveTo>
                  <a:lnTo>
                    <a:pt x="250618" y="2262156"/>
                  </a:lnTo>
                  <a:lnTo>
                    <a:pt x="501237" y="2262156"/>
                  </a:lnTo>
                  <a:lnTo>
                    <a:pt x="751856" y="2182783"/>
                  </a:lnTo>
                  <a:lnTo>
                    <a:pt x="1002475" y="2143096"/>
                  </a:lnTo>
                  <a:lnTo>
                    <a:pt x="1253094" y="2103409"/>
                  </a:lnTo>
                  <a:lnTo>
                    <a:pt x="1503713" y="2063722"/>
                  </a:lnTo>
                  <a:lnTo>
                    <a:pt x="1754332" y="2063722"/>
                  </a:lnTo>
                  <a:lnTo>
                    <a:pt x="2004951" y="1984348"/>
                  </a:lnTo>
                  <a:lnTo>
                    <a:pt x="2255570" y="1865287"/>
                  </a:lnTo>
                  <a:lnTo>
                    <a:pt x="2506189" y="1825600"/>
                  </a:lnTo>
                  <a:lnTo>
                    <a:pt x="2756808" y="1746226"/>
                  </a:lnTo>
                  <a:lnTo>
                    <a:pt x="3007427" y="1666852"/>
                  </a:lnTo>
                  <a:lnTo>
                    <a:pt x="3258046" y="1547791"/>
                  </a:lnTo>
                  <a:lnTo>
                    <a:pt x="3508665" y="1428730"/>
                  </a:lnTo>
                  <a:lnTo>
                    <a:pt x="3759284" y="1269982"/>
                  </a:lnTo>
                  <a:lnTo>
                    <a:pt x="4009903" y="1031861"/>
                  </a:lnTo>
                  <a:lnTo>
                    <a:pt x="4260522" y="952487"/>
                  </a:lnTo>
                  <a:lnTo>
                    <a:pt x="4511141" y="674678"/>
                  </a:lnTo>
                  <a:lnTo>
                    <a:pt x="4761760" y="555617"/>
                  </a:lnTo>
                  <a:lnTo>
                    <a:pt x="5012379" y="595304"/>
                  </a:lnTo>
                  <a:lnTo>
                    <a:pt x="5262998" y="595304"/>
                  </a:lnTo>
                  <a:lnTo>
                    <a:pt x="5513617" y="357182"/>
                  </a:lnTo>
                  <a:lnTo>
                    <a:pt x="5764236" y="238121"/>
                  </a:lnTo>
                  <a:lnTo>
                    <a:pt x="6014855" y="39686"/>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49273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48876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48876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48083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47686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47289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46892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46892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46098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44908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44511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43717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429238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417332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405426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3895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36573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35780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33002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31811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322083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322083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29827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28636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26652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26255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57972" y="1715685"/>
              <a:ext cx="967397" cy="570072"/>
            </a:xfrm>
            <a:custGeom>
              <a:avLst/>
              <a:pathLst>
                <a:path w="967397" h="570072">
                  <a:moveTo>
                    <a:pt x="967397" y="0"/>
                  </a:moveTo>
                  <a:lnTo>
                    <a:pt x="0" y="570072"/>
                  </a:lnTo>
                </a:path>
              </a:pathLst>
            </a:custGeom>
          </p:spPr>
          <p:txBody>
            <a:bodyPr/>
            <a:lstStyle/>
            <a:p/>
          </p:txBody>
        </p:sp>
        <p:sp>
          <p:nvSpPr>
            <p:cNvPr id="79" name="pl79"/>
            <p:cNvSpPr/>
            <p:nvPr/>
          </p:nvSpPr>
          <p:spPr>
            <a:xfrm>
              <a:off x="7463504" y="2335633"/>
              <a:ext cx="979970" cy="149946"/>
            </a:xfrm>
            <a:custGeom>
              <a:avLst/>
              <a:pathLst>
                <a:path w="979970" h="149946">
                  <a:moveTo>
                    <a:pt x="979970" y="149946"/>
                  </a:moveTo>
                  <a:lnTo>
                    <a:pt x="0" y="0"/>
                  </a:lnTo>
                </a:path>
              </a:pathLst>
            </a:custGeom>
          </p:spPr>
          <p:txBody>
            <a:bodyPr/>
            <a:lstStyle/>
            <a:p/>
          </p:txBody>
        </p:sp>
        <p:sp>
          <p:nvSpPr>
            <p:cNvPr id="80" name="pl80"/>
            <p:cNvSpPr/>
            <p:nvPr/>
          </p:nvSpPr>
          <p:spPr>
            <a:xfrm>
              <a:off x="7460554" y="1976256"/>
              <a:ext cx="898521" cy="350685"/>
            </a:xfrm>
            <a:custGeom>
              <a:avLst/>
              <a:pathLst>
                <a:path w="898521" h="350685">
                  <a:moveTo>
                    <a:pt x="898521" y="0"/>
                  </a:moveTo>
                  <a:lnTo>
                    <a:pt x="0" y="350685"/>
                  </a:lnTo>
                </a:path>
              </a:pathLst>
            </a:custGeom>
          </p:spPr>
          <p:txBody>
            <a:bodyPr/>
            <a:lstStyle/>
            <a:p/>
          </p:txBody>
        </p:sp>
        <p:sp>
          <p:nvSpPr>
            <p:cNvPr id="81" name="pl81"/>
            <p:cNvSpPr/>
            <p:nvPr/>
          </p:nvSpPr>
          <p:spPr>
            <a:xfrm>
              <a:off x="7463939" y="2230775"/>
              <a:ext cx="1033668" cy="100286"/>
            </a:xfrm>
            <a:custGeom>
              <a:avLst/>
              <a:pathLst>
                <a:path w="1033668" h="100286">
                  <a:moveTo>
                    <a:pt x="1033668" y="0"/>
                  </a:moveTo>
                  <a:lnTo>
                    <a:pt x="0" y="100286"/>
                  </a:lnTo>
                </a:path>
              </a:pathLst>
            </a:custGeom>
          </p:spPr>
          <p:txBody>
            <a:bodyPr/>
            <a:lstStyle/>
            <a:p/>
          </p:txBody>
        </p:sp>
        <p:sp>
          <p:nvSpPr>
            <p:cNvPr id="82" name="pl82"/>
            <p:cNvSpPr/>
            <p:nvPr/>
          </p:nvSpPr>
          <p:spPr>
            <a:xfrm>
              <a:off x="7459689" y="2379040"/>
              <a:ext cx="796973" cy="361741"/>
            </a:xfrm>
            <a:custGeom>
              <a:avLst/>
              <a:pathLst>
                <a:path w="796973" h="361741">
                  <a:moveTo>
                    <a:pt x="796973" y="361741"/>
                  </a:moveTo>
                  <a:lnTo>
                    <a:pt x="0" y="0"/>
                  </a:lnTo>
                </a:path>
              </a:pathLst>
            </a:custGeom>
          </p:spPr>
          <p:txBody>
            <a:bodyPr/>
            <a:lstStyle/>
            <a:p/>
          </p:txBody>
        </p:sp>
        <p:sp>
          <p:nvSpPr>
            <p:cNvPr id="83" name="pl83"/>
            <p:cNvSpPr/>
            <p:nvPr/>
          </p:nvSpPr>
          <p:spPr>
            <a:xfrm>
              <a:off x="7456220" y="2539447"/>
              <a:ext cx="800442" cy="602249"/>
            </a:xfrm>
            <a:custGeom>
              <a:avLst/>
              <a:pathLst>
                <a:path w="800442" h="602249">
                  <a:moveTo>
                    <a:pt x="800442" y="602249"/>
                  </a:moveTo>
                  <a:lnTo>
                    <a:pt x="0" y="0"/>
                  </a:lnTo>
                </a:path>
              </a:pathLst>
            </a:custGeom>
          </p:spPr>
          <p:txBody>
            <a:bodyPr/>
            <a:lstStyle/>
            <a:p/>
          </p:txBody>
        </p:sp>
        <p:sp>
          <p:nvSpPr>
            <p:cNvPr id="84" name="pl84"/>
            <p:cNvSpPr/>
            <p:nvPr/>
          </p:nvSpPr>
          <p:spPr>
            <a:xfrm>
              <a:off x="7454447" y="2619403"/>
              <a:ext cx="326270" cy="314493"/>
            </a:xfrm>
            <a:custGeom>
              <a:avLst/>
              <a:pathLst>
                <a:path w="326270" h="314493">
                  <a:moveTo>
                    <a:pt x="326270" y="314493"/>
                  </a:moveTo>
                  <a:lnTo>
                    <a:pt x="0" y="0"/>
                  </a:lnTo>
                </a:path>
              </a:pathLst>
            </a:custGeom>
          </p:spPr>
          <p:txBody>
            <a:bodyPr/>
            <a:lstStyle/>
            <a:p/>
          </p:txBody>
        </p:sp>
        <p:sp>
          <p:nvSpPr>
            <p:cNvPr id="85" name="pl85"/>
            <p:cNvSpPr/>
            <p:nvPr/>
          </p:nvSpPr>
          <p:spPr>
            <a:xfrm>
              <a:off x="7454663" y="2619339"/>
              <a:ext cx="838118" cy="783306"/>
            </a:xfrm>
            <a:custGeom>
              <a:avLst/>
              <a:pathLst>
                <a:path w="838118" h="783306">
                  <a:moveTo>
                    <a:pt x="838118" y="783306"/>
                  </a:moveTo>
                  <a:lnTo>
                    <a:pt x="0" y="0"/>
                  </a:lnTo>
                </a:path>
              </a:pathLst>
            </a:custGeom>
          </p:spPr>
          <p:txBody>
            <a:bodyPr/>
            <a:lstStyle/>
            <a:p/>
          </p:txBody>
        </p:sp>
        <p:sp>
          <p:nvSpPr>
            <p:cNvPr id="86" name="pl86"/>
            <p:cNvSpPr/>
            <p:nvPr/>
          </p:nvSpPr>
          <p:spPr>
            <a:xfrm>
              <a:off x="7454170" y="2659168"/>
              <a:ext cx="1001283" cy="1004565"/>
            </a:xfrm>
            <a:custGeom>
              <a:avLst/>
              <a:pathLst>
                <a:path w="1001283" h="1004565">
                  <a:moveTo>
                    <a:pt x="1001283" y="1004565"/>
                  </a:moveTo>
                  <a:lnTo>
                    <a:pt x="0" y="0"/>
                  </a:lnTo>
                </a:path>
              </a:pathLst>
            </a:custGeom>
          </p:spPr>
          <p:txBody>
            <a:bodyPr/>
            <a:lstStyle/>
            <a:p/>
          </p:txBody>
        </p:sp>
        <p:sp>
          <p:nvSpPr>
            <p:cNvPr id="87" name="pl87"/>
            <p:cNvSpPr/>
            <p:nvPr/>
          </p:nvSpPr>
          <p:spPr>
            <a:xfrm>
              <a:off x="7454985" y="2976424"/>
              <a:ext cx="1258403" cy="1123826"/>
            </a:xfrm>
            <a:custGeom>
              <a:avLst/>
              <a:pathLst>
                <a:path w="1258403" h="1123826">
                  <a:moveTo>
                    <a:pt x="1258403" y="1123826"/>
                  </a:moveTo>
                  <a:lnTo>
                    <a:pt x="0" y="0"/>
                  </a:lnTo>
                </a:path>
              </a:pathLst>
            </a:custGeom>
          </p:spPr>
          <p:txBody>
            <a:bodyPr/>
            <a:lstStyle/>
            <a:p/>
          </p:txBody>
        </p:sp>
        <p:sp>
          <p:nvSpPr>
            <p:cNvPr id="88" name="pl88"/>
            <p:cNvSpPr/>
            <p:nvPr/>
          </p:nvSpPr>
          <p:spPr>
            <a:xfrm>
              <a:off x="7452687" y="2977033"/>
              <a:ext cx="749751" cy="942883"/>
            </a:xfrm>
            <a:custGeom>
              <a:avLst/>
              <a:pathLst>
                <a:path w="749751" h="942883">
                  <a:moveTo>
                    <a:pt x="749751" y="942883"/>
                  </a:moveTo>
                  <a:lnTo>
                    <a:pt x="0" y="0"/>
                  </a:lnTo>
                </a:path>
              </a:pathLst>
            </a:custGeom>
          </p:spPr>
          <p:txBody>
            <a:bodyPr/>
            <a:lstStyle/>
            <a:p/>
          </p:txBody>
        </p:sp>
        <p:sp>
          <p:nvSpPr>
            <p:cNvPr id="89" name="pl89"/>
            <p:cNvSpPr/>
            <p:nvPr/>
          </p:nvSpPr>
          <p:spPr>
            <a:xfrm>
              <a:off x="7464249" y="4674389"/>
              <a:ext cx="918966" cy="3"/>
            </a:xfrm>
            <a:custGeom>
              <a:avLst/>
              <a:pathLst>
                <a:path w="918966" h="3">
                  <a:moveTo>
                    <a:pt x="918966" y="0"/>
                  </a:moveTo>
                  <a:lnTo>
                    <a:pt x="0" y="3"/>
                  </a:lnTo>
                </a:path>
              </a:pathLst>
            </a:custGeom>
          </p:spPr>
          <p:txBody>
            <a:bodyPr/>
            <a:lstStyle/>
            <a:p/>
          </p:txBody>
        </p:sp>
        <p:sp>
          <p:nvSpPr>
            <p:cNvPr id="90" name="pg90"/>
            <p:cNvSpPr/>
            <p:nvPr/>
          </p:nvSpPr>
          <p:spPr>
            <a:xfrm>
              <a:off x="8356789" y="1624529"/>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249"/>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87%</a:t>
              </a:r>
            </a:p>
          </p:txBody>
        </p:sp>
        <p:sp>
          <p:nvSpPr>
            <p:cNvPr id="92" name="pg92"/>
            <p:cNvSpPr/>
            <p:nvPr/>
          </p:nvSpPr>
          <p:spPr>
            <a:xfrm>
              <a:off x="8374894" y="2403768"/>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3" name="tx93"/>
            <p:cNvSpPr/>
            <p:nvPr/>
          </p:nvSpPr>
          <p:spPr>
            <a:xfrm>
              <a:off x="8397754" y="2449488"/>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86%</a:t>
              </a:r>
            </a:p>
          </p:txBody>
        </p:sp>
        <p:sp>
          <p:nvSpPr>
            <p:cNvPr id="94" name="pg94"/>
            <p:cNvSpPr/>
            <p:nvPr/>
          </p:nvSpPr>
          <p:spPr>
            <a:xfrm>
              <a:off x="8290495" y="1885175"/>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95" name="tx95"/>
            <p:cNvSpPr/>
            <p:nvPr/>
          </p:nvSpPr>
          <p:spPr>
            <a:xfrm>
              <a:off x="8313355" y="1930895"/>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86%</a:t>
              </a:r>
            </a:p>
          </p:txBody>
        </p:sp>
        <p:sp>
          <p:nvSpPr>
            <p:cNvPr id="96" name="pg96"/>
            <p:cNvSpPr/>
            <p:nvPr/>
          </p:nvSpPr>
          <p:spPr>
            <a:xfrm>
              <a:off x="8429027" y="2144857"/>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1"/>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97" name="tx97"/>
            <p:cNvSpPr/>
            <p:nvPr/>
          </p:nvSpPr>
          <p:spPr>
            <a:xfrm>
              <a:off x="8451887" y="2190577"/>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86%</a:t>
              </a:r>
            </a:p>
          </p:txBody>
        </p:sp>
        <p:sp>
          <p:nvSpPr>
            <p:cNvPr id="98" name="pg98"/>
            <p:cNvSpPr/>
            <p:nvPr/>
          </p:nvSpPr>
          <p:spPr>
            <a:xfrm>
              <a:off x="8188083" y="2663938"/>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99" name="tx99"/>
            <p:cNvSpPr/>
            <p:nvPr/>
          </p:nvSpPr>
          <p:spPr>
            <a:xfrm>
              <a:off x="8210943" y="2709658"/>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85%</a:t>
              </a:r>
            </a:p>
          </p:txBody>
        </p:sp>
        <p:sp>
          <p:nvSpPr>
            <p:cNvPr id="100" name="pg100"/>
            <p:cNvSpPr/>
            <p:nvPr/>
          </p:nvSpPr>
          <p:spPr>
            <a:xfrm>
              <a:off x="8188083" y="3064782"/>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01" name="tx101"/>
            <p:cNvSpPr/>
            <p:nvPr/>
          </p:nvSpPr>
          <p:spPr>
            <a:xfrm>
              <a:off x="8210943" y="3110502"/>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81%</a:t>
              </a:r>
            </a:p>
          </p:txBody>
        </p:sp>
        <p:sp>
          <p:nvSpPr>
            <p:cNvPr id="102" name="pg102"/>
            <p:cNvSpPr/>
            <p:nvPr/>
          </p:nvSpPr>
          <p:spPr>
            <a:xfrm>
              <a:off x="7712137" y="2865371"/>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1"/>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03" name="tx103"/>
            <p:cNvSpPr/>
            <p:nvPr/>
          </p:nvSpPr>
          <p:spPr>
            <a:xfrm>
              <a:off x="7734997" y="2911091"/>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79%</a:t>
              </a:r>
            </a:p>
          </p:txBody>
        </p:sp>
        <p:sp>
          <p:nvSpPr>
            <p:cNvPr id="104" name="pg104"/>
            <p:cNvSpPr/>
            <p:nvPr/>
          </p:nvSpPr>
          <p:spPr>
            <a:xfrm>
              <a:off x="8224201" y="3324827"/>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2"/>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05" name="tx105"/>
            <p:cNvSpPr/>
            <p:nvPr/>
          </p:nvSpPr>
          <p:spPr>
            <a:xfrm>
              <a:off x="8247061" y="3370547"/>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79%</a:t>
              </a:r>
            </a:p>
          </p:txBody>
        </p:sp>
        <p:sp>
          <p:nvSpPr>
            <p:cNvPr id="106" name="pg106"/>
            <p:cNvSpPr/>
            <p:nvPr/>
          </p:nvSpPr>
          <p:spPr>
            <a:xfrm>
              <a:off x="8386873" y="3584652"/>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1"/>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7" name="tx107"/>
            <p:cNvSpPr/>
            <p:nvPr/>
          </p:nvSpPr>
          <p:spPr>
            <a:xfrm>
              <a:off x="8409733" y="3630372"/>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78%</a:t>
              </a:r>
            </a:p>
          </p:txBody>
        </p:sp>
        <p:sp>
          <p:nvSpPr>
            <p:cNvPr id="108" name="pg108"/>
            <p:cNvSpPr/>
            <p:nvPr/>
          </p:nvSpPr>
          <p:spPr>
            <a:xfrm>
              <a:off x="8362824" y="4100250"/>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1"/>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09" name="tx109"/>
            <p:cNvSpPr/>
            <p:nvPr/>
          </p:nvSpPr>
          <p:spPr>
            <a:xfrm>
              <a:off x="8385684" y="4145970"/>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70%</a:t>
              </a:r>
            </a:p>
          </p:txBody>
        </p:sp>
        <p:sp>
          <p:nvSpPr>
            <p:cNvPr id="110" name="pg110"/>
            <p:cNvSpPr/>
            <p:nvPr/>
          </p:nvSpPr>
          <p:spPr>
            <a:xfrm>
              <a:off x="8133859" y="3841688"/>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1"/>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11" name="tx111"/>
            <p:cNvSpPr/>
            <p:nvPr/>
          </p:nvSpPr>
          <p:spPr>
            <a:xfrm>
              <a:off x="8156719" y="3887408"/>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70%</a:t>
              </a:r>
            </a:p>
          </p:txBody>
        </p:sp>
        <p:sp>
          <p:nvSpPr>
            <p:cNvPr id="112" name="pg112"/>
            <p:cNvSpPr/>
            <p:nvPr/>
          </p:nvSpPr>
          <p:spPr>
            <a:xfrm>
              <a:off x="8314635" y="4589852"/>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1"/>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3" name="tx113"/>
            <p:cNvSpPr/>
            <p:nvPr/>
          </p:nvSpPr>
          <p:spPr>
            <a:xfrm>
              <a:off x="8337495" y="4635572"/>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27%</a:t>
              </a:r>
            </a:p>
          </p:txBody>
        </p:sp>
        <p:sp>
          <p:nvSpPr>
            <p:cNvPr id="114" name="pg114"/>
            <p:cNvSpPr/>
            <p:nvPr/>
          </p:nvSpPr>
          <p:spPr>
            <a:xfrm>
              <a:off x="1099686" y="5008477"/>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406" y="50541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20</a:t>
              </a:r>
            </a:p>
          </p:txBody>
        </p:sp>
        <p:sp>
          <p:nvSpPr>
            <p:cNvPr id="116" name="pg116"/>
            <p:cNvSpPr/>
            <p:nvPr/>
          </p:nvSpPr>
          <p:spPr>
            <a:xfrm>
              <a:off x="2352770" y="4810047"/>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490" y="48557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25</a:t>
              </a:r>
            </a:p>
          </p:txBody>
        </p:sp>
        <p:sp>
          <p:nvSpPr>
            <p:cNvPr id="118" name="pg118"/>
            <p:cNvSpPr/>
            <p:nvPr/>
          </p:nvSpPr>
          <p:spPr>
            <a:xfrm>
              <a:off x="3605860" y="4532241"/>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580" y="45779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32</a:t>
              </a:r>
            </a:p>
          </p:txBody>
        </p:sp>
        <p:sp>
          <p:nvSpPr>
            <p:cNvPr id="120" name="pg120"/>
            <p:cNvSpPr/>
            <p:nvPr/>
          </p:nvSpPr>
          <p:spPr>
            <a:xfrm>
              <a:off x="4858971" y="3976615"/>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91" y="4022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46</a:t>
              </a:r>
            </a:p>
          </p:txBody>
        </p:sp>
        <p:sp>
          <p:nvSpPr>
            <p:cNvPr id="122" name="pg122"/>
            <p:cNvSpPr/>
            <p:nvPr/>
          </p:nvSpPr>
          <p:spPr>
            <a:xfrm>
              <a:off x="5861463" y="3262242"/>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83" y="3307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64</a:t>
              </a:r>
            </a:p>
          </p:txBody>
        </p:sp>
        <p:sp>
          <p:nvSpPr>
            <p:cNvPr id="124" name="pg124"/>
            <p:cNvSpPr/>
            <p:nvPr/>
          </p:nvSpPr>
          <p:spPr>
            <a:xfrm>
              <a:off x="7365168" y="2706629"/>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88" y="27523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78</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562385" y="1368037"/>
              <a:ext cx="275362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LMICs,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20% in 2000 to 78% in 2025. This increase since 2000 is a result of incremental improvement in introducing new vaccines and expanding vaccination services to previously missed populations.
Enhancing BOP now depends partly on improving the coverage of HPV, IPVC, ROTAC, MCV2, and RCV1 -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more than doubled since 2000, but reaching the next gains depends on closing coverage gaps in newer vaccines still below 78%.</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remained constant at 90% between 2024 and 2025.
• DTP3 coverage remained constant at 86% between 2024 and 2025.
• In LMICs, there were 116,000 more zero-dose children compared to in 2024. This leaves 6 million children without vaccination, vulnerable to vaccine-preventable diseases and a further 2.6 million with only partial protection.
• In LMICs, 3 countries* accounted for over half (55.1%) of all zero-dose children.
• There were 15 (32%) countries that achieved DTP3 coverage of at least 90% (IA2030 target).
• MCV1 coverage declined 1 percentage point from 86% in 2024 to 85% in 2025. There were 8.7 million children who missed out on the first measles vaccination.
• MCV2 coverage increased 2 percentage points from 77% in 2024 to 79% in 2025.
• Last dose coverage of HPV vaccination (HPVc) among girls increased from 22% to 27%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*Nigeria (36.1%), India (11.3%), and Pakistan (7.7%)</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55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5875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81953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05155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28356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5155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99577"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 name="pt11"/>
            <p:cNvSpPr/>
            <p:nvPr/>
          </p:nvSpPr>
          <p:spPr>
            <a:xfrm>
              <a:off x="87787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2" name="pt12"/>
            <p:cNvSpPr/>
            <p:nvPr/>
          </p:nvSpPr>
          <p:spPr>
            <a:xfrm>
              <a:off x="970685" y="520471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 name="pt13"/>
            <p:cNvSpPr/>
            <p:nvPr/>
          </p:nvSpPr>
          <p:spPr>
            <a:xfrm>
              <a:off x="1063491" y="513192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 name="pt14"/>
            <p:cNvSpPr/>
            <p:nvPr/>
          </p:nvSpPr>
          <p:spPr>
            <a:xfrm>
              <a:off x="1086693" y="50591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5" name="pt15"/>
            <p:cNvSpPr/>
            <p:nvPr/>
          </p:nvSpPr>
          <p:spPr>
            <a:xfrm>
              <a:off x="1121495" y="498633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 name="pt16"/>
            <p:cNvSpPr/>
            <p:nvPr/>
          </p:nvSpPr>
          <p:spPr>
            <a:xfrm>
              <a:off x="1167898" y="49135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7" name="pt17"/>
            <p:cNvSpPr/>
            <p:nvPr/>
          </p:nvSpPr>
          <p:spPr>
            <a:xfrm>
              <a:off x="1191099" y="484074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8" name="pt18"/>
            <p:cNvSpPr/>
            <p:nvPr/>
          </p:nvSpPr>
          <p:spPr>
            <a:xfrm>
              <a:off x="1214301" y="47679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9" name="pt19"/>
            <p:cNvSpPr/>
            <p:nvPr/>
          </p:nvSpPr>
          <p:spPr>
            <a:xfrm>
              <a:off x="1214301" y="469516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0" name="pt20"/>
            <p:cNvSpPr/>
            <p:nvPr/>
          </p:nvSpPr>
          <p:spPr>
            <a:xfrm>
              <a:off x="1237502" y="46223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1" name="pt21"/>
            <p:cNvSpPr/>
            <p:nvPr/>
          </p:nvSpPr>
          <p:spPr>
            <a:xfrm>
              <a:off x="1260704" y="45495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2" name="pt22"/>
            <p:cNvSpPr/>
            <p:nvPr/>
          </p:nvSpPr>
          <p:spPr>
            <a:xfrm>
              <a:off x="1283905" y="44767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 name="pt23"/>
            <p:cNvSpPr/>
            <p:nvPr/>
          </p:nvSpPr>
          <p:spPr>
            <a:xfrm>
              <a:off x="1283905" y="44039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 name="pt24"/>
            <p:cNvSpPr/>
            <p:nvPr/>
          </p:nvSpPr>
          <p:spPr>
            <a:xfrm>
              <a:off x="1295506" y="43311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 name="pt25"/>
            <p:cNvSpPr/>
            <p:nvPr/>
          </p:nvSpPr>
          <p:spPr>
            <a:xfrm>
              <a:off x="1307107" y="42584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 name="pt26"/>
            <p:cNvSpPr/>
            <p:nvPr/>
          </p:nvSpPr>
          <p:spPr>
            <a:xfrm>
              <a:off x="1307107" y="41856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 name="pt27"/>
            <p:cNvSpPr/>
            <p:nvPr/>
          </p:nvSpPr>
          <p:spPr>
            <a:xfrm>
              <a:off x="1307107" y="41128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 name="pt28"/>
            <p:cNvSpPr/>
            <p:nvPr/>
          </p:nvSpPr>
          <p:spPr>
            <a:xfrm>
              <a:off x="1318708" y="40400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 name="pt29"/>
            <p:cNvSpPr/>
            <p:nvPr/>
          </p:nvSpPr>
          <p:spPr>
            <a:xfrm>
              <a:off x="1318708" y="39672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0" name="pt30"/>
            <p:cNvSpPr/>
            <p:nvPr/>
          </p:nvSpPr>
          <p:spPr>
            <a:xfrm>
              <a:off x="1318708" y="38944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 name="pt31"/>
            <p:cNvSpPr/>
            <p:nvPr/>
          </p:nvSpPr>
          <p:spPr>
            <a:xfrm>
              <a:off x="1330308" y="38216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2" name="pt32"/>
            <p:cNvSpPr/>
            <p:nvPr/>
          </p:nvSpPr>
          <p:spPr>
            <a:xfrm>
              <a:off x="1330308" y="37488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 name="pt33"/>
            <p:cNvSpPr/>
            <p:nvPr/>
          </p:nvSpPr>
          <p:spPr>
            <a:xfrm>
              <a:off x="1330308" y="3676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 name="pt34"/>
            <p:cNvSpPr/>
            <p:nvPr/>
          </p:nvSpPr>
          <p:spPr>
            <a:xfrm>
              <a:off x="1341909"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5" name="pt35"/>
            <p:cNvSpPr/>
            <p:nvPr/>
          </p:nvSpPr>
          <p:spPr>
            <a:xfrm>
              <a:off x="1353510" y="353046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6" name="pt36"/>
            <p:cNvSpPr/>
            <p:nvPr/>
          </p:nvSpPr>
          <p:spPr>
            <a:xfrm>
              <a:off x="1365111" y="345767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 name="pt37"/>
            <p:cNvSpPr/>
            <p:nvPr/>
          </p:nvSpPr>
          <p:spPr>
            <a:xfrm>
              <a:off x="1365111" y="33848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8" name="pt38"/>
            <p:cNvSpPr/>
            <p:nvPr/>
          </p:nvSpPr>
          <p:spPr>
            <a:xfrm>
              <a:off x="1388312" y="331208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9" name="pt39"/>
            <p:cNvSpPr/>
            <p:nvPr/>
          </p:nvSpPr>
          <p:spPr>
            <a:xfrm>
              <a:off x="1388312" y="323929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 name="pt40"/>
            <p:cNvSpPr/>
            <p:nvPr/>
          </p:nvSpPr>
          <p:spPr>
            <a:xfrm>
              <a:off x="1388312" y="31664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 name="pt41"/>
            <p:cNvSpPr/>
            <p:nvPr/>
          </p:nvSpPr>
          <p:spPr>
            <a:xfrm>
              <a:off x="1388312" y="309370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 name="pt42"/>
            <p:cNvSpPr/>
            <p:nvPr/>
          </p:nvSpPr>
          <p:spPr>
            <a:xfrm>
              <a:off x="1399913" y="30209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 name="pt43"/>
            <p:cNvSpPr/>
            <p:nvPr/>
          </p:nvSpPr>
          <p:spPr>
            <a:xfrm>
              <a:off x="1411514" y="29481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 name="pt44"/>
            <p:cNvSpPr/>
            <p:nvPr/>
          </p:nvSpPr>
          <p:spPr>
            <a:xfrm>
              <a:off x="1411514" y="287532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 name="pt45"/>
            <p:cNvSpPr/>
            <p:nvPr/>
          </p:nvSpPr>
          <p:spPr>
            <a:xfrm>
              <a:off x="1423114" y="28025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 name="pt46"/>
            <p:cNvSpPr/>
            <p:nvPr/>
          </p:nvSpPr>
          <p:spPr>
            <a:xfrm>
              <a:off x="1423114" y="27297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 name="pt47"/>
            <p:cNvSpPr/>
            <p:nvPr/>
          </p:nvSpPr>
          <p:spPr>
            <a:xfrm>
              <a:off x="1434715" y="26569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8" name="pt48"/>
            <p:cNvSpPr/>
            <p:nvPr/>
          </p:nvSpPr>
          <p:spPr>
            <a:xfrm>
              <a:off x="1434715" y="25841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 name="pt49"/>
            <p:cNvSpPr/>
            <p:nvPr/>
          </p:nvSpPr>
          <p:spPr>
            <a:xfrm>
              <a:off x="1434715" y="25113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 name="pt50"/>
            <p:cNvSpPr/>
            <p:nvPr/>
          </p:nvSpPr>
          <p:spPr>
            <a:xfrm>
              <a:off x="1434715" y="24385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 name="pt51"/>
            <p:cNvSpPr/>
            <p:nvPr/>
          </p:nvSpPr>
          <p:spPr>
            <a:xfrm>
              <a:off x="1446316" y="23657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 name="pt52"/>
            <p:cNvSpPr/>
            <p:nvPr/>
          </p:nvSpPr>
          <p:spPr>
            <a:xfrm>
              <a:off x="1446316" y="22929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 name="pt53"/>
            <p:cNvSpPr/>
            <p:nvPr/>
          </p:nvSpPr>
          <p:spPr>
            <a:xfrm>
              <a:off x="1446316" y="22201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 name="pt54"/>
            <p:cNvSpPr/>
            <p:nvPr/>
          </p:nvSpPr>
          <p:spPr>
            <a:xfrm>
              <a:off x="1457917" y="21473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 name="pt55"/>
            <p:cNvSpPr/>
            <p:nvPr/>
          </p:nvSpPr>
          <p:spPr>
            <a:xfrm>
              <a:off x="1457917" y="2074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6" name="pt56"/>
            <p:cNvSpPr/>
            <p:nvPr/>
          </p:nvSpPr>
          <p:spPr>
            <a:xfrm>
              <a:off x="1457917" y="2001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 name="pt57"/>
            <p:cNvSpPr/>
            <p:nvPr/>
          </p:nvSpPr>
          <p:spPr>
            <a:xfrm>
              <a:off x="145791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 name="tx58"/>
            <p:cNvSpPr/>
            <p:nvPr/>
          </p:nvSpPr>
          <p:spPr>
            <a:xfrm>
              <a:off x="981950"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59" name="tx59"/>
            <p:cNvSpPr/>
            <p:nvPr/>
          </p:nvSpPr>
          <p:spPr>
            <a:xfrm>
              <a:off x="1074756" y="522234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60" name="tx60"/>
            <p:cNvSpPr/>
            <p:nvPr/>
          </p:nvSpPr>
          <p:spPr>
            <a:xfrm>
              <a:off x="1167562" y="514955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61" name="tx61"/>
            <p:cNvSpPr/>
            <p:nvPr/>
          </p:nvSpPr>
          <p:spPr>
            <a:xfrm>
              <a:off x="1190763" y="507675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62" name="tx62"/>
            <p:cNvSpPr/>
            <p:nvPr/>
          </p:nvSpPr>
          <p:spPr>
            <a:xfrm>
              <a:off x="1225566" y="500396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63" name="tx63"/>
            <p:cNvSpPr/>
            <p:nvPr/>
          </p:nvSpPr>
          <p:spPr>
            <a:xfrm>
              <a:off x="1271969" y="493117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64" name="tx64"/>
            <p:cNvSpPr/>
            <p:nvPr/>
          </p:nvSpPr>
          <p:spPr>
            <a:xfrm>
              <a:off x="1295170" y="4858376"/>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65" name="tx65"/>
            <p:cNvSpPr/>
            <p:nvPr/>
          </p:nvSpPr>
          <p:spPr>
            <a:xfrm>
              <a:off x="1318372" y="478558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66" name="tx66"/>
            <p:cNvSpPr/>
            <p:nvPr/>
          </p:nvSpPr>
          <p:spPr>
            <a:xfrm>
              <a:off x="1318372" y="4712789"/>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67" name="tx67"/>
            <p:cNvSpPr/>
            <p:nvPr/>
          </p:nvSpPr>
          <p:spPr>
            <a:xfrm>
              <a:off x="1040400" y="463999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68" name="tx68"/>
            <p:cNvSpPr/>
            <p:nvPr/>
          </p:nvSpPr>
          <p:spPr>
            <a:xfrm>
              <a:off x="1085547" y="456720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69" name="tx69"/>
            <p:cNvSpPr/>
            <p:nvPr/>
          </p:nvSpPr>
          <p:spPr>
            <a:xfrm>
              <a:off x="1139655" y="449440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70" name="tx70"/>
            <p:cNvSpPr/>
            <p:nvPr/>
          </p:nvSpPr>
          <p:spPr>
            <a:xfrm>
              <a:off x="1095672" y="4421616"/>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71" name="tx71"/>
            <p:cNvSpPr/>
            <p:nvPr/>
          </p:nvSpPr>
          <p:spPr>
            <a:xfrm>
              <a:off x="1120440" y="4348822"/>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72" name="tx72"/>
            <p:cNvSpPr/>
            <p:nvPr/>
          </p:nvSpPr>
          <p:spPr>
            <a:xfrm>
              <a:off x="1114393" y="427602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73" name="tx73"/>
            <p:cNvSpPr/>
            <p:nvPr/>
          </p:nvSpPr>
          <p:spPr>
            <a:xfrm>
              <a:off x="1176115" y="4203235"/>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74" name="tx74"/>
            <p:cNvSpPr/>
            <p:nvPr/>
          </p:nvSpPr>
          <p:spPr>
            <a:xfrm>
              <a:off x="1118782" y="413044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75" name="tx75"/>
            <p:cNvSpPr/>
            <p:nvPr/>
          </p:nvSpPr>
          <p:spPr>
            <a:xfrm>
              <a:off x="1130383" y="405764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76" name="tx76"/>
            <p:cNvSpPr/>
            <p:nvPr/>
          </p:nvSpPr>
          <p:spPr>
            <a:xfrm>
              <a:off x="1152420" y="3984855"/>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77" name="tx77"/>
            <p:cNvSpPr/>
            <p:nvPr/>
          </p:nvSpPr>
          <p:spPr>
            <a:xfrm>
              <a:off x="1156901" y="3912062"/>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78" name="tx78"/>
            <p:cNvSpPr/>
            <p:nvPr/>
          </p:nvSpPr>
          <p:spPr>
            <a:xfrm>
              <a:off x="1146373" y="383926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79" name="tx79"/>
            <p:cNvSpPr/>
            <p:nvPr/>
          </p:nvSpPr>
          <p:spPr>
            <a:xfrm>
              <a:off x="1163929" y="3766475"/>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80" name="tx80"/>
            <p:cNvSpPr/>
            <p:nvPr/>
          </p:nvSpPr>
          <p:spPr>
            <a:xfrm>
              <a:off x="1159540" y="369368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81" name="tx81"/>
            <p:cNvSpPr/>
            <p:nvPr/>
          </p:nvSpPr>
          <p:spPr>
            <a:xfrm>
              <a:off x="1184400" y="3620888"/>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TLS</a:t>
              </a:r>
            </a:p>
          </p:txBody>
        </p:sp>
        <p:sp>
          <p:nvSpPr>
            <p:cNvPr id="82" name="tx82"/>
            <p:cNvSpPr/>
            <p:nvPr/>
          </p:nvSpPr>
          <p:spPr>
            <a:xfrm>
              <a:off x="1200481" y="3548094"/>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83" name="tx83"/>
            <p:cNvSpPr/>
            <p:nvPr/>
          </p:nvSpPr>
          <p:spPr>
            <a:xfrm>
              <a:off x="1189953" y="347530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84" name="tx84"/>
            <p:cNvSpPr/>
            <p:nvPr/>
          </p:nvSpPr>
          <p:spPr>
            <a:xfrm>
              <a:off x="1203121" y="340250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85" name="tx85"/>
            <p:cNvSpPr/>
            <p:nvPr/>
          </p:nvSpPr>
          <p:spPr>
            <a:xfrm>
              <a:off x="1204377" y="332971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86" name="tx86"/>
            <p:cNvSpPr/>
            <p:nvPr/>
          </p:nvSpPr>
          <p:spPr>
            <a:xfrm>
              <a:off x="1195598" y="325692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87" name="tx87"/>
            <p:cNvSpPr/>
            <p:nvPr/>
          </p:nvSpPr>
          <p:spPr>
            <a:xfrm>
              <a:off x="1223396" y="3184127"/>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88" name="tx88"/>
            <p:cNvSpPr/>
            <p:nvPr/>
          </p:nvSpPr>
          <p:spPr>
            <a:xfrm>
              <a:off x="1200079" y="311133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89" name="tx89"/>
            <p:cNvSpPr/>
            <p:nvPr/>
          </p:nvSpPr>
          <p:spPr>
            <a:xfrm>
              <a:off x="1224756" y="303854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90" name="tx90"/>
            <p:cNvSpPr/>
            <p:nvPr/>
          </p:nvSpPr>
          <p:spPr>
            <a:xfrm>
              <a:off x="1229133" y="2965747"/>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91" name="tx91"/>
            <p:cNvSpPr/>
            <p:nvPr/>
          </p:nvSpPr>
          <p:spPr>
            <a:xfrm>
              <a:off x="1227670" y="2892954"/>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92" name="tx92"/>
            <p:cNvSpPr/>
            <p:nvPr/>
          </p:nvSpPr>
          <p:spPr>
            <a:xfrm>
              <a:off x="1274475" y="282016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93" name="tx93"/>
            <p:cNvSpPr/>
            <p:nvPr/>
          </p:nvSpPr>
          <p:spPr>
            <a:xfrm>
              <a:off x="1243660" y="2747367"/>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94" name="tx94"/>
            <p:cNvSpPr/>
            <p:nvPr/>
          </p:nvSpPr>
          <p:spPr>
            <a:xfrm>
              <a:off x="1286076" y="267457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95" name="tx95"/>
            <p:cNvSpPr/>
            <p:nvPr/>
          </p:nvSpPr>
          <p:spPr>
            <a:xfrm>
              <a:off x="1290465" y="2601780"/>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KIR</a:t>
              </a:r>
            </a:p>
          </p:txBody>
        </p:sp>
        <p:sp>
          <p:nvSpPr>
            <p:cNvPr id="96" name="tx96"/>
            <p:cNvSpPr/>
            <p:nvPr/>
          </p:nvSpPr>
          <p:spPr>
            <a:xfrm>
              <a:off x="1259649" y="252898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97" name="tx97"/>
            <p:cNvSpPr/>
            <p:nvPr/>
          </p:nvSpPr>
          <p:spPr>
            <a:xfrm>
              <a:off x="1264039" y="245619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98" name="tx98"/>
            <p:cNvSpPr/>
            <p:nvPr/>
          </p:nvSpPr>
          <p:spPr>
            <a:xfrm>
              <a:off x="1257991" y="238339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99" name="tx99"/>
            <p:cNvSpPr/>
            <p:nvPr/>
          </p:nvSpPr>
          <p:spPr>
            <a:xfrm>
              <a:off x="1279937" y="231060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100" name="tx100"/>
            <p:cNvSpPr/>
            <p:nvPr/>
          </p:nvSpPr>
          <p:spPr>
            <a:xfrm>
              <a:off x="1275639" y="223781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101" name="tx101"/>
            <p:cNvSpPr/>
            <p:nvPr/>
          </p:nvSpPr>
          <p:spPr>
            <a:xfrm>
              <a:off x="1287240" y="216501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BTN</a:t>
              </a:r>
            </a:p>
          </p:txBody>
        </p:sp>
        <p:sp>
          <p:nvSpPr>
            <p:cNvPr id="102" name="tx102"/>
            <p:cNvSpPr/>
            <p:nvPr/>
          </p:nvSpPr>
          <p:spPr>
            <a:xfrm>
              <a:off x="1278370" y="209222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103" name="tx103"/>
            <p:cNvSpPr/>
            <p:nvPr/>
          </p:nvSpPr>
          <p:spPr>
            <a:xfrm>
              <a:off x="1273981" y="201943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104" name="tx104"/>
            <p:cNvSpPr/>
            <p:nvPr/>
          </p:nvSpPr>
          <p:spPr>
            <a:xfrm>
              <a:off x="1287149" y="194663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105" name="rc105"/>
            <p:cNvSpPr/>
            <p:nvPr/>
          </p:nvSpPr>
          <p:spPr>
            <a:xfrm>
              <a:off x="343909" y="1807652"/>
              <a:ext cx="1218078" cy="3683347"/>
            </a:xfrm>
            <a:prstGeom prst="rect">
              <a:avLst/>
            </a:prstGeom>
            <a:noFill/>
            <a:ln w="13550" cap="rnd">
              <a:solidFill>
                <a:srgbClr val="999999">
                  <a:alpha val="100000"/>
                </a:srgbClr>
              </a:solidFill>
              <a:prstDash val="solid"/>
              <a:round/>
            </a:ln>
          </p:spPr>
          <p:txBody>
            <a:bodyPr/>
            <a:lstStyle/>
            <a:p/>
          </p:txBody>
        </p:sp>
        <p:sp>
          <p:nvSpPr>
            <p:cNvPr id="106" name="pl106"/>
            <p:cNvSpPr/>
            <p:nvPr/>
          </p:nvSpPr>
          <p:spPr>
            <a:xfrm>
              <a:off x="16431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18751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210720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233922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257123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28032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264084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3" name="pt113"/>
            <p:cNvSpPr/>
            <p:nvPr/>
          </p:nvSpPr>
          <p:spPr>
            <a:xfrm>
              <a:off x="2095942"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4" name="pt114"/>
            <p:cNvSpPr/>
            <p:nvPr/>
          </p:nvSpPr>
          <p:spPr>
            <a:xfrm>
              <a:off x="2177148" y="520471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5" name="pt115"/>
            <p:cNvSpPr/>
            <p:nvPr/>
          </p:nvSpPr>
          <p:spPr>
            <a:xfrm>
              <a:off x="2200349" y="513192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6" name="pt116"/>
            <p:cNvSpPr/>
            <p:nvPr/>
          </p:nvSpPr>
          <p:spPr>
            <a:xfrm>
              <a:off x="2200349" y="505912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7" name="pt117"/>
            <p:cNvSpPr/>
            <p:nvPr/>
          </p:nvSpPr>
          <p:spPr>
            <a:xfrm>
              <a:off x="2269954" y="498633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8" name="pt118"/>
            <p:cNvSpPr/>
            <p:nvPr/>
          </p:nvSpPr>
          <p:spPr>
            <a:xfrm>
              <a:off x="2281554" y="491354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9" name="pt119"/>
            <p:cNvSpPr/>
            <p:nvPr/>
          </p:nvSpPr>
          <p:spPr>
            <a:xfrm>
              <a:off x="2316357" y="484074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0" name="pt120"/>
            <p:cNvSpPr/>
            <p:nvPr/>
          </p:nvSpPr>
          <p:spPr>
            <a:xfrm>
              <a:off x="2351159" y="476795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1" name="pt121"/>
            <p:cNvSpPr/>
            <p:nvPr/>
          </p:nvSpPr>
          <p:spPr>
            <a:xfrm>
              <a:off x="2374360" y="469516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2" name="pt122"/>
            <p:cNvSpPr/>
            <p:nvPr/>
          </p:nvSpPr>
          <p:spPr>
            <a:xfrm>
              <a:off x="2397562" y="46223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3" name="pt123"/>
            <p:cNvSpPr/>
            <p:nvPr/>
          </p:nvSpPr>
          <p:spPr>
            <a:xfrm>
              <a:off x="2409163" y="454957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4" name="pt124"/>
            <p:cNvSpPr/>
            <p:nvPr/>
          </p:nvSpPr>
          <p:spPr>
            <a:xfrm>
              <a:off x="2420763" y="44767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5" name="pt125"/>
            <p:cNvSpPr/>
            <p:nvPr/>
          </p:nvSpPr>
          <p:spPr>
            <a:xfrm>
              <a:off x="2467166" y="440398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6" name="pt126"/>
            <p:cNvSpPr/>
            <p:nvPr/>
          </p:nvSpPr>
          <p:spPr>
            <a:xfrm>
              <a:off x="2490368" y="433119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7" name="pt127"/>
            <p:cNvSpPr/>
            <p:nvPr/>
          </p:nvSpPr>
          <p:spPr>
            <a:xfrm>
              <a:off x="2536771" y="42584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28" name="pt128"/>
            <p:cNvSpPr/>
            <p:nvPr/>
          </p:nvSpPr>
          <p:spPr>
            <a:xfrm>
              <a:off x="2548372" y="41856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29" name="pt129"/>
            <p:cNvSpPr/>
            <p:nvPr/>
          </p:nvSpPr>
          <p:spPr>
            <a:xfrm>
              <a:off x="2548372" y="41128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0" name="pt130"/>
            <p:cNvSpPr/>
            <p:nvPr/>
          </p:nvSpPr>
          <p:spPr>
            <a:xfrm>
              <a:off x="2559972" y="40400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1" name="pt131"/>
            <p:cNvSpPr/>
            <p:nvPr/>
          </p:nvSpPr>
          <p:spPr>
            <a:xfrm>
              <a:off x="2559972" y="39672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2" name="pt132"/>
            <p:cNvSpPr/>
            <p:nvPr/>
          </p:nvSpPr>
          <p:spPr>
            <a:xfrm>
              <a:off x="2559972" y="38944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3" name="pt133"/>
            <p:cNvSpPr/>
            <p:nvPr/>
          </p:nvSpPr>
          <p:spPr>
            <a:xfrm>
              <a:off x="2559972" y="38216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4" name="pt134"/>
            <p:cNvSpPr/>
            <p:nvPr/>
          </p:nvSpPr>
          <p:spPr>
            <a:xfrm>
              <a:off x="2571573" y="37488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5" name="pt135"/>
            <p:cNvSpPr/>
            <p:nvPr/>
          </p:nvSpPr>
          <p:spPr>
            <a:xfrm>
              <a:off x="2583174" y="3676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6" name="pt136"/>
            <p:cNvSpPr/>
            <p:nvPr/>
          </p:nvSpPr>
          <p:spPr>
            <a:xfrm>
              <a:off x="2594775"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7" name="pt137"/>
            <p:cNvSpPr/>
            <p:nvPr/>
          </p:nvSpPr>
          <p:spPr>
            <a:xfrm>
              <a:off x="2594775" y="35304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8" name="pt138"/>
            <p:cNvSpPr/>
            <p:nvPr/>
          </p:nvSpPr>
          <p:spPr>
            <a:xfrm>
              <a:off x="2594775" y="345767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9" name="pt139"/>
            <p:cNvSpPr/>
            <p:nvPr/>
          </p:nvSpPr>
          <p:spPr>
            <a:xfrm>
              <a:off x="2594775" y="33848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0" name="pt140"/>
            <p:cNvSpPr/>
            <p:nvPr/>
          </p:nvSpPr>
          <p:spPr>
            <a:xfrm>
              <a:off x="2606375" y="33120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1" name="pt141"/>
            <p:cNvSpPr/>
            <p:nvPr/>
          </p:nvSpPr>
          <p:spPr>
            <a:xfrm>
              <a:off x="2606375" y="32392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2" name="pt142"/>
            <p:cNvSpPr/>
            <p:nvPr/>
          </p:nvSpPr>
          <p:spPr>
            <a:xfrm>
              <a:off x="2606375" y="31664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3" name="pt143"/>
            <p:cNvSpPr/>
            <p:nvPr/>
          </p:nvSpPr>
          <p:spPr>
            <a:xfrm>
              <a:off x="2617976" y="30937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4" name="pt144"/>
            <p:cNvSpPr/>
            <p:nvPr/>
          </p:nvSpPr>
          <p:spPr>
            <a:xfrm>
              <a:off x="2617976" y="30209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5" name="pt145"/>
            <p:cNvSpPr/>
            <p:nvPr/>
          </p:nvSpPr>
          <p:spPr>
            <a:xfrm>
              <a:off x="2641178" y="29481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6" name="pt146"/>
            <p:cNvSpPr/>
            <p:nvPr/>
          </p:nvSpPr>
          <p:spPr>
            <a:xfrm>
              <a:off x="2652778" y="28753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7" name="pt147"/>
            <p:cNvSpPr/>
            <p:nvPr/>
          </p:nvSpPr>
          <p:spPr>
            <a:xfrm>
              <a:off x="2652778" y="28025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8" name="pt148"/>
            <p:cNvSpPr/>
            <p:nvPr/>
          </p:nvSpPr>
          <p:spPr>
            <a:xfrm>
              <a:off x="2652778" y="27297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9" name="pt149"/>
            <p:cNvSpPr/>
            <p:nvPr/>
          </p:nvSpPr>
          <p:spPr>
            <a:xfrm>
              <a:off x="2664379" y="26569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0" name="pt150"/>
            <p:cNvSpPr/>
            <p:nvPr/>
          </p:nvSpPr>
          <p:spPr>
            <a:xfrm>
              <a:off x="2699181" y="25841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1" name="pt151"/>
            <p:cNvSpPr/>
            <p:nvPr/>
          </p:nvSpPr>
          <p:spPr>
            <a:xfrm>
              <a:off x="2710782" y="25113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2" name="pt152"/>
            <p:cNvSpPr/>
            <p:nvPr/>
          </p:nvSpPr>
          <p:spPr>
            <a:xfrm>
              <a:off x="2710782" y="24385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3" name="pt153"/>
            <p:cNvSpPr/>
            <p:nvPr/>
          </p:nvSpPr>
          <p:spPr>
            <a:xfrm>
              <a:off x="2710782" y="23657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4" name="pt154"/>
            <p:cNvSpPr/>
            <p:nvPr/>
          </p:nvSpPr>
          <p:spPr>
            <a:xfrm>
              <a:off x="2722383" y="22929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5" name="pt155"/>
            <p:cNvSpPr/>
            <p:nvPr/>
          </p:nvSpPr>
          <p:spPr>
            <a:xfrm>
              <a:off x="2733984" y="22201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6" name="pt156"/>
            <p:cNvSpPr/>
            <p:nvPr/>
          </p:nvSpPr>
          <p:spPr>
            <a:xfrm>
              <a:off x="2733984" y="21473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7" name="pt157"/>
            <p:cNvSpPr/>
            <p:nvPr/>
          </p:nvSpPr>
          <p:spPr>
            <a:xfrm>
              <a:off x="2745584" y="2074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8" name="pt158"/>
            <p:cNvSpPr/>
            <p:nvPr/>
          </p:nvSpPr>
          <p:spPr>
            <a:xfrm>
              <a:off x="2745584" y="2001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9" name="pt159"/>
            <p:cNvSpPr/>
            <p:nvPr/>
          </p:nvSpPr>
          <p:spPr>
            <a:xfrm>
              <a:off x="274558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0" name="tx160"/>
            <p:cNvSpPr/>
            <p:nvPr/>
          </p:nvSpPr>
          <p:spPr>
            <a:xfrm>
              <a:off x="2200013"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161" name="tx161"/>
            <p:cNvSpPr/>
            <p:nvPr/>
          </p:nvSpPr>
          <p:spPr>
            <a:xfrm>
              <a:off x="2281218" y="522234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162" name="tx162"/>
            <p:cNvSpPr/>
            <p:nvPr/>
          </p:nvSpPr>
          <p:spPr>
            <a:xfrm>
              <a:off x="2304420" y="514955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163" name="tx163"/>
            <p:cNvSpPr/>
            <p:nvPr/>
          </p:nvSpPr>
          <p:spPr>
            <a:xfrm>
              <a:off x="2304420" y="507675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164" name="tx164"/>
            <p:cNvSpPr/>
            <p:nvPr/>
          </p:nvSpPr>
          <p:spPr>
            <a:xfrm>
              <a:off x="2374024" y="5003963"/>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165" name="tx165"/>
            <p:cNvSpPr/>
            <p:nvPr/>
          </p:nvSpPr>
          <p:spPr>
            <a:xfrm>
              <a:off x="2385625" y="493117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166" name="tx166"/>
            <p:cNvSpPr/>
            <p:nvPr/>
          </p:nvSpPr>
          <p:spPr>
            <a:xfrm>
              <a:off x="2420427" y="485837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167" name="tx167"/>
            <p:cNvSpPr/>
            <p:nvPr/>
          </p:nvSpPr>
          <p:spPr>
            <a:xfrm>
              <a:off x="2455230" y="478558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168" name="tx168"/>
            <p:cNvSpPr/>
            <p:nvPr/>
          </p:nvSpPr>
          <p:spPr>
            <a:xfrm>
              <a:off x="2478431" y="471278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169" name="tx169"/>
            <p:cNvSpPr/>
            <p:nvPr/>
          </p:nvSpPr>
          <p:spPr>
            <a:xfrm>
              <a:off x="2501633" y="463999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170" name="tx170"/>
            <p:cNvSpPr/>
            <p:nvPr/>
          </p:nvSpPr>
          <p:spPr>
            <a:xfrm>
              <a:off x="2513233" y="456720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171" name="tx171"/>
            <p:cNvSpPr/>
            <p:nvPr/>
          </p:nvSpPr>
          <p:spPr>
            <a:xfrm>
              <a:off x="2524834" y="4494409"/>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172" name="tx172"/>
            <p:cNvSpPr/>
            <p:nvPr/>
          </p:nvSpPr>
          <p:spPr>
            <a:xfrm>
              <a:off x="2571237" y="442161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173" name="tx173"/>
            <p:cNvSpPr/>
            <p:nvPr/>
          </p:nvSpPr>
          <p:spPr>
            <a:xfrm>
              <a:off x="2594439" y="434882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174" name="tx174"/>
            <p:cNvSpPr/>
            <p:nvPr/>
          </p:nvSpPr>
          <p:spPr>
            <a:xfrm>
              <a:off x="2348446" y="427602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175" name="tx175"/>
            <p:cNvSpPr/>
            <p:nvPr/>
          </p:nvSpPr>
          <p:spPr>
            <a:xfrm>
              <a:off x="2373306" y="4203235"/>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176" name="tx176"/>
            <p:cNvSpPr/>
            <p:nvPr/>
          </p:nvSpPr>
          <p:spPr>
            <a:xfrm>
              <a:off x="2360047" y="413044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177" name="tx177"/>
            <p:cNvSpPr/>
            <p:nvPr/>
          </p:nvSpPr>
          <p:spPr>
            <a:xfrm>
              <a:off x="2367259" y="405764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178" name="tx178"/>
            <p:cNvSpPr/>
            <p:nvPr/>
          </p:nvSpPr>
          <p:spPr>
            <a:xfrm>
              <a:off x="2428981" y="3984855"/>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179" name="tx179"/>
            <p:cNvSpPr/>
            <p:nvPr/>
          </p:nvSpPr>
          <p:spPr>
            <a:xfrm>
              <a:off x="2402463" y="391206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TLS</a:t>
              </a:r>
            </a:p>
          </p:txBody>
        </p:sp>
        <p:sp>
          <p:nvSpPr>
            <p:cNvPr id="180" name="tx180"/>
            <p:cNvSpPr/>
            <p:nvPr/>
          </p:nvSpPr>
          <p:spPr>
            <a:xfrm>
              <a:off x="2398166" y="3839268"/>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181" name="tx181"/>
            <p:cNvSpPr/>
            <p:nvPr/>
          </p:nvSpPr>
          <p:spPr>
            <a:xfrm>
              <a:off x="2383340" y="3766475"/>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182" name="tx182"/>
            <p:cNvSpPr/>
            <p:nvPr/>
          </p:nvSpPr>
          <p:spPr>
            <a:xfrm>
              <a:off x="2390460" y="369368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183" name="tx183"/>
            <p:cNvSpPr/>
            <p:nvPr/>
          </p:nvSpPr>
          <p:spPr>
            <a:xfrm>
              <a:off x="2410839" y="362088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184" name="tx184"/>
            <p:cNvSpPr/>
            <p:nvPr/>
          </p:nvSpPr>
          <p:spPr>
            <a:xfrm>
              <a:off x="2412394" y="3548094"/>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185" name="tx185"/>
            <p:cNvSpPr/>
            <p:nvPr/>
          </p:nvSpPr>
          <p:spPr>
            <a:xfrm>
              <a:off x="2429859" y="3475301"/>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186" name="tx186"/>
            <p:cNvSpPr/>
            <p:nvPr/>
          </p:nvSpPr>
          <p:spPr>
            <a:xfrm>
              <a:off x="2441746" y="3402508"/>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187" name="tx187"/>
            <p:cNvSpPr/>
            <p:nvPr/>
          </p:nvSpPr>
          <p:spPr>
            <a:xfrm>
              <a:off x="2462125" y="332971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KIR</a:t>
              </a:r>
            </a:p>
          </p:txBody>
        </p:sp>
        <p:sp>
          <p:nvSpPr>
            <p:cNvPr id="188" name="tx188"/>
            <p:cNvSpPr/>
            <p:nvPr/>
          </p:nvSpPr>
          <p:spPr>
            <a:xfrm>
              <a:off x="2444386" y="325692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189" name="tx189"/>
            <p:cNvSpPr/>
            <p:nvPr/>
          </p:nvSpPr>
          <p:spPr>
            <a:xfrm>
              <a:off x="2440088" y="318412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190" name="tx190"/>
            <p:cNvSpPr/>
            <p:nvPr/>
          </p:nvSpPr>
          <p:spPr>
            <a:xfrm>
              <a:off x="2442819" y="31113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191" name="tx191"/>
            <p:cNvSpPr/>
            <p:nvPr/>
          </p:nvSpPr>
          <p:spPr>
            <a:xfrm>
              <a:off x="2447208" y="303854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192" name="tx192"/>
            <p:cNvSpPr/>
            <p:nvPr/>
          </p:nvSpPr>
          <p:spPr>
            <a:xfrm>
              <a:off x="2457334" y="2965747"/>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193" name="tx193"/>
            <p:cNvSpPr/>
            <p:nvPr/>
          </p:nvSpPr>
          <p:spPr>
            <a:xfrm>
              <a:off x="2477621" y="289295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194" name="tx194"/>
            <p:cNvSpPr/>
            <p:nvPr/>
          </p:nvSpPr>
          <p:spPr>
            <a:xfrm>
              <a:off x="2473324" y="282016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195" name="tx195"/>
            <p:cNvSpPr/>
            <p:nvPr/>
          </p:nvSpPr>
          <p:spPr>
            <a:xfrm>
              <a:off x="2464545" y="274736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196" name="tx196"/>
            <p:cNvSpPr/>
            <p:nvPr/>
          </p:nvSpPr>
          <p:spPr>
            <a:xfrm>
              <a:off x="2480444" y="267457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197" name="tx197"/>
            <p:cNvSpPr/>
            <p:nvPr/>
          </p:nvSpPr>
          <p:spPr>
            <a:xfrm>
              <a:off x="2550542" y="260178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198" name="tx198"/>
            <p:cNvSpPr/>
            <p:nvPr/>
          </p:nvSpPr>
          <p:spPr>
            <a:xfrm>
              <a:off x="2522458" y="252898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199" name="tx199"/>
            <p:cNvSpPr/>
            <p:nvPr/>
          </p:nvSpPr>
          <p:spPr>
            <a:xfrm>
              <a:off x="2544403" y="245619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200" name="tx200"/>
            <p:cNvSpPr/>
            <p:nvPr/>
          </p:nvSpPr>
          <p:spPr>
            <a:xfrm>
              <a:off x="2562143" y="238339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201" name="tx201"/>
            <p:cNvSpPr/>
            <p:nvPr/>
          </p:nvSpPr>
          <p:spPr>
            <a:xfrm>
              <a:off x="2547317" y="231060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202" name="tx202"/>
            <p:cNvSpPr/>
            <p:nvPr/>
          </p:nvSpPr>
          <p:spPr>
            <a:xfrm>
              <a:off x="2554437" y="223781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203" name="tx203"/>
            <p:cNvSpPr/>
            <p:nvPr/>
          </p:nvSpPr>
          <p:spPr>
            <a:xfrm>
              <a:off x="2563307" y="216501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204" name="tx204"/>
            <p:cNvSpPr/>
            <p:nvPr/>
          </p:nvSpPr>
          <p:spPr>
            <a:xfrm>
              <a:off x="2574908" y="209222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BTN</a:t>
              </a:r>
            </a:p>
          </p:txBody>
        </p:sp>
        <p:sp>
          <p:nvSpPr>
            <p:cNvPr id="205" name="tx205"/>
            <p:cNvSpPr/>
            <p:nvPr/>
          </p:nvSpPr>
          <p:spPr>
            <a:xfrm>
              <a:off x="2561649" y="201943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206" name="tx206"/>
            <p:cNvSpPr/>
            <p:nvPr/>
          </p:nvSpPr>
          <p:spPr>
            <a:xfrm>
              <a:off x="2574816" y="194663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207" name="rc207"/>
            <p:cNvSpPr/>
            <p:nvPr/>
          </p:nvSpPr>
          <p:spPr>
            <a:xfrm>
              <a:off x="1631576" y="1807652"/>
              <a:ext cx="1218078" cy="3683347"/>
            </a:xfrm>
            <a:prstGeom prst="rect">
              <a:avLst/>
            </a:prstGeom>
            <a:noFill/>
            <a:ln w="13550" cap="rnd">
              <a:solidFill>
                <a:srgbClr val="999999">
                  <a:alpha val="100000"/>
                </a:srgbClr>
              </a:solidFill>
              <a:prstDash val="solid"/>
              <a:round/>
            </a:ln>
          </p:spPr>
          <p:txBody>
            <a:bodyPr/>
            <a:lstStyle/>
            <a:p/>
          </p:txBody>
        </p:sp>
        <p:sp>
          <p:nvSpPr>
            <p:cNvPr id="208" name="pl208"/>
            <p:cNvSpPr/>
            <p:nvPr/>
          </p:nvSpPr>
          <p:spPr>
            <a:xfrm>
              <a:off x="29308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09" name="pl209"/>
            <p:cNvSpPr/>
            <p:nvPr/>
          </p:nvSpPr>
          <p:spPr>
            <a:xfrm>
              <a:off x="31628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0" name="pl210"/>
            <p:cNvSpPr/>
            <p:nvPr/>
          </p:nvSpPr>
          <p:spPr>
            <a:xfrm>
              <a:off x="339487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1" name="pl211"/>
            <p:cNvSpPr/>
            <p:nvPr/>
          </p:nvSpPr>
          <p:spPr>
            <a:xfrm>
              <a:off x="362689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2" name="pl212"/>
            <p:cNvSpPr/>
            <p:nvPr/>
          </p:nvSpPr>
          <p:spPr>
            <a:xfrm>
              <a:off x="385890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3" name="pl213"/>
            <p:cNvSpPr/>
            <p:nvPr/>
          </p:nvSpPr>
          <p:spPr>
            <a:xfrm>
              <a:off x="409092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14" name="pl214"/>
            <p:cNvSpPr/>
            <p:nvPr/>
          </p:nvSpPr>
          <p:spPr>
            <a:xfrm>
              <a:off x="3940110"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215" name="pt215"/>
            <p:cNvSpPr/>
            <p:nvPr/>
          </p:nvSpPr>
          <p:spPr>
            <a:xfrm>
              <a:off x="3418413"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16" name="pt216"/>
            <p:cNvSpPr/>
            <p:nvPr/>
          </p:nvSpPr>
          <p:spPr>
            <a:xfrm>
              <a:off x="3430013" y="520471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17" name="pt217"/>
            <p:cNvSpPr/>
            <p:nvPr/>
          </p:nvSpPr>
          <p:spPr>
            <a:xfrm>
              <a:off x="3511219" y="513192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18" name="pt218"/>
            <p:cNvSpPr/>
            <p:nvPr/>
          </p:nvSpPr>
          <p:spPr>
            <a:xfrm>
              <a:off x="3627226" y="50591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19" name="pt219"/>
            <p:cNvSpPr/>
            <p:nvPr/>
          </p:nvSpPr>
          <p:spPr>
            <a:xfrm>
              <a:off x="3638827" y="498633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0" name="pt220"/>
            <p:cNvSpPr/>
            <p:nvPr/>
          </p:nvSpPr>
          <p:spPr>
            <a:xfrm>
              <a:off x="3673629" y="491354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1" name="pt221"/>
            <p:cNvSpPr/>
            <p:nvPr/>
          </p:nvSpPr>
          <p:spPr>
            <a:xfrm>
              <a:off x="3685230" y="484074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2" name="pt222"/>
            <p:cNvSpPr/>
            <p:nvPr/>
          </p:nvSpPr>
          <p:spPr>
            <a:xfrm>
              <a:off x="3685230" y="476795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23" name="pt223"/>
            <p:cNvSpPr/>
            <p:nvPr/>
          </p:nvSpPr>
          <p:spPr>
            <a:xfrm>
              <a:off x="3708431" y="469516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24" name="pt224"/>
            <p:cNvSpPr/>
            <p:nvPr/>
          </p:nvSpPr>
          <p:spPr>
            <a:xfrm>
              <a:off x="3731633" y="462236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25" name="pt225"/>
            <p:cNvSpPr/>
            <p:nvPr/>
          </p:nvSpPr>
          <p:spPr>
            <a:xfrm>
              <a:off x="3743234" y="454957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26" name="pt226"/>
            <p:cNvSpPr/>
            <p:nvPr/>
          </p:nvSpPr>
          <p:spPr>
            <a:xfrm>
              <a:off x="3754834" y="44767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27" name="pt227"/>
            <p:cNvSpPr/>
            <p:nvPr/>
          </p:nvSpPr>
          <p:spPr>
            <a:xfrm>
              <a:off x="3778036" y="440398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28" name="pt228"/>
            <p:cNvSpPr/>
            <p:nvPr/>
          </p:nvSpPr>
          <p:spPr>
            <a:xfrm>
              <a:off x="3812838" y="43311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29" name="pt229"/>
            <p:cNvSpPr/>
            <p:nvPr/>
          </p:nvSpPr>
          <p:spPr>
            <a:xfrm>
              <a:off x="3812838" y="42584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0" name="pt230"/>
            <p:cNvSpPr/>
            <p:nvPr/>
          </p:nvSpPr>
          <p:spPr>
            <a:xfrm>
              <a:off x="3824439" y="41856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1" name="pt231"/>
            <p:cNvSpPr/>
            <p:nvPr/>
          </p:nvSpPr>
          <p:spPr>
            <a:xfrm>
              <a:off x="3824439" y="41128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2" name="pt232"/>
            <p:cNvSpPr/>
            <p:nvPr/>
          </p:nvSpPr>
          <p:spPr>
            <a:xfrm>
              <a:off x="3836040" y="40400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3" name="pt233"/>
            <p:cNvSpPr/>
            <p:nvPr/>
          </p:nvSpPr>
          <p:spPr>
            <a:xfrm>
              <a:off x="3847640" y="39672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4" name="pt234"/>
            <p:cNvSpPr/>
            <p:nvPr/>
          </p:nvSpPr>
          <p:spPr>
            <a:xfrm>
              <a:off x="3847640" y="38944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5" name="pt235"/>
            <p:cNvSpPr/>
            <p:nvPr/>
          </p:nvSpPr>
          <p:spPr>
            <a:xfrm>
              <a:off x="3859241" y="38216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6" name="pt236"/>
            <p:cNvSpPr/>
            <p:nvPr/>
          </p:nvSpPr>
          <p:spPr>
            <a:xfrm>
              <a:off x="3859241" y="37488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7" name="pt237"/>
            <p:cNvSpPr/>
            <p:nvPr/>
          </p:nvSpPr>
          <p:spPr>
            <a:xfrm>
              <a:off x="3859241" y="3676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8" name="pt238"/>
            <p:cNvSpPr/>
            <p:nvPr/>
          </p:nvSpPr>
          <p:spPr>
            <a:xfrm>
              <a:off x="3882443"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9" name="pt239"/>
            <p:cNvSpPr/>
            <p:nvPr/>
          </p:nvSpPr>
          <p:spPr>
            <a:xfrm>
              <a:off x="3882443" y="35304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0" name="pt240"/>
            <p:cNvSpPr/>
            <p:nvPr/>
          </p:nvSpPr>
          <p:spPr>
            <a:xfrm>
              <a:off x="3882443" y="345767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1" name="pt241"/>
            <p:cNvSpPr/>
            <p:nvPr/>
          </p:nvSpPr>
          <p:spPr>
            <a:xfrm>
              <a:off x="3894043" y="33848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2" name="pt242"/>
            <p:cNvSpPr/>
            <p:nvPr/>
          </p:nvSpPr>
          <p:spPr>
            <a:xfrm>
              <a:off x="3894043" y="33120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3" name="pt243"/>
            <p:cNvSpPr/>
            <p:nvPr/>
          </p:nvSpPr>
          <p:spPr>
            <a:xfrm>
              <a:off x="3894043" y="32392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4" name="pt244"/>
            <p:cNvSpPr/>
            <p:nvPr/>
          </p:nvSpPr>
          <p:spPr>
            <a:xfrm>
              <a:off x="3905644" y="31664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5" name="pt245"/>
            <p:cNvSpPr/>
            <p:nvPr/>
          </p:nvSpPr>
          <p:spPr>
            <a:xfrm>
              <a:off x="3905644" y="30937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6" name="pt246"/>
            <p:cNvSpPr/>
            <p:nvPr/>
          </p:nvSpPr>
          <p:spPr>
            <a:xfrm>
              <a:off x="3905644" y="30209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7" name="pt247"/>
            <p:cNvSpPr/>
            <p:nvPr/>
          </p:nvSpPr>
          <p:spPr>
            <a:xfrm>
              <a:off x="3917245" y="29481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8" name="pt248"/>
            <p:cNvSpPr/>
            <p:nvPr/>
          </p:nvSpPr>
          <p:spPr>
            <a:xfrm>
              <a:off x="3928846" y="28753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9" name="pt249"/>
            <p:cNvSpPr/>
            <p:nvPr/>
          </p:nvSpPr>
          <p:spPr>
            <a:xfrm>
              <a:off x="3928846" y="28025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0" name="pt250"/>
            <p:cNvSpPr/>
            <p:nvPr/>
          </p:nvSpPr>
          <p:spPr>
            <a:xfrm>
              <a:off x="3975249" y="27297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1" name="pt251"/>
            <p:cNvSpPr/>
            <p:nvPr/>
          </p:nvSpPr>
          <p:spPr>
            <a:xfrm>
              <a:off x="3986849" y="26569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2" name="pt252"/>
            <p:cNvSpPr/>
            <p:nvPr/>
          </p:nvSpPr>
          <p:spPr>
            <a:xfrm>
              <a:off x="3986849" y="25841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3" name="pt253"/>
            <p:cNvSpPr/>
            <p:nvPr/>
          </p:nvSpPr>
          <p:spPr>
            <a:xfrm>
              <a:off x="3986849" y="25113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4" name="pt254"/>
            <p:cNvSpPr/>
            <p:nvPr/>
          </p:nvSpPr>
          <p:spPr>
            <a:xfrm>
              <a:off x="3998450" y="24385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5" name="pt255"/>
            <p:cNvSpPr/>
            <p:nvPr/>
          </p:nvSpPr>
          <p:spPr>
            <a:xfrm>
              <a:off x="3998450" y="23657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6" name="pt256"/>
            <p:cNvSpPr/>
            <p:nvPr/>
          </p:nvSpPr>
          <p:spPr>
            <a:xfrm>
              <a:off x="4010051" y="22929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7" name="pt257"/>
            <p:cNvSpPr/>
            <p:nvPr/>
          </p:nvSpPr>
          <p:spPr>
            <a:xfrm>
              <a:off x="4010051" y="22201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8" name="pt258"/>
            <p:cNvSpPr/>
            <p:nvPr/>
          </p:nvSpPr>
          <p:spPr>
            <a:xfrm>
              <a:off x="4021652" y="21473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9" name="pt259"/>
            <p:cNvSpPr/>
            <p:nvPr/>
          </p:nvSpPr>
          <p:spPr>
            <a:xfrm>
              <a:off x="4033252" y="2074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0" name="pt260"/>
            <p:cNvSpPr/>
            <p:nvPr/>
          </p:nvSpPr>
          <p:spPr>
            <a:xfrm>
              <a:off x="4033252" y="2001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1" name="pt261"/>
            <p:cNvSpPr/>
            <p:nvPr/>
          </p:nvSpPr>
          <p:spPr>
            <a:xfrm>
              <a:off x="403325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2" name="tx262"/>
            <p:cNvSpPr/>
            <p:nvPr/>
          </p:nvSpPr>
          <p:spPr>
            <a:xfrm>
              <a:off x="3522483"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263" name="tx263"/>
            <p:cNvSpPr/>
            <p:nvPr/>
          </p:nvSpPr>
          <p:spPr>
            <a:xfrm>
              <a:off x="3534084" y="522234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264" name="tx264"/>
            <p:cNvSpPr/>
            <p:nvPr/>
          </p:nvSpPr>
          <p:spPr>
            <a:xfrm>
              <a:off x="3615289" y="51495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265" name="tx265"/>
            <p:cNvSpPr/>
            <p:nvPr/>
          </p:nvSpPr>
          <p:spPr>
            <a:xfrm>
              <a:off x="3731297" y="507675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266" name="tx266"/>
            <p:cNvSpPr/>
            <p:nvPr/>
          </p:nvSpPr>
          <p:spPr>
            <a:xfrm>
              <a:off x="3742898" y="500396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267" name="tx267"/>
            <p:cNvSpPr/>
            <p:nvPr/>
          </p:nvSpPr>
          <p:spPr>
            <a:xfrm>
              <a:off x="3777700" y="493117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268" name="tx268"/>
            <p:cNvSpPr/>
            <p:nvPr/>
          </p:nvSpPr>
          <p:spPr>
            <a:xfrm>
              <a:off x="3789301" y="485837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269" name="tx269"/>
            <p:cNvSpPr/>
            <p:nvPr/>
          </p:nvSpPr>
          <p:spPr>
            <a:xfrm>
              <a:off x="3789301" y="478558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270" name="tx270"/>
            <p:cNvSpPr/>
            <p:nvPr/>
          </p:nvSpPr>
          <p:spPr>
            <a:xfrm>
              <a:off x="3812502" y="4712789"/>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271" name="tx271"/>
            <p:cNvSpPr/>
            <p:nvPr/>
          </p:nvSpPr>
          <p:spPr>
            <a:xfrm>
              <a:off x="3835704" y="4639996"/>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272" name="tx272"/>
            <p:cNvSpPr/>
            <p:nvPr/>
          </p:nvSpPr>
          <p:spPr>
            <a:xfrm>
              <a:off x="3847304" y="456720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273" name="tx273"/>
            <p:cNvSpPr/>
            <p:nvPr/>
          </p:nvSpPr>
          <p:spPr>
            <a:xfrm>
              <a:off x="3858905" y="449440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274" name="tx274"/>
            <p:cNvSpPr/>
            <p:nvPr/>
          </p:nvSpPr>
          <p:spPr>
            <a:xfrm>
              <a:off x="3882107" y="442161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275" name="tx275"/>
            <p:cNvSpPr/>
            <p:nvPr/>
          </p:nvSpPr>
          <p:spPr>
            <a:xfrm>
              <a:off x="3637772" y="4348822"/>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276" name="tx276"/>
            <p:cNvSpPr/>
            <p:nvPr/>
          </p:nvSpPr>
          <p:spPr>
            <a:xfrm>
              <a:off x="3655329" y="4276029"/>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TLS</a:t>
              </a:r>
            </a:p>
          </p:txBody>
        </p:sp>
        <p:sp>
          <p:nvSpPr>
            <p:cNvPr id="277" name="tx277"/>
            <p:cNvSpPr/>
            <p:nvPr/>
          </p:nvSpPr>
          <p:spPr>
            <a:xfrm>
              <a:off x="3636114" y="420323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278" name="tx278"/>
            <p:cNvSpPr/>
            <p:nvPr/>
          </p:nvSpPr>
          <p:spPr>
            <a:xfrm>
              <a:off x="3631725" y="413044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279" name="tx279"/>
            <p:cNvSpPr/>
            <p:nvPr/>
          </p:nvSpPr>
          <p:spPr>
            <a:xfrm>
              <a:off x="3691789" y="405764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KIR</a:t>
              </a:r>
            </a:p>
          </p:txBody>
        </p:sp>
        <p:sp>
          <p:nvSpPr>
            <p:cNvPr id="280" name="tx280"/>
            <p:cNvSpPr/>
            <p:nvPr/>
          </p:nvSpPr>
          <p:spPr>
            <a:xfrm>
              <a:off x="3703390" y="398485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281" name="tx281"/>
            <p:cNvSpPr/>
            <p:nvPr/>
          </p:nvSpPr>
          <p:spPr>
            <a:xfrm>
              <a:off x="3685833" y="3912062"/>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282" name="tx282"/>
            <p:cNvSpPr/>
            <p:nvPr/>
          </p:nvSpPr>
          <p:spPr>
            <a:xfrm>
              <a:off x="3666528" y="383926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283" name="tx283"/>
            <p:cNvSpPr/>
            <p:nvPr/>
          </p:nvSpPr>
          <p:spPr>
            <a:xfrm>
              <a:off x="3676860" y="3766475"/>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284" name="tx284"/>
            <p:cNvSpPr/>
            <p:nvPr/>
          </p:nvSpPr>
          <p:spPr>
            <a:xfrm>
              <a:off x="3697251" y="369368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285" name="tx285"/>
            <p:cNvSpPr/>
            <p:nvPr/>
          </p:nvSpPr>
          <p:spPr>
            <a:xfrm>
              <a:off x="3751451" y="3620888"/>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286" name="tx286"/>
            <p:cNvSpPr/>
            <p:nvPr/>
          </p:nvSpPr>
          <p:spPr>
            <a:xfrm>
              <a:off x="3707285" y="354809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287" name="tx287"/>
            <p:cNvSpPr/>
            <p:nvPr/>
          </p:nvSpPr>
          <p:spPr>
            <a:xfrm>
              <a:off x="3729414" y="3475301"/>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288" name="tx288"/>
            <p:cNvSpPr/>
            <p:nvPr/>
          </p:nvSpPr>
          <p:spPr>
            <a:xfrm>
              <a:off x="3729128" y="3402508"/>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289" name="tx289"/>
            <p:cNvSpPr/>
            <p:nvPr/>
          </p:nvSpPr>
          <p:spPr>
            <a:xfrm>
              <a:off x="3727756" y="3329714"/>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290" name="tx290"/>
            <p:cNvSpPr/>
            <p:nvPr/>
          </p:nvSpPr>
          <p:spPr>
            <a:xfrm>
              <a:off x="3714589" y="3256921"/>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291" name="tx291"/>
            <p:cNvSpPr/>
            <p:nvPr/>
          </p:nvSpPr>
          <p:spPr>
            <a:xfrm>
              <a:off x="3721709" y="318412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292" name="tx292"/>
            <p:cNvSpPr/>
            <p:nvPr/>
          </p:nvSpPr>
          <p:spPr>
            <a:xfrm>
              <a:off x="3739265" y="311133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293" name="tx293"/>
            <p:cNvSpPr/>
            <p:nvPr/>
          </p:nvSpPr>
          <p:spPr>
            <a:xfrm>
              <a:off x="3717411" y="3038540"/>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294" name="tx294"/>
            <p:cNvSpPr/>
            <p:nvPr/>
          </p:nvSpPr>
          <p:spPr>
            <a:xfrm>
              <a:off x="3746477" y="296574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295" name="tx295"/>
            <p:cNvSpPr/>
            <p:nvPr/>
          </p:nvSpPr>
          <p:spPr>
            <a:xfrm>
              <a:off x="3740521" y="289295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296" name="tx296"/>
            <p:cNvSpPr/>
            <p:nvPr/>
          </p:nvSpPr>
          <p:spPr>
            <a:xfrm>
              <a:off x="3745002" y="2820160"/>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297" name="tx297"/>
            <p:cNvSpPr/>
            <p:nvPr/>
          </p:nvSpPr>
          <p:spPr>
            <a:xfrm>
              <a:off x="3800091" y="274736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298" name="tx298"/>
            <p:cNvSpPr/>
            <p:nvPr/>
          </p:nvSpPr>
          <p:spPr>
            <a:xfrm>
              <a:off x="3802914" y="267457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299" name="tx299"/>
            <p:cNvSpPr/>
            <p:nvPr/>
          </p:nvSpPr>
          <p:spPr>
            <a:xfrm>
              <a:off x="3838210" y="260178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300" name="tx300"/>
            <p:cNvSpPr/>
            <p:nvPr/>
          </p:nvSpPr>
          <p:spPr>
            <a:xfrm>
              <a:off x="3798525" y="252898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301" name="tx301"/>
            <p:cNvSpPr/>
            <p:nvPr/>
          </p:nvSpPr>
          <p:spPr>
            <a:xfrm>
              <a:off x="3832071" y="245619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302" name="tx302"/>
            <p:cNvSpPr/>
            <p:nvPr/>
          </p:nvSpPr>
          <p:spPr>
            <a:xfrm>
              <a:off x="3849811" y="238339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303" name="tx303"/>
            <p:cNvSpPr/>
            <p:nvPr/>
          </p:nvSpPr>
          <p:spPr>
            <a:xfrm>
              <a:off x="3826116" y="231060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304" name="tx304"/>
            <p:cNvSpPr/>
            <p:nvPr/>
          </p:nvSpPr>
          <p:spPr>
            <a:xfrm>
              <a:off x="3834985" y="223781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305" name="tx305"/>
            <p:cNvSpPr/>
            <p:nvPr/>
          </p:nvSpPr>
          <p:spPr>
            <a:xfrm>
              <a:off x="3850884" y="216501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306" name="tx306"/>
            <p:cNvSpPr/>
            <p:nvPr/>
          </p:nvSpPr>
          <p:spPr>
            <a:xfrm>
              <a:off x="3862576" y="209222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BTN</a:t>
              </a:r>
            </a:p>
          </p:txBody>
        </p:sp>
        <p:sp>
          <p:nvSpPr>
            <p:cNvPr id="307" name="tx307"/>
            <p:cNvSpPr/>
            <p:nvPr/>
          </p:nvSpPr>
          <p:spPr>
            <a:xfrm>
              <a:off x="3853706" y="201943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308" name="tx308"/>
            <p:cNvSpPr/>
            <p:nvPr/>
          </p:nvSpPr>
          <p:spPr>
            <a:xfrm>
              <a:off x="3862576"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309" name="rc309"/>
            <p:cNvSpPr/>
            <p:nvPr/>
          </p:nvSpPr>
          <p:spPr>
            <a:xfrm>
              <a:off x="2919244" y="1807652"/>
              <a:ext cx="1218078" cy="3683347"/>
            </a:xfrm>
            <a:prstGeom prst="rect">
              <a:avLst/>
            </a:prstGeom>
            <a:noFill/>
            <a:ln w="13550" cap="rnd">
              <a:solidFill>
                <a:srgbClr val="999999">
                  <a:alpha val="100000"/>
                </a:srgbClr>
              </a:solidFill>
              <a:prstDash val="solid"/>
              <a:round/>
            </a:ln>
          </p:spPr>
          <p:txBody>
            <a:bodyPr/>
            <a:lstStyle/>
            <a:p/>
          </p:txBody>
        </p:sp>
        <p:sp>
          <p:nvSpPr>
            <p:cNvPr id="310" name="pl310"/>
            <p:cNvSpPr/>
            <p:nvPr/>
          </p:nvSpPr>
          <p:spPr>
            <a:xfrm>
              <a:off x="421851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1" name="pl311"/>
            <p:cNvSpPr/>
            <p:nvPr/>
          </p:nvSpPr>
          <p:spPr>
            <a:xfrm>
              <a:off x="445052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2" name="pl312"/>
            <p:cNvSpPr/>
            <p:nvPr/>
          </p:nvSpPr>
          <p:spPr>
            <a:xfrm>
              <a:off x="468254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3" name="pl313"/>
            <p:cNvSpPr/>
            <p:nvPr/>
          </p:nvSpPr>
          <p:spPr>
            <a:xfrm>
              <a:off x="491455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4" name="pl314"/>
            <p:cNvSpPr/>
            <p:nvPr/>
          </p:nvSpPr>
          <p:spPr>
            <a:xfrm>
              <a:off x="514657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5" name="pl315"/>
            <p:cNvSpPr/>
            <p:nvPr/>
          </p:nvSpPr>
          <p:spPr>
            <a:xfrm>
              <a:off x="537858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16" name="pl316"/>
            <p:cNvSpPr/>
            <p:nvPr/>
          </p:nvSpPr>
          <p:spPr>
            <a:xfrm>
              <a:off x="5030566"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17" name="pt317"/>
            <p:cNvSpPr/>
            <p:nvPr/>
          </p:nvSpPr>
          <p:spPr>
            <a:xfrm>
              <a:off x="4276853"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18" name="pt318"/>
            <p:cNvSpPr/>
            <p:nvPr/>
          </p:nvSpPr>
          <p:spPr>
            <a:xfrm>
              <a:off x="4346457" y="518183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19" name="pt319"/>
            <p:cNvSpPr/>
            <p:nvPr/>
          </p:nvSpPr>
          <p:spPr>
            <a:xfrm>
              <a:off x="4590073" y="508616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0" name="pt320"/>
            <p:cNvSpPr/>
            <p:nvPr/>
          </p:nvSpPr>
          <p:spPr>
            <a:xfrm>
              <a:off x="4636476" y="499049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1" name="pt321"/>
            <p:cNvSpPr/>
            <p:nvPr/>
          </p:nvSpPr>
          <p:spPr>
            <a:xfrm>
              <a:off x="4636476" y="489482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2" name="pt322"/>
            <p:cNvSpPr/>
            <p:nvPr/>
          </p:nvSpPr>
          <p:spPr>
            <a:xfrm>
              <a:off x="4729282" y="479915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3" name="pt323"/>
            <p:cNvSpPr/>
            <p:nvPr/>
          </p:nvSpPr>
          <p:spPr>
            <a:xfrm>
              <a:off x="4775685" y="470347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4" name="pt324"/>
            <p:cNvSpPr/>
            <p:nvPr/>
          </p:nvSpPr>
          <p:spPr>
            <a:xfrm>
              <a:off x="4798886" y="46078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5" name="pt325"/>
            <p:cNvSpPr/>
            <p:nvPr/>
          </p:nvSpPr>
          <p:spPr>
            <a:xfrm>
              <a:off x="4798886" y="451213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6" name="pt326"/>
            <p:cNvSpPr/>
            <p:nvPr/>
          </p:nvSpPr>
          <p:spPr>
            <a:xfrm>
              <a:off x="4798886" y="441646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7" name="pt327"/>
            <p:cNvSpPr/>
            <p:nvPr/>
          </p:nvSpPr>
          <p:spPr>
            <a:xfrm>
              <a:off x="4833689" y="432079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8" name="pt328"/>
            <p:cNvSpPr/>
            <p:nvPr/>
          </p:nvSpPr>
          <p:spPr>
            <a:xfrm>
              <a:off x="4833689" y="422512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29" name="pt329"/>
            <p:cNvSpPr/>
            <p:nvPr/>
          </p:nvSpPr>
          <p:spPr>
            <a:xfrm>
              <a:off x="4856890" y="412945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30" name="pt330"/>
            <p:cNvSpPr/>
            <p:nvPr/>
          </p:nvSpPr>
          <p:spPr>
            <a:xfrm>
              <a:off x="4903293" y="403378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1" name="pt331"/>
            <p:cNvSpPr/>
            <p:nvPr/>
          </p:nvSpPr>
          <p:spPr>
            <a:xfrm>
              <a:off x="4949696" y="39381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2" name="pt332"/>
            <p:cNvSpPr/>
            <p:nvPr/>
          </p:nvSpPr>
          <p:spPr>
            <a:xfrm>
              <a:off x="4972898" y="384243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3" name="pt333"/>
            <p:cNvSpPr/>
            <p:nvPr/>
          </p:nvSpPr>
          <p:spPr>
            <a:xfrm>
              <a:off x="4972898" y="374676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34" name="pt334"/>
            <p:cNvSpPr/>
            <p:nvPr/>
          </p:nvSpPr>
          <p:spPr>
            <a:xfrm>
              <a:off x="4984498" y="365109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35" name="pt335"/>
            <p:cNvSpPr/>
            <p:nvPr/>
          </p:nvSpPr>
          <p:spPr>
            <a:xfrm>
              <a:off x="4984498" y="355542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36" name="pt336"/>
            <p:cNvSpPr/>
            <p:nvPr/>
          </p:nvSpPr>
          <p:spPr>
            <a:xfrm>
              <a:off x="4996099" y="34597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37" name="pt337"/>
            <p:cNvSpPr/>
            <p:nvPr/>
          </p:nvSpPr>
          <p:spPr>
            <a:xfrm>
              <a:off x="5007700" y="33640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38" name="pt338"/>
            <p:cNvSpPr/>
            <p:nvPr/>
          </p:nvSpPr>
          <p:spPr>
            <a:xfrm>
              <a:off x="5019301" y="32684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39" name="pt339"/>
            <p:cNvSpPr/>
            <p:nvPr/>
          </p:nvSpPr>
          <p:spPr>
            <a:xfrm>
              <a:off x="5054103" y="317273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40" name="pt340"/>
            <p:cNvSpPr/>
            <p:nvPr/>
          </p:nvSpPr>
          <p:spPr>
            <a:xfrm>
              <a:off x="5123707" y="307706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1" name="pt341"/>
            <p:cNvSpPr/>
            <p:nvPr/>
          </p:nvSpPr>
          <p:spPr>
            <a:xfrm>
              <a:off x="5158510" y="298139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2" name="pt342"/>
            <p:cNvSpPr/>
            <p:nvPr/>
          </p:nvSpPr>
          <p:spPr>
            <a:xfrm>
              <a:off x="5170110" y="28857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3" name="pt343"/>
            <p:cNvSpPr/>
            <p:nvPr/>
          </p:nvSpPr>
          <p:spPr>
            <a:xfrm>
              <a:off x="5181711" y="2790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4" name="pt344"/>
            <p:cNvSpPr/>
            <p:nvPr/>
          </p:nvSpPr>
          <p:spPr>
            <a:xfrm>
              <a:off x="5228114" y="269438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5" name="pt345"/>
            <p:cNvSpPr/>
            <p:nvPr/>
          </p:nvSpPr>
          <p:spPr>
            <a:xfrm>
              <a:off x="5262916" y="25987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46" name="pt346"/>
            <p:cNvSpPr/>
            <p:nvPr/>
          </p:nvSpPr>
          <p:spPr>
            <a:xfrm>
              <a:off x="5274517" y="25030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7" name="pt347"/>
            <p:cNvSpPr/>
            <p:nvPr/>
          </p:nvSpPr>
          <p:spPr>
            <a:xfrm>
              <a:off x="5286118" y="24073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8" name="pt348"/>
            <p:cNvSpPr/>
            <p:nvPr/>
          </p:nvSpPr>
          <p:spPr>
            <a:xfrm>
              <a:off x="5297719" y="23116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9" name="pt349"/>
            <p:cNvSpPr/>
            <p:nvPr/>
          </p:nvSpPr>
          <p:spPr>
            <a:xfrm>
              <a:off x="5297719" y="221602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0" name="pt350"/>
            <p:cNvSpPr/>
            <p:nvPr/>
          </p:nvSpPr>
          <p:spPr>
            <a:xfrm>
              <a:off x="5309319" y="212035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1" name="pt351"/>
            <p:cNvSpPr/>
            <p:nvPr/>
          </p:nvSpPr>
          <p:spPr>
            <a:xfrm>
              <a:off x="5309319" y="202468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2" name="pt352"/>
            <p:cNvSpPr/>
            <p:nvPr/>
          </p:nvSpPr>
          <p:spPr>
            <a:xfrm>
              <a:off x="532092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3" name="tx353"/>
            <p:cNvSpPr/>
            <p:nvPr/>
          </p:nvSpPr>
          <p:spPr>
            <a:xfrm>
              <a:off x="4380923"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354" name="tx354"/>
            <p:cNvSpPr/>
            <p:nvPr/>
          </p:nvSpPr>
          <p:spPr>
            <a:xfrm>
              <a:off x="4450528" y="519946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355" name="tx355"/>
            <p:cNvSpPr/>
            <p:nvPr/>
          </p:nvSpPr>
          <p:spPr>
            <a:xfrm>
              <a:off x="4694144" y="510379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356" name="tx356"/>
            <p:cNvSpPr/>
            <p:nvPr/>
          </p:nvSpPr>
          <p:spPr>
            <a:xfrm>
              <a:off x="4740547" y="500812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KIR</a:t>
              </a:r>
            </a:p>
          </p:txBody>
        </p:sp>
        <p:sp>
          <p:nvSpPr>
            <p:cNvPr id="357" name="tx357"/>
            <p:cNvSpPr/>
            <p:nvPr/>
          </p:nvSpPr>
          <p:spPr>
            <a:xfrm>
              <a:off x="4740547" y="491245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358" name="tx358"/>
            <p:cNvSpPr/>
            <p:nvPr/>
          </p:nvSpPr>
          <p:spPr>
            <a:xfrm>
              <a:off x="4833353" y="4816780"/>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359" name="tx359"/>
            <p:cNvSpPr/>
            <p:nvPr/>
          </p:nvSpPr>
          <p:spPr>
            <a:xfrm>
              <a:off x="4879756" y="472110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360" name="tx360"/>
            <p:cNvSpPr/>
            <p:nvPr/>
          </p:nvSpPr>
          <p:spPr>
            <a:xfrm>
              <a:off x="4902957" y="462543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361" name="tx361"/>
            <p:cNvSpPr/>
            <p:nvPr/>
          </p:nvSpPr>
          <p:spPr>
            <a:xfrm>
              <a:off x="4902957" y="452976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362" name="tx362"/>
            <p:cNvSpPr/>
            <p:nvPr/>
          </p:nvSpPr>
          <p:spPr>
            <a:xfrm>
              <a:off x="4902957" y="443409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363" name="tx363"/>
            <p:cNvSpPr/>
            <p:nvPr/>
          </p:nvSpPr>
          <p:spPr>
            <a:xfrm>
              <a:off x="4937760" y="4338423"/>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364" name="tx364"/>
            <p:cNvSpPr/>
            <p:nvPr/>
          </p:nvSpPr>
          <p:spPr>
            <a:xfrm>
              <a:off x="4937760" y="424275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365" name="tx365"/>
            <p:cNvSpPr/>
            <p:nvPr/>
          </p:nvSpPr>
          <p:spPr>
            <a:xfrm>
              <a:off x="4960961" y="414708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366" name="tx366"/>
            <p:cNvSpPr/>
            <p:nvPr/>
          </p:nvSpPr>
          <p:spPr>
            <a:xfrm>
              <a:off x="5007364" y="405140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367" name="tx367"/>
            <p:cNvSpPr/>
            <p:nvPr/>
          </p:nvSpPr>
          <p:spPr>
            <a:xfrm>
              <a:off x="5053767" y="3955738"/>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368" name="tx368"/>
            <p:cNvSpPr/>
            <p:nvPr/>
          </p:nvSpPr>
          <p:spPr>
            <a:xfrm>
              <a:off x="5076969" y="3860066"/>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369" name="tx369"/>
            <p:cNvSpPr/>
            <p:nvPr/>
          </p:nvSpPr>
          <p:spPr>
            <a:xfrm>
              <a:off x="5076969" y="3764395"/>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370" name="tx370"/>
            <p:cNvSpPr/>
            <p:nvPr/>
          </p:nvSpPr>
          <p:spPr>
            <a:xfrm>
              <a:off x="5088569" y="366872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371" name="tx371"/>
            <p:cNvSpPr/>
            <p:nvPr/>
          </p:nvSpPr>
          <p:spPr>
            <a:xfrm>
              <a:off x="5088569" y="357305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372" name="tx372"/>
            <p:cNvSpPr/>
            <p:nvPr/>
          </p:nvSpPr>
          <p:spPr>
            <a:xfrm>
              <a:off x="5100170" y="347738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373" name="tx373"/>
            <p:cNvSpPr/>
            <p:nvPr/>
          </p:nvSpPr>
          <p:spPr>
            <a:xfrm>
              <a:off x="5111771" y="3381709"/>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374" name="tx374"/>
            <p:cNvSpPr/>
            <p:nvPr/>
          </p:nvSpPr>
          <p:spPr>
            <a:xfrm>
              <a:off x="5123372" y="328603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375" name="tx375"/>
            <p:cNvSpPr/>
            <p:nvPr/>
          </p:nvSpPr>
          <p:spPr>
            <a:xfrm>
              <a:off x="5158174" y="3190367"/>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376" name="tx376"/>
            <p:cNvSpPr/>
            <p:nvPr/>
          </p:nvSpPr>
          <p:spPr>
            <a:xfrm>
              <a:off x="4958792" y="3094695"/>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377" name="tx377"/>
            <p:cNvSpPr/>
            <p:nvPr/>
          </p:nvSpPr>
          <p:spPr>
            <a:xfrm>
              <a:off x="5005481" y="2999024"/>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378" name="tx378"/>
            <p:cNvSpPr/>
            <p:nvPr/>
          </p:nvSpPr>
          <p:spPr>
            <a:xfrm>
              <a:off x="4981877" y="290335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379" name="tx379"/>
            <p:cNvSpPr/>
            <p:nvPr/>
          </p:nvSpPr>
          <p:spPr>
            <a:xfrm>
              <a:off x="4997776" y="280768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380" name="tx380"/>
            <p:cNvSpPr/>
            <p:nvPr/>
          </p:nvSpPr>
          <p:spPr>
            <a:xfrm>
              <a:off x="5052957" y="27120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381" name="tx381"/>
            <p:cNvSpPr/>
            <p:nvPr/>
          </p:nvSpPr>
          <p:spPr>
            <a:xfrm>
              <a:off x="5096538" y="261633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382" name="tx382"/>
            <p:cNvSpPr/>
            <p:nvPr/>
          </p:nvSpPr>
          <p:spPr>
            <a:xfrm>
              <a:off x="5125878" y="252066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383" name="tx383"/>
            <p:cNvSpPr/>
            <p:nvPr/>
          </p:nvSpPr>
          <p:spPr>
            <a:xfrm>
              <a:off x="5137478" y="242499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384" name="tx384"/>
            <p:cNvSpPr/>
            <p:nvPr/>
          </p:nvSpPr>
          <p:spPr>
            <a:xfrm>
              <a:off x="5127042" y="232932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BTN</a:t>
              </a:r>
            </a:p>
          </p:txBody>
        </p:sp>
        <p:sp>
          <p:nvSpPr>
            <p:cNvPr id="385" name="tx385"/>
            <p:cNvSpPr/>
            <p:nvPr/>
          </p:nvSpPr>
          <p:spPr>
            <a:xfrm>
              <a:off x="5122653" y="223365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386" name="tx386"/>
            <p:cNvSpPr/>
            <p:nvPr/>
          </p:nvSpPr>
          <p:spPr>
            <a:xfrm>
              <a:off x="5129773" y="213798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387" name="tx387"/>
            <p:cNvSpPr/>
            <p:nvPr/>
          </p:nvSpPr>
          <p:spPr>
            <a:xfrm>
              <a:off x="5138551" y="204231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388" name="tx388"/>
            <p:cNvSpPr/>
            <p:nvPr/>
          </p:nvSpPr>
          <p:spPr>
            <a:xfrm>
              <a:off x="5150244"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389" name="rc389"/>
            <p:cNvSpPr/>
            <p:nvPr/>
          </p:nvSpPr>
          <p:spPr>
            <a:xfrm>
              <a:off x="4206912" y="1807652"/>
              <a:ext cx="1218078" cy="3683347"/>
            </a:xfrm>
            <a:prstGeom prst="rect">
              <a:avLst/>
            </a:prstGeom>
            <a:noFill/>
            <a:ln w="13550" cap="rnd">
              <a:solidFill>
                <a:srgbClr val="999999">
                  <a:alpha val="100000"/>
                </a:srgbClr>
              </a:solidFill>
              <a:prstDash val="solid"/>
              <a:round/>
            </a:ln>
          </p:spPr>
          <p:txBody>
            <a:bodyPr/>
            <a:lstStyle/>
            <a:p/>
          </p:txBody>
        </p:sp>
        <p:sp>
          <p:nvSpPr>
            <p:cNvPr id="390" name="pl390"/>
            <p:cNvSpPr/>
            <p:nvPr/>
          </p:nvSpPr>
          <p:spPr>
            <a:xfrm>
              <a:off x="550618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1" name="pl391"/>
            <p:cNvSpPr/>
            <p:nvPr/>
          </p:nvSpPr>
          <p:spPr>
            <a:xfrm>
              <a:off x="573819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2" name="pl392"/>
            <p:cNvSpPr/>
            <p:nvPr/>
          </p:nvSpPr>
          <p:spPr>
            <a:xfrm>
              <a:off x="597021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3" name="pl393"/>
            <p:cNvSpPr/>
            <p:nvPr/>
          </p:nvSpPr>
          <p:spPr>
            <a:xfrm>
              <a:off x="620222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4" name="pl394"/>
            <p:cNvSpPr/>
            <p:nvPr/>
          </p:nvSpPr>
          <p:spPr>
            <a:xfrm>
              <a:off x="643424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5" name="pl395"/>
            <p:cNvSpPr/>
            <p:nvPr/>
          </p:nvSpPr>
          <p:spPr>
            <a:xfrm>
              <a:off x="666625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96" name="pl396"/>
            <p:cNvSpPr/>
            <p:nvPr/>
          </p:nvSpPr>
          <p:spPr>
            <a:xfrm>
              <a:off x="6492245"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97" name="pt397"/>
            <p:cNvSpPr/>
            <p:nvPr/>
          </p:nvSpPr>
          <p:spPr>
            <a:xfrm>
              <a:off x="598214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98" name="pt398"/>
            <p:cNvSpPr/>
            <p:nvPr/>
          </p:nvSpPr>
          <p:spPr>
            <a:xfrm>
              <a:off x="6028551" y="520471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99" name="pt399"/>
            <p:cNvSpPr/>
            <p:nvPr/>
          </p:nvSpPr>
          <p:spPr>
            <a:xfrm>
              <a:off x="6074954" y="513192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0" name="pt400"/>
            <p:cNvSpPr/>
            <p:nvPr/>
          </p:nvSpPr>
          <p:spPr>
            <a:xfrm>
              <a:off x="6109756" y="505912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1" name="pt401"/>
            <p:cNvSpPr/>
            <p:nvPr/>
          </p:nvSpPr>
          <p:spPr>
            <a:xfrm>
              <a:off x="6132957" y="498633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2" name="pt402"/>
            <p:cNvSpPr/>
            <p:nvPr/>
          </p:nvSpPr>
          <p:spPr>
            <a:xfrm>
              <a:off x="6132957" y="491354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03" name="pt403"/>
            <p:cNvSpPr/>
            <p:nvPr/>
          </p:nvSpPr>
          <p:spPr>
            <a:xfrm>
              <a:off x="6167760" y="484074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4" name="pt404"/>
            <p:cNvSpPr/>
            <p:nvPr/>
          </p:nvSpPr>
          <p:spPr>
            <a:xfrm>
              <a:off x="6179360" y="476795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5" name="pt405"/>
            <p:cNvSpPr/>
            <p:nvPr/>
          </p:nvSpPr>
          <p:spPr>
            <a:xfrm>
              <a:off x="6179360" y="469516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6" name="pt406"/>
            <p:cNvSpPr/>
            <p:nvPr/>
          </p:nvSpPr>
          <p:spPr>
            <a:xfrm>
              <a:off x="6237364" y="46223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7" name="pt407"/>
            <p:cNvSpPr/>
            <p:nvPr/>
          </p:nvSpPr>
          <p:spPr>
            <a:xfrm>
              <a:off x="6237364" y="454957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08" name="pt408"/>
            <p:cNvSpPr/>
            <p:nvPr/>
          </p:nvSpPr>
          <p:spPr>
            <a:xfrm>
              <a:off x="6272166" y="44767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9" name="pt409"/>
            <p:cNvSpPr/>
            <p:nvPr/>
          </p:nvSpPr>
          <p:spPr>
            <a:xfrm>
              <a:off x="6283767" y="440398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0" name="pt410"/>
            <p:cNvSpPr/>
            <p:nvPr/>
          </p:nvSpPr>
          <p:spPr>
            <a:xfrm>
              <a:off x="6283767" y="433119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1" name="pt411"/>
            <p:cNvSpPr/>
            <p:nvPr/>
          </p:nvSpPr>
          <p:spPr>
            <a:xfrm>
              <a:off x="6318569" y="425840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2" name="pt412"/>
            <p:cNvSpPr/>
            <p:nvPr/>
          </p:nvSpPr>
          <p:spPr>
            <a:xfrm>
              <a:off x="6330170" y="41856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3" name="pt413"/>
            <p:cNvSpPr/>
            <p:nvPr/>
          </p:nvSpPr>
          <p:spPr>
            <a:xfrm>
              <a:off x="6330170" y="411281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4" name="pt414"/>
            <p:cNvSpPr/>
            <p:nvPr/>
          </p:nvSpPr>
          <p:spPr>
            <a:xfrm>
              <a:off x="6364972" y="404001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15" name="pt415"/>
            <p:cNvSpPr/>
            <p:nvPr/>
          </p:nvSpPr>
          <p:spPr>
            <a:xfrm>
              <a:off x="6388174" y="39672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6" name="pt416"/>
            <p:cNvSpPr/>
            <p:nvPr/>
          </p:nvSpPr>
          <p:spPr>
            <a:xfrm>
              <a:off x="6388174" y="38944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7" name="pt417"/>
            <p:cNvSpPr/>
            <p:nvPr/>
          </p:nvSpPr>
          <p:spPr>
            <a:xfrm>
              <a:off x="6388174" y="38216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8" name="pt418"/>
            <p:cNvSpPr/>
            <p:nvPr/>
          </p:nvSpPr>
          <p:spPr>
            <a:xfrm>
              <a:off x="6399775" y="37488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9" name="pt419"/>
            <p:cNvSpPr/>
            <p:nvPr/>
          </p:nvSpPr>
          <p:spPr>
            <a:xfrm>
              <a:off x="6434577" y="36760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0" name="pt420"/>
            <p:cNvSpPr/>
            <p:nvPr/>
          </p:nvSpPr>
          <p:spPr>
            <a:xfrm>
              <a:off x="6434577"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1" name="pt421"/>
            <p:cNvSpPr/>
            <p:nvPr/>
          </p:nvSpPr>
          <p:spPr>
            <a:xfrm>
              <a:off x="6434577" y="35304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2" name="pt422"/>
            <p:cNvSpPr/>
            <p:nvPr/>
          </p:nvSpPr>
          <p:spPr>
            <a:xfrm>
              <a:off x="6434577" y="345767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3" name="pt423"/>
            <p:cNvSpPr/>
            <p:nvPr/>
          </p:nvSpPr>
          <p:spPr>
            <a:xfrm>
              <a:off x="6446178" y="33848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4" name="pt424"/>
            <p:cNvSpPr/>
            <p:nvPr/>
          </p:nvSpPr>
          <p:spPr>
            <a:xfrm>
              <a:off x="6469379" y="33120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5" name="pt425"/>
            <p:cNvSpPr/>
            <p:nvPr/>
          </p:nvSpPr>
          <p:spPr>
            <a:xfrm>
              <a:off x="6469379" y="32392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6" name="pt426"/>
            <p:cNvSpPr/>
            <p:nvPr/>
          </p:nvSpPr>
          <p:spPr>
            <a:xfrm>
              <a:off x="6469379" y="31664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7" name="pt427"/>
            <p:cNvSpPr/>
            <p:nvPr/>
          </p:nvSpPr>
          <p:spPr>
            <a:xfrm>
              <a:off x="6480980" y="30937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28" name="pt428"/>
            <p:cNvSpPr/>
            <p:nvPr/>
          </p:nvSpPr>
          <p:spPr>
            <a:xfrm>
              <a:off x="6504181" y="30209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9" name="pt429"/>
            <p:cNvSpPr/>
            <p:nvPr/>
          </p:nvSpPr>
          <p:spPr>
            <a:xfrm>
              <a:off x="6504181" y="29481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0" name="pt430"/>
            <p:cNvSpPr/>
            <p:nvPr/>
          </p:nvSpPr>
          <p:spPr>
            <a:xfrm>
              <a:off x="6527383" y="28753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1" name="pt431"/>
            <p:cNvSpPr/>
            <p:nvPr/>
          </p:nvSpPr>
          <p:spPr>
            <a:xfrm>
              <a:off x="6527383" y="28025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2" name="pt432"/>
            <p:cNvSpPr/>
            <p:nvPr/>
          </p:nvSpPr>
          <p:spPr>
            <a:xfrm>
              <a:off x="6527383" y="27297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3" name="pt433"/>
            <p:cNvSpPr/>
            <p:nvPr/>
          </p:nvSpPr>
          <p:spPr>
            <a:xfrm>
              <a:off x="6538984" y="26569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4" name="pt434"/>
            <p:cNvSpPr/>
            <p:nvPr/>
          </p:nvSpPr>
          <p:spPr>
            <a:xfrm>
              <a:off x="6538984" y="25841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5" name="pt435"/>
            <p:cNvSpPr/>
            <p:nvPr/>
          </p:nvSpPr>
          <p:spPr>
            <a:xfrm>
              <a:off x="6550584" y="25113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6" name="pt436"/>
            <p:cNvSpPr/>
            <p:nvPr/>
          </p:nvSpPr>
          <p:spPr>
            <a:xfrm>
              <a:off x="6573786" y="24385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7" name="pt437"/>
            <p:cNvSpPr/>
            <p:nvPr/>
          </p:nvSpPr>
          <p:spPr>
            <a:xfrm>
              <a:off x="6573786" y="23657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8" name="pt438"/>
            <p:cNvSpPr/>
            <p:nvPr/>
          </p:nvSpPr>
          <p:spPr>
            <a:xfrm>
              <a:off x="6585387" y="22929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9" name="pt439"/>
            <p:cNvSpPr/>
            <p:nvPr/>
          </p:nvSpPr>
          <p:spPr>
            <a:xfrm>
              <a:off x="6596987" y="22201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0" name="pt440"/>
            <p:cNvSpPr/>
            <p:nvPr/>
          </p:nvSpPr>
          <p:spPr>
            <a:xfrm>
              <a:off x="6596987" y="21473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1" name="pt441"/>
            <p:cNvSpPr/>
            <p:nvPr/>
          </p:nvSpPr>
          <p:spPr>
            <a:xfrm>
              <a:off x="6596987" y="2074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2" name="pt442"/>
            <p:cNvSpPr/>
            <p:nvPr/>
          </p:nvSpPr>
          <p:spPr>
            <a:xfrm>
              <a:off x="6596987" y="2001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3" name="pt443"/>
            <p:cNvSpPr/>
            <p:nvPr/>
          </p:nvSpPr>
          <p:spPr>
            <a:xfrm>
              <a:off x="6608588"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4" name="tx444"/>
            <p:cNvSpPr/>
            <p:nvPr/>
          </p:nvSpPr>
          <p:spPr>
            <a:xfrm>
              <a:off x="6086218"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445" name="tx445"/>
            <p:cNvSpPr/>
            <p:nvPr/>
          </p:nvSpPr>
          <p:spPr>
            <a:xfrm>
              <a:off x="6132621" y="522234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446" name="tx446"/>
            <p:cNvSpPr/>
            <p:nvPr/>
          </p:nvSpPr>
          <p:spPr>
            <a:xfrm>
              <a:off x="6179024" y="51495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47" name="tx447"/>
            <p:cNvSpPr/>
            <p:nvPr/>
          </p:nvSpPr>
          <p:spPr>
            <a:xfrm>
              <a:off x="6213827" y="507675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448" name="tx448"/>
            <p:cNvSpPr/>
            <p:nvPr/>
          </p:nvSpPr>
          <p:spPr>
            <a:xfrm>
              <a:off x="6237028" y="500396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449" name="tx449"/>
            <p:cNvSpPr/>
            <p:nvPr/>
          </p:nvSpPr>
          <p:spPr>
            <a:xfrm>
              <a:off x="6237028" y="493117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450" name="tx450"/>
            <p:cNvSpPr/>
            <p:nvPr/>
          </p:nvSpPr>
          <p:spPr>
            <a:xfrm>
              <a:off x="6271830" y="4858376"/>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TLS</a:t>
              </a:r>
            </a:p>
          </p:txBody>
        </p:sp>
        <p:sp>
          <p:nvSpPr>
            <p:cNvPr id="451" name="tx451"/>
            <p:cNvSpPr/>
            <p:nvPr/>
          </p:nvSpPr>
          <p:spPr>
            <a:xfrm>
              <a:off x="6283431" y="478558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452" name="tx452"/>
            <p:cNvSpPr/>
            <p:nvPr/>
          </p:nvSpPr>
          <p:spPr>
            <a:xfrm>
              <a:off x="6283431" y="4712789"/>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453" name="tx453"/>
            <p:cNvSpPr/>
            <p:nvPr/>
          </p:nvSpPr>
          <p:spPr>
            <a:xfrm>
              <a:off x="6341435" y="463999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454" name="tx454"/>
            <p:cNvSpPr/>
            <p:nvPr/>
          </p:nvSpPr>
          <p:spPr>
            <a:xfrm>
              <a:off x="6341435" y="456720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455" name="tx455"/>
            <p:cNvSpPr/>
            <p:nvPr/>
          </p:nvSpPr>
          <p:spPr>
            <a:xfrm>
              <a:off x="6376237" y="449440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456" name="tx456"/>
            <p:cNvSpPr/>
            <p:nvPr/>
          </p:nvSpPr>
          <p:spPr>
            <a:xfrm>
              <a:off x="6387838" y="442161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457" name="tx457"/>
            <p:cNvSpPr/>
            <p:nvPr/>
          </p:nvSpPr>
          <p:spPr>
            <a:xfrm>
              <a:off x="6387838" y="4348822"/>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458" name="tx458"/>
            <p:cNvSpPr/>
            <p:nvPr/>
          </p:nvSpPr>
          <p:spPr>
            <a:xfrm>
              <a:off x="6422640" y="427602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459" name="tx459"/>
            <p:cNvSpPr/>
            <p:nvPr/>
          </p:nvSpPr>
          <p:spPr>
            <a:xfrm>
              <a:off x="6434241" y="420323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460" name="tx460"/>
            <p:cNvSpPr/>
            <p:nvPr/>
          </p:nvSpPr>
          <p:spPr>
            <a:xfrm>
              <a:off x="6434241" y="4130442"/>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461" name="tx461"/>
            <p:cNvSpPr/>
            <p:nvPr/>
          </p:nvSpPr>
          <p:spPr>
            <a:xfrm>
              <a:off x="6469043" y="405764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462" name="tx462"/>
            <p:cNvSpPr/>
            <p:nvPr/>
          </p:nvSpPr>
          <p:spPr>
            <a:xfrm>
              <a:off x="6213017" y="398485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463" name="tx463"/>
            <p:cNvSpPr/>
            <p:nvPr/>
          </p:nvSpPr>
          <p:spPr>
            <a:xfrm>
              <a:off x="6217406" y="391206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464" name="tx464"/>
            <p:cNvSpPr/>
            <p:nvPr/>
          </p:nvSpPr>
          <p:spPr>
            <a:xfrm>
              <a:off x="6235145" y="3839268"/>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465" name="tx465"/>
            <p:cNvSpPr/>
            <p:nvPr/>
          </p:nvSpPr>
          <p:spPr>
            <a:xfrm>
              <a:off x="6215931" y="3766475"/>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466" name="tx466"/>
            <p:cNvSpPr/>
            <p:nvPr/>
          </p:nvSpPr>
          <p:spPr>
            <a:xfrm>
              <a:off x="6290326" y="369368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KIR</a:t>
              </a:r>
            </a:p>
          </p:txBody>
        </p:sp>
        <p:sp>
          <p:nvSpPr>
            <p:cNvPr id="467" name="tx467"/>
            <p:cNvSpPr/>
            <p:nvPr/>
          </p:nvSpPr>
          <p:spPr>
            <a:xfrm>
              <a:off x="6246252" y="362088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468" name="tx468"/>
            <p:cNvSpPr/>
            <p:nvPr/>
          </p:nvSpPr>
          <p:spPr>
            <a:xfrm>
              <a:off x="6269661" y="3548094"/>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469" name="tx469"/>
            <p:cNvSpPr/>
            <p:nvPr/>
          </p:nvSpPr>
          <p:spPr>
            <a:xfrm>
              <a:off x="6272770" y="3475301"/>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470" name="tx470"/>
            <p:cNvSpPr/>
            <p:nvPr/>
          </p:nvSpPr>
          <p:spPr>
            <a:xfrm>
              <a:off x="6253464" y="340250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471" name="tx471"/>
            <p:cNvSpPr/>
            <p:nvPr/>
          </p:nvSpPr>
          <p:spPr>
            <a:xfrm>
              <a:off x="6281055" y="332971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472" name="tx472"/>
            <p:cNvSpPr/>
            <p:nvPr/>
          </p:nvSpPr>
          <p:spPr>
            <a:xfrm>
              <a:off x="6285444" y="325692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473" name="tx473"/>
            <p:cNvSpPr/>
            <p:nvPr/>
          </p:nvSpPr>
          <p:spPr>
            <a:xfrm>
              <a:off x="6303092" y="318412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474" name="tx474"/>
            <p:cNvSpPr/>
            <p:nvPr/>
          </p:nvSpPr>
          <p:spPr>
            <a:xfrm>
              <a:off x="6292747" y="311133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475" name="tx475"/>
            <p:cNvSpPr/>
            <p:nvPr/>
          </p:nvSpPr>
          <p:spPr>
            <a:xfrm>
              <a:off x="6320246" y="303854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476" name="tx476"/>
            <p:cNvSpPr/>
            <p:nvPr/>
          </p:nvSpPr>
          <p:spPr>
            <a:xfrm>
              <a:off x="6315948" y="296574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477" name="tx477"/>
            <p:cNvSpPr/>
            <p:nvPr/>
          </p:nvSpPr>
          <p:spPr>
            <a:xfrm>
              <a:off x="6352317" y="2892954"/>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478" name="tx478"/>
            <p:cNvSpPr/>
            <p:nvPr/>
          </p:nvSpPr>
          <p:spPr>
            <a:xfrm>
              <a:off x="6352226" y="282016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479" name="tx479"/>
            <p:cNvSpPr/>
            <p:nvPr/>
          </p:nvSpPr>
          <p:spPr>
            <a:xfrm>
              <a:off x="6347928" y="2747367"/>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480" name="tx480"/>
            <p:cNvSpPr/>
            <p:nvPr/>
          </p:nvSpPr>
          <p:spPr>
            <a:xfrm>
              <a:off x="6355048" y="267457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481" name="tx481"/>
            <p:cNvSpPr/>
            <p:nvPr/>
          </p:nvSpPr>
          <p:spPr>
            <a:xfrm>
              <a:off x="6356603" y="2601780"/>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482" name="tx482"/>
            <p:cNvSpPr/>
            <p:nvPr/>
          </p:nvSpPr>
          <p:spPr>
            <a:xfrm>
              <a:off x="6401945" y="252898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483" name="tx483"/>
            <p:cNvSpPr/>
            <p:nvPr/>
          </p:nvSpPr>
          <p:spPr>
            <a:xfrm>
              <a:off x="6407407" y="245619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484" name="tx484"/>
            <p:cNvSpPr/>
            <p:nvPr/>
          </p:nvSpPr>
          <p:spPr>
            <a:xfrm>
              <a:off x="6398720" y="2383399"/>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485" name="tx485"/>
            <p:cNvSpPr/>
            <p:nvPr/>
          </p:nvSpPr>
          <p:spPr>
            <a:xfrm>
              <a:off x="6405840" y="231060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486" name="tx486"/>
            <p:cNvSpPr/>
            <p:nvPr/>
          </p:nvSpPr>
          <p:spPr>
            <a:xfrm>
              <a:off x="6426311" y="223781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BTN</a:t>
              </a:r>
            </a:p>
          </p:txBody>
        </p:sp>
        <p:sp>
          <p:nvSpPr>
            <p:cNvPr id="487" name="tx487"/>
            <p:cNvSpPr/>
            <p:nvPr/>
          </p:nvSpPr>
          <p:spPr>
            <a:xfrm>
              <a:off x="6448348" y="216501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488" name="tx488"/>
            <p:cNvSpPr/>
            <p:nvPr/>
          </p:nvSpPr>
          <p:spPr>
            <a:xfrm>
              <a:off x="6408663" y="209222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489" name="tx489"/>
            <p:cNvSpPr/>
            <p:nvPr/>
          </p:nvSpPr>
          <p:spPr>
            <a:xfrm>
              <a:off x="6426219" y="201943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490" name="tx490"/>
            <p:cNvSpPr/>
            <p:nvPr/>
          </p:nvSpPr>
          <p:spPr>
            <a:xfrm>
              <a:off x="6437912"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491" name="rc491"/>
            <p:cNvSpPr/>
            <p:nvPr/>
          </p:nvSpPr>
          <p:spPr>
            <a:xfrm>
              <a:off x="5494580" y="1807652"/>
              <a:ext cx="1218078" cy="3683347"/>
            </a:xfrm>
            <a:prstGeom prst="rect">
              <a:avLst/>
            </a:prstGeom>
            <a:noFill/>
            <a:ln w="13550" cap="rnd">
              <a:solidFill>
                <a:srgbClr val="999999">
                  <a:alpha val="100000"/>
                </a:srgbClr>
              </a:solidFill>
              <a:prstDash val="solid"/>
              <a:round/>
            </a:ln>
          </p:spPr>
          <p:txBody>
            <a:bodyPr/>
            <a:lstStyle/>
            <a:p/>
          </p:txBody>
        </p:sp>
        <p:sp>
          <p:nvSpPr>
            <p:cNvPr id="492" name="pl492"/>
            <p:cNvSpPr/>
            <p:nvPr/>
          </p:nvSpPr>
          <p:spPr>
            <a:xfrm>
              <a:off x="679384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3" name="pl493"/>
            <p:cNvSpPr/>
            <p:nvPr/>
          </p:nvSpPr>
          <p:spPr>
            <a:xfrm>
              <a:off x="702586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4" name="pl494"/>
            <p:cNvSpPr/>
            <p:nvPr/>
          </p:nvSpPr>
          <p:spPr>
            <a:xfrm>
              <a:off x="725787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5" name="pl495"/>
            <p:cNvSpPr/>
            <p:nvPr/>
          </p:nvSpPr>
          <p:spPr>
            <a:xfrm>
              <a:off x="748989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6" name="pl496"/>
            <p:cNvSpPr/>
            <p:nvPr/>
          </p:nvSpPr>
          <p:spPr>
            <a:xfrm>
              <a:off x="77219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7" name="pl497"/>
            <p:cNvSpPr/>
            <p:nvPr/>
          </p:nvSpPr>
          <p:spPr>
            <a:xfrm>
              <a:off x="79539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98" name="pl498"/>
            <p:cNvSpPr/>
            <p:nvPr/>
          </p:nvSpPr>
          <p:spPr>
            <a:xfrm>
              <a:off x="7710308"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499" name="pt499"/>
            <p:cNvSpPr/>
            <p:nvPr/>
          </p:nvSpPr>
          <p:spPr>
            <a:xfrm>
              <a:off x="701459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0" name="pt500"/>
            <p:cNvSpPr/>
            <p:nvPr/>
          </p:nvSpPr>
          <p:spPr>
            <a:xfrm>
              <a:off x="7072603" y="520471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1" name="pt501"/>
            <p:cNvSpPr/>
            <p:nvPr/>
          </p:nvSpPr>
          <p:spPr>
            <a:xfrm>
              <a:off x="7153808" y="513192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2" name="pt502"/>
            <p:cNvSpPr/>
            <p:nvPr/>
          </p:nvSpPr>
          <p:spPr>
            <a:xfrm>
              <a:off x="7188610" y="505912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3" name="pt503"/>
            <p:cNvSpPr/>
            <p:nvPr/>
          </p:nvSpPr>
          <p:spPr>
            <a:xfrm>
              <a:off x="7211812" y="498633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4" name="pt504"/>
            <p:cNvSpPr/>
            <p:nvPr/>
          </p:nvSpPr>
          <p:spPr>
            <a:xfrm>
              <a:off x="7281416" y="491354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5" name="pt505"/>
            <p:cNvSpPr/>
            <p:nvPr/>
          </p:nvSpPr>
          <p:spPr>
            <a:xfrm>
              <a:off x="7293017" y="48407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6" name="pt506"/>
            <p:cNvSpPr/>
            <p:nvPr/>
          </p:nvSpPr>
          <p:spPr>
            <a:xfrm>
              <a:off x="7293017" y="476795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7" name="pt507"/>
            <p:cNvSpPr/>
            <p:nvPr/>
          </p:nvSpPr>
          <p:spPr>
            <a:xfrm>
              <a:off x="7304618" y="469516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8" name="pt508"/>
            <p:cNvSpPr/>
            <p:nvPr/>
          </p:nvSpPr>
          <p:spPr>
            <a:xfrm>
              <a:off x="7316218" y="462236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09" name="pt509"/>
            <p:cNvSpPr/>
            <p:nvPr/>
          </p:nvSpPr>
          <p:spPr>
            <a:xfrm>
              <a:off x="7409024" y="454957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0" name="pt510"/>
            <p:cNvSpPr/>
            <p:nvPr/>
          </p:nvSpPr>
          <p:spPr>
            <a:xfrm>
              <a:off x="7420625" y="447678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1" name="pt511"/>
            <p:cNvSpPr/>
            <p:nvPr/>
          </p:nvSpPr>
          <p:spPr>
            <a:xfrm>
              <a:off x="7420625" y="440398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2" name="pt512"/>
            <p:cNvSpPr/>
            <p:nvPr/>
          </p:nvSpPr>
          <p:spPr>
            <a:xfrm>
              <a:off x="7420625" y="433119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3" name="pt513"/>
            <p:cNvSpPr/>
            <p:nvPr/>
          </p:nvSpPr>
          <p:spPr>
            <a:xfrm>
              <a:off x="7432226" y="425840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4" name="pt514"/>
            <p:cNvSpPr/>
            <p:nvPr/>
          </p:nvSpPr>
          <p:spPr>
            <a:xfrm>
              <a:off x="7432226" y="418560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5" name="pt515"/>
            <p:cNvSpPr/>
            <p:nvPr/>
          </p:nvSpPr>
          <p:spPr>
            <a:xfrm>
              <a:off x="7455427" y="411281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16" name="pt516"/>
            <p:cNvSpPr/>
            <p:nvPr/>
          </p:nvSpPr>
          <p:spPr>
            <a:xfrm>
              <a:off x="7478629" y="404001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17" name="pt517"/>
            <p:cNvSpPr/>
            <p:nvPr/>
          </p:nvSpPr>
          <p:spPr>
            <a:xfrm>
              <a:off x="7513431" y="396722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18" name="pt518"/>
            <p:cNvSpPr/>
            <p:nvPr/>
          </p:nvSpPr>
          <p:spPr>
            <a:xfrm>
              <a:off x="7513431" y="389443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19" name="pt519"/>
            <p:cNvSpPr/>
            <p:nvPr/>
          </p:nvSpPr>
          <p:spPr>
            <a:xfrm>
              <a:off x="7525032" y="382163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20" name="pt520"/>
            <p:cNvSpPr/>
            <p:nvPr/>
          </p:nvSpPr>
          <p:spPr>
            <a:xfrm>
              <a:off x="7536633" y="374884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21" name="pt521"/>
            <p:cNvSpPr/>
            <p:nvPr/>
          </p:nvSpPr>
          <p:spPr>
            <a:xfrm>
              <a:off x="7559834" y="36760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2" name="pt522"/>
            <p:cNvSpPr/>
            <p:nvPr/>
          </p:nvSpPr>
          <p:spPr>
            <a:xfrm>
              <a:off x="7559834" y="360325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3" name="pt523"/>
            <p:cNvSpPr/>
            <p:nvPr/>
          </p:nvSpPr>
          <p:spPr>
            <a:xfrm>
              <a:off x="7594636" y="353046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4" name="pt524"/>
            <p:cNvSpPr/>
            <p:nvPr/>
          </p:nvSpPr>
          <p:spPr>
            <a:xfrm>
              <a:off x="7606237" y="345767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5" name="pt525"/>
            <p:cNvSpPr/>
            <p:nvPr/>
          </p:nvSpPr>
          <p:spPr>
            <a:xfrm>
              <a:off x="7652640" y="338487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6" name="pt526"/>
            <p:cNvSpPr/>
            <p:nvPr/>
          </p:nvSpPr>
          <p:spPr>
            <a:xfrm>
              <a:off x="7652640" y="331208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7" name="pt527"/>
            <p:cNvSpPr/>
            <p:nvPr/>
          </p:nvSpPr>
          <p:spPr>
            <a:xfrm>
              <a:off x="7664241" y="323929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8" name="pt528"/>
            <p:cNvSpPr/>
            <p:nvPr/>
          </p:nvSpPr>
          <p:spPr>
            <a:xfrm>
              <a:off x="7664241" y="316649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29" name="pt529"/>
            <p:cNvSpPr/>
            <p:nvPr/>
          </p:nvSpPr>
          <p:spPr>
            <a:xfrm>
              <a:off x="7687442" y="30937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30" name="pt530"/>
            <p:cNvSpPr/>
            <p:nvPr/>
          </p:nvSpPr>
          <p:spPr>
            <a:xfrm>
              <a:off x="7710644" y="30209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31" name="pt531"/>
            <p:cNvSpPr/>
            <p:nvPr/>
          </p:nvSpPr>
          <p:spPr>
            <a:xfrm>
              <a:off x="7722245" y="29481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32" name="pt532"/>
            <p:cNvSpPr/>
            <p:nvPr/>
          </p:nvSpPr>
          <p:spPr>
            <a:xfrm>
              <a:off x="7745446" y="28753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33" name="pt533"/>
            <p:cNvSpPr/>
            <p:nvPr/>
          </p:nvSpPr>
          <p:spPr>
            <a:xfrm>
              <a:off x="7757047" y="280253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34" name="pt534"/>
            <p:cNvSpPr/>
            <p:nvPr/>
          </p:nvSpPr>
          <p:spPr>
            <a:xfrm>
              <a:off x="7757047" y="27297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35" name="pt535"/>
            <p:cNvSpPr/>
            <p:nvPr/>
          </p:nvSpPr>
          <p:spPr>
            <a:xfrm>
              <a:off x="7815051" y="26569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36" name="pt536"/>
            <p:cNvSpPr/>
            <p:nvPr/>
          </p:nvSpPr>
          <p:spPr>
            <a:xfrm>
              <a:off x="7815051" y="25841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37" name="pt537"/>
            <p:cNvSpPr/>
            <p:nvPr/>
          </p:nvSpPr>
          <p:spPr>
            <a:xfrm>
              <a:off x="7838252" y="25113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38" name="pt538"/>
            <p:cNvSpPr/>
            <p:nvPr/>
          </p:nvSpPr>
          <p:spPr>
            <a:xfrm>
              <a:off x="7849853" y="24385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9" name="pt539"/>
            <p:cNvSpPr/>
            <p:nvPr/>
          </p:nvSpPr>
          <p:spPr>
            <a:xfrm>
              <a:off x="7849853" y="23657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0" name="pt540"/>
            <p:cNvSpPr/>
            <p:nvPr/>
          </p:nvSpPr>
          <p:spPr>
            <a:xfrm>
              <a:off x="7861454" y="22929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1" name="pt541"/>
            <p:cNvSpPr/>
            <p:nvPr/>
          </p:nvSpPr>
          <p:spPr>
            <a:xfrm>
              <a:off x="7873054" y="22201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2" name="pt542"/>
            <p:cNvSpPr/>
            <p:nvPr/>
          </p:nvSpPr>
          <p:spPr>
            <a:xfrm>
              <a:off x="7884655" y="21473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3" name="pt543"/>
            <p:cNvSpPr/>
            <p:nvPr/>
          </p:nvSpPr>
          <p:spPr>
            <a:xfrm>
              <a:off x="7896256" y="2074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4" name="pt544"/>
            <p:cNvSpPr/>
            <p:nvPr/>
          </p:nvSpPr>
          <p:spPr>
            <a:xfrm>
              <a:off x="7896256" y="20018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5" name="pt545"/>
            <p:cNvSpPr/>
            <p:nvPr/>
          </p:nvSpPr>
          <p:spPr>
            <a:xfrm>
              <a:off x="7896256"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6" name="tx546"/>
            <p:cNvSpPr/>
            <p:nvPr/>
          </p:nvSpPr>
          <p:spPr>
            <a:xfrm>
              <a:off x="7118670"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547" name="tx547"/>
            <p:cNvSpPr/>
            <p:nvPr/>
          </p:nvSpPr>
          <p:spPr>
            <a:xfrm>
              <a:off x="7176673" y="522234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548" name="tx548"/>
            <p:cNvSpPr/>
            <p:nvPr/>
          </p:nvSpPr>
          <p:spPr>
            <a:xfrm>
              <a:off x="7257879" y="514955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549" name="tx549"/>
            <p:cNvSpPr/>
            <p:nvPr/>
          </p:nvSpPr>
          <p:spPr>
            <a:xfrm>
              <a:off x="7292681" y="507675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550" name="tx550"/>
            <p:cNvSpPr/>
            <p:nvPr/>
          </p:nvSpPr>
          <p:spPr>
            <a:xfrm>
              <a:off x="7315883" y="500396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551" name="tx551"/>
            <p:cNvSpPr/>
            <p:nvPr/>
          </p:nvSpPr>
          <p:spPr>
            <a:xfrm>
              <a:off x="7385487" y="493117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552" name="tx552"/>
            <p:cNvSpPr/>
            <p:nvPr/>
          </p:nvSpPr>
          <p:spPr>
            <a:xfrm>
              <a:off x="7397088" y="4858376"/>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553" name="tx553"/>
            <p:cNvSpPr/>
            <p:nvPr/>
          </p:nvSpPr>
          <p:spPr>
            <a:xfrm>
              <a:off x="7397088" y="478558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KIR</a:t>
              </a:r>
            </a:p>
          </p:txBody>
        </p:sp>
        <p:sp>
          <p:nvSpPr>
            <p:cNvPr id="554" name="tx554"/>
            <p:cNvSpPr/>
            <p:nvPr/>
          </p:nvSpPr>
          <p:spPr>
            <a:xfrm>
              <a:off x="7408689" y="4712789"/>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555" name="tx555"/>
            <p:cNvSpPr/>
            <p:nvPr/>
          </p:nvSpPr>
          <p:spPr>
            <a:xfrm>
              <a:off x="7420289" y="463999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556" name="tx556"/>
            <p:cNvSpPr/>
            <p:nvPr/>
          </p:nvSpPr>
          <p:spPr>
            <a:xfrm>
              <a:off x="7513095" y="4567203"/>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TLS</a:t>
              </a:r>
            </a:p>
          </p:txBody>
        </p:sp>
        <p:sp>
          <p:nvSpPr>
            <p:cNvPr id="557" name="tx557"/>
            <p:cNvSpPr/>
            <p:nvPr/>
          </p:nvSpPr>
          <p:spPr>
            <a:xfrm>
              <a:off x="7524696" y="4494409"/>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558" name="tx558"/>
            <p:cNvSpPr/>
            <p:nvPr/>
          </p:nvSpPr>
          <p:spPr>
            <a:xfrm>
              <a:off x="7524696" y="442161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559" name="tx559"/>
            <p:cNvSpPr/>
            <p:nvPr/>
          </p:nvSpPr>
          <p:spPr>
            <a:xfrm>
              <a:off x="7524696" y="4348822"/>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560" name="tx560"/>
            <p:cNvSpPr/>
            <p:nvPr/>
          </p:nvSpPr>
          <p:spPr>
            <a:xfrm>
              <a:off x="7536297" y="427602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561" name="tx561"/>
            <p:cNvSpPr/>
            <p:nvPr/>
          </p:nvSpPr>
          <p:spPr>
            <a:xfrm>
              <a:off x="7536297" y="4203235"/>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562" name="tx562"/>
            <p:cNvSpPr/>
            <p:nvPr/>
          </p:nvSpPr>
          <p:spPr>
            <a:xfrm>
              <a:off x="7559498" y="413044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563" name="tx563"/>
            <p:cNvSpPr/>
            <p:nvPr/>
          </p:nvSpPr>
          <p:spPr>
            <a:xfrm>
              <a:off x="7582700" y="405764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564" name="tx564"/>
            <p:cNvSpPr/>
            <p:nvPr/>
          </p:nvSpPr>
          <p:spPr>
            <a:xfrm>
              <a:off x="7617502" y="398485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565" name="tx565"/>
            <p:cNvSpPr/>
            <p:nvPr/>
          </p:nvSpPr>
          <p:spPr>
            <a:xfrm>
              <a:off x="7617502" y="3912062"/>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566" name="tx566"/>
            <p:cNvSpPr/>
            <p:nvPr/>
          </p:nvSpPr>
          <p:spPr>
            <a:xfrm>
              <a:off x="7629103" y="383926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567" name="tx567"/>
            <p:cNvSpPr/>
            <p:nvPr/>
          </p:nvSpPr>
          <p:spPr>
            <a:xfrm>
              <a:off x="7640704" y="3766475"/>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568" name="tx568"/>
            <p:cNvSpPr/>
            <p:nvPr/>
          </p:nvSpPr>
          <p:spPr>
            <a:xfrm>
              <a:off x="7663905" y="3693681"/>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569" name="tx569"/>
            <p:cNvSpPr/>
            <p:nvPr/>
          </p:nvSpPr>
          <p:spPr>
            <a:xfrm>
              <a:off x="7663905" y="362088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570" name="tx570"/>
            <p:cNvSpPr/>
            <p:nvPr/>
          </p:nvSpPr>
          <p:spPr>
            <a:xfrm>
              <a:off x="7698707" y="354809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571" name="tx571"/>
            <p:cNvSpPr/>
            <p:nvPr/>
          </p:nvSpPr>
          <p:spPr>
            <a:xfrm>
              <a:off x="7710308" y="3475301"/>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572" name="tx572"/>
            <p:cNvSpPr/>
            <p:nvPr/>
          </p:nvSpPr>
          <p:spPr>
            <a:xfrm>
              <a:off x="7756711" y="340250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573" name="tx573"/>
            <p:cNvSpPr/>
            <p:nvPr/>
          </p:nvSpPr>
          <p:spPr>
            <a:xfrm>
              <a:off x="7756711" y="332971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574" name="tx574"/>
            <p:cNvSpPr/>
            <p:nvPr/>
          </p:nvSpPr>
          <p:spPr>
            <a:xfrm>
              <a:off x="7768312" y="3256921"/>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575" name="tx575"/>
            <p:cNvSpPr/>
            <p:nvPr/>
          </p:nvSpPr>
          <p:spPr>
            <a:xfrm>
              <a:off x="7768312" y="3184127"/>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576" name="tx576"/>
            <p:cNvSpPr/>
            <p:nvPr/>
          </p:nvSpPr>
          <p:spPr>
            <a:xfrm>
              <a:off x="7512285" y="31113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577" name="tx577"/>
            <p:cNvSpPr/>
            <p:nvPr/>
          </p:nvSpPr>
          <p:spPr>
            <a:xfrm>
              <a:off x="7545728" y="3038540"/>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578" name="tx578"/>
            <p:cNvSpPr/>
            <p:nvPr/>
          </p:nvSpPr>
          <p:spPr>
            <a:xfrm>
              <a:off x="7538309" y="296574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579" name="tx579"/>
            <p:cNvSpPr/>
            <p:nvPr/>
          </p:nvSpPr>
          <p:spPr>
            <a:xfrm>
              <a:off x="7561511" y="289295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580" name="tx580"/>
            <p:cNvSpPr/>
            <p:nvPr/>
          </p:nvSpPr>
          <p:spPr>
            <a:xfrm>
              <a:off x="7568814" y="2820160"/>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581" name="tx581"/>
            <p:cNvSpPr/>
            <p:nvPr/>
          </p:nvSpPr>
          <p:spPr>
            <a:xfrm>
              <a:off x="7590760" y="274736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582" name="tx582"/>
            <p:cNvSpPr/>
            <p:nvPr/>
          </p:nvSpPr>
          <p:spPr>
            <a:xfrm>
              <a:off x="7631115" y="267457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583" name="tx583"/>
            <p:cNvSpPr/>
            <p:nvPr/>
          </p:nvSpPr>
          <p:spPr>
            <a:xfrm>
              <a:off x="7648672" y="260178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584" name="tx584"/>
            <p:cNvSpPr/>
            <p:nvPr/>
          </p:nvSpPr>
          <p:spPr>
            <a:xfrm>
              <a:off x="7663187" y="252898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585" name="tx585"/>
            <p:cNvSpPr/>
            <p:nvPr/>
          </p:nvSpPr>
          <p:spPr>
            <a:xfrm>
              <a:off x="7701213" y="245619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586" name="tx586"/>
            <p:cNvSpPr/>
            <p:nvPr/>
          </p:nvSpPr>
          <p:spPr>
            <a:xfrm>
              <a:off x="7701213" y="238339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587" name="tx587"/>
            <p:cNvSpPr/>
            <p:nvPr/>
          </p:nvSpPr>
          <p:spPr>
            <a:xfrm>
              <a:off x="7681908" y="231060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EGY</a:t>
              </a:r>
            </a:p>
          </p:txBody>
        </p:sp>
        <p:sp>
          <p:nvSpPr>
            <p:cNvPr id="588" name="tx588"/>
            <p:cNvSpPr/>
            <p:nvPr/>
          </p:nvSpPr>
          <p:spPr>
            <a:xfrm>
              <a:off x="7697989" y="223781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589" name="tx589"/>
            <p:cNvSpPr/>
            <p:nvPr/>
          </p:nvSpPr>
          <p:spPr>
            <a:xfrm>
              <a:off x="7696331" y="216501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590" name="tx590"/>
            <p:cNvSpPr/>
            <p:nvPr/>
          </p:nvSpPr>
          <p:spPr>
            <a:xfrm>
              <a:off x="7725579" y="209222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BTN</a:t>
              </a:r>
            </a:p>
          </p:txBody>
        </p:sp>
        <p:sp>
          <p:nvSpPr>
            <p:cNvPr id="591" name="tx591"/>
            <p:cNvSpPr/>
            <p:nvPr/>
          </p:nvSpPr>
          <p:spPr>
            <a:xfrm>
              <a:off x="7725488" y="201943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592" name="tx592"/>
            <p:cNvSpPr/>
            <p:nvPr/>
          </p:nvSpPr>
          <p:spPr>
            <a:xfrm>
              <a:off x="7725579"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593" name="rc593"/>
            <p:cNvSpPr/>
            <p:nvPr/>
          </p:nvSpPr>
          <p:spPr>
            <a:xfrm>
              <a:off x="6782248" y="1807652"/>
              <a:ext cx="1218078" cy="3683347"/>
            </a:xfrm>
            <a:prstGeom prst="rect">
              <a:avLst/>
            </a:prstGeom>
            <a:noFill/>
            <a:ln w="13550" cap="rnd">
              <a:solidFill>
                <a:srgbClr val="999999">
                  <a:alpha val="100000"/>
                </a:srgbClr>
              </a:solidFill>
              <a:prstDash val="solid"/>
              <a:round/>
            </a:ln>
          </p:spPr>
          <p:txBody>
            <a:bodyPr/>
            <a:lstStyle/>
            <a:p/>
          </p:txBody>
        </p:sp>
        <p:sp>
          <p:nvSpPr>
            <p:cNvPr id="594" name="pl594"/>
            <p:cNvSpPr/>
            <p:nvPr/>
          </p:nvSpPr>
          <p:spPr>
            <a:xfrm>
              <a:off x="808151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5" name="pl595"/>
            <p:cNvSpPr/>
            <p:nvPr/>
          </p:nvSpPr>
          <p:spPr>
            <a:xfrm>
              <a:off x="831353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6" name="pl596"/>
            <p:cNvSpPr/>
            <p:nvPr/>
          </p:nvSpPr>
          <p:spPr>
            <a:xfrm>
              <a:off x="854554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7" name="pl597"/>
            <p:cNvSpPr/>
            <p:nvPr/>
          </p:nvSpPr>
          <p:spPr>
            <a:xfrm>
              <a:off x="877756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8" name="pl598"/>
            <p:cNvSpPr/>
            <p:nvPr/>
          </p:nvSpPr>
          <p:spPr>
            <a:xfrm>
              <a:off x="90095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9" name="pl599"/>
            <p:cNvSpPr/>
            <p:nvPr/>
          </p:nvSpPr>
          <p:spPr>
            <a:xfrm>
              <a:off x="92415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00" name="pl600"/>
            <p:cNvSpPr/>
            <p:nvPr/>
          </p:nvSpPr>
          <p:spPr>
            <a:xfrm>
              <a:off x="9021177"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601" name="pt601"/>
            <p:cNvSpPr/>
            <p:nvPr/>
          </p:nvSpPr>
          <p:spPr>
            <a:xfrm>
              <a:off x="803545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2" name="pt602"/>
            <p:cNvSpPr/>
            <p:nvPr/>
          </p:nvSpPr>
          <p:spPr>
            <a:xfrm>
              <a:off x="8487879" y="519963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3" name="pt603"/>
            <p:cNvSpPr/>
            <p:nvPr/>
          </p:nvSpPr>
          <p:spPr>
            <a:xfrm>
              <a:off x="8545883" y="512176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4" name="pt604"/>
            <p:cNvSpPr/>
            <p:nvPr/>
          </p:nvSpPr>
          <p:spPr>
            <a:xfrm>
              <a:off x="8661890" y="504389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5" name="pt605"/>
            <p:cNvSpPr/>
            <p:nvPr/>
          </p:nvSpPr>
          <p:spPr>
            <a:xfrm>
              <a:off x="8719894" y="496601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6" name="pt606"/>
            <p:cNvSpPr/>
            <p:nvPr/>
          </p:nvSpPr>
          <p:spPr>
            <a:xfrm>
              <a:off x="8719894" y="48881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7" name="pt607"/>
            <p:cNvSpPr/>
            <p:nvPr/>
          </p:nvSpPr>
          <p:spPr>
            <a:xfrm>
              <a:off x="8754696" y="481027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08" name="pt608"/>
            <p:cNvSpPr/>
            <p:nvPr/>
          </p:nvSpPr>
          <p:spPr>
            <a:xfrm>
              <a:off x="8754696" y="473240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09" name="pt609"/>
            <p:cNvSpPr/>
            <p:nvPr/>
          </p:nvSpPr>
          <p:spPr>
            <a:xfrm>
              <a:off x="8777898" y="465453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0" name="pt610"/>
            <p:cNvSpPr/>
            <p:nvPr/>
          </p:nvSpPr>
          <p:spPr>
            <a:xfrm>
              <a:off x="8812700" y="457665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1" name="pt611"/>
            <p:cNvSpPr/>
            <p:nvPr/>
          </p:nvSpPr>
          <p:spPr>
            <a:xfrm>
              <a:off x="8859103" y="449878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12" name="pt612"/>
            <p:cNvSpPr/>
            <p:nvPr/>
          </p:nvSpPr>
          <p:spPr>
            <a:xfrm>
              <a:off x="8917107" y="442091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13" name="pt613"/>
            <p:cNvSpPr/>
            <p:nvPr/>
          </p:nvSpPr>
          <p:spPr>
            <a:xfrm>
              <a:off x="8928707" y="434304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14" name="pt614"/>
            <p:cNvSpPr/>
            <p:nvPr/>
          </p:nvSpPr>
          <p:spPr>
            <a:xfrm>
              <a:off x="8951909" y="426517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15" name="pt615"/>
            <p:cNvSpPr/>
            <p:nvPr/>
          </p:nvSpPr>
          <p:spPr>
            <a:xfrm>
              <a:off x="8963510" y="41872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6" name="pt616"/>
            <p:cNvSpPr/>
            <p:nvPr/>
          </p:nvSpPr>
          <p:spPr>
            <a:xfrm>
              <a:off x="8986711" y="410942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7" name="pt617"/>
            <p:cNvSpPr/>
            <p:nvPr/>
          </p:nvSpPr>
          <p:spPr>
            <a:xfrm>
              <a:off x="8986711" y="40315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8" name="pt618"/>
            <p:cNvSpPr/>
            <p:nvPr/>
          </p:nvSpPr>
          <p:spPr>
            <a:xfrm>
              <a:off x="8986711" y="39536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19" name="pt619"/>
            <p:cNvSpPr/>
            <p:nvPr/>
          </p:nvSpPr>
          <p:spPr>
            <a:xfrm>
              <a:off x="8986711" y="38758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0" name="pt620"/>
            <p:cNvSpPr/>
            <p:nvPr/>
          </p:nvSpPr>
          <p:spPr>
            <a:xfrm>
              <a:off x="8998312" y="37979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1" name="pt621"/>
            <p:cNvSpPr/>
            <p:nvPr/>
          </p:nvSpPr>
          <p:spPr>
            <a:xfrm>
              <a:off x="9009913" y="37200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2" name="pt622"/>
            <p:cNvSpPr/>
            <p:nvPr/>
          </p:nvSpPr>
          <p:spPr>
            <a:xfrm>
              <a:off x="9021513" y="364219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3" name="pt623"/>
            <p:cNvSpPr/>
            <p:nvPr/>
          </p:nvSpPr>
          <p:spPr>
            <a:xfrm>
              <a:off x="9021513" y="35643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4" name="pt624"/>
            <p:cNvSpPr/>
            <p:nvPr/>
          </p:nvSpPr>
          <p:spPr>
            <a:xfrm>
              <a:off x="9033114" y="348645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5" name="pt625"/>
            <p:cNvSpPr/>
            <p:nvPr/>
          </p:nvSpPr>
          <p:spPr>
            <a:xfrm>
              <a:off x="9033114" y="34085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6" name="pt626"/>
            <p:cNvSpPr/>
            <p:nvPr/>
          </p:nvSpPr>
          <p:spPr>
            <a:xfrm>
              <a:off x="9033114" y="33307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7" name="pt627"/>
            <p:cNvSpPr/>
            <p:nvPr/>
          </p:nvSpPr>
          <p:spPr>
            <a:xfrm>
              <a:off x="9044715" y="32528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8" name="pt628"/>
            <p:cNvSpPr/>
            <p:nvPr/>
          </p:nvSpPr>
          <p:spPr>
            <a:xfrm>
              <a:off x="9044715" y="317496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29" name="pt629"/>
            <p:cNvSpPr/>
            <p:nvPr/>
          </p:nvSpPr>
          <p:spPr>
            <a:xfrm>
              <a:off x="9056316" y="309709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0" name="pt630"/>
            <p:cNvSpPr/>
            <p:nvPr/>
          </p:nvSpPr>
          <p:spPr>
            <a:xfrm>
              <a:off x="9056316" y="30192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1" name="pt631"/>
            <p:cNvSpPr/>
            <p:nvPr/>
          </p:nvSpPr>
          <p:spPr>
            <a:xfrm>
              <a:off x="9056316" y="29413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2" name="pt632"/>
            <p:cNvSpPr/>
            <p:nvPr/>
          </p:nvSpPr>
          <p:spPr>
            <a:xfrm>
              <a:off x="9067916" y="28634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3" name="pt633"/>
            <p:cNvSpPr/>
            <p:nvPr/>
          </p:nvSpPr>
          <p:spPr>
            <a:xfrm>
              <a:off x="9079517" y="27856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4" name="pt634"/>
            <p:cNvSpPr/>
            <p:nvPr/>
          </p:nvSpPr>
          <p:spPr>
            <a:xfrm>
              <a:off x="9091118" y="270773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5" name="pt635"/>
            <p:cNvSpPr/>
            <p:nvPr/>
          </p:nvSpPr>
          <p:spPr>
            <a:xfrm>
              <a:off x="9091118" y="262985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6" name="pt636"/>
            <p:cNvSpPr/>
            <p:nvPr/>
          </p:nvSpPr>
          <p:spPr>
            <a:xfrm>
              <a:off x="9125920" y="25519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7" name="pt637"/>
            <p:cNvSpPr/>
            <p:nvPr/>
          </p:nvSpPr>
          <p:spPr>
            <a:xfrm>
              <a:off x="9125920" y="247411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38" name="pt638"/>
            <p:cNvSpPr/>
            <p:nvPr/>
          </p:nvSpPr>
          <p:spPr>
            <a:xfrm>
              <a:off x="9149122" y="23962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9" name="pt639"/>
            <p:cNvSpPr/>
            <p:nvPr/>
          </p:nvSpPr>
          <p:spPr>
            <a:xfrm>
              <a:off x="9149122" y="23183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0" name="pt640"/>
            <p:cNvSpPr/>
            <p:nvPr/>
          </p:nvSpPr>
          <p:spPr>
            <a:xfrm>
              <a:off x="9160722" y="22404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1" name="pt641"/>
            <p:cNvSpPr/>
            <p:nvPr/>
          </p:nvSpPr>
          <p:spPr>
            <a:xfrm>
              <a:off x="9160722" y="216262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2" name="pt642"/>
            <p:cNvSpPr/>
            <p:nvPr/>
          </p:nvSpPr>
          <p:spPr>
            <a:xfrm>
              <a:off x="9183924" y="20847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3" name="pt643"/>
            <p:cNvSpPr/>
            <p:nvPr/>
          </p:nvSpPr>
          <p:spPr>
            <a:xfrm>
              <a:off x="9183924" y="200688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4" name="pt644"/>
            <p:cNvSpPr/>
            <p:nvPr/>
          </p:nvSpPr>
          <p:spPr>
            <a:xfrm>
              <a:off x="918392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5" name="tx645"/>
            <p:cNvSpPr/>
            <p:nvPr/>
          </p:nvSpPr>
          <p:spPr>
            <a:xfrm>
              <a:off x="8139520"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646" name="tx646"/>
            <p:cNvSpPr/>
            <p:nvPr/>
          </p:nvSpPr>
          <p:spPr>
            <a:xfrm>
              <a:off x="8591950" y="5217265"/>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647" name="tx647"/>
            <p:cNvSpPr/>
            <p:nvPr/>
          </p:nvSpPr>
          <p:spPr>
            <a:xfrm>
              <a:off x="8649953" y="513939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648" name="tx648"/>
            <p:cNvSpPr/>
            <p:nvPr/>
          </p:nvSpPr>
          <p:spPr>
            <a:xfrm>
              <a:off x="8765961" y="50615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649" name="tx649"/>
            <p:cNvSpPr/>
            <p:nvPr/>
          </p:nvSpPr>
          <p:spPr>
            <a:xfrm>
              <a:off x="8823965" y="498364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650" name="tx650"/>
            <p:cNvSpPr/>
            <p:nvPr/>
          </p:nvSpPr>
          <p:spPr>
            <a:xfrm>
              <a:off x="8823965" y="490577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651" name="tx651"/>
            <p:cNvSpPr/>
            <p:nvPr/>
          </p:nvSpPr>
          <p:spPr>
            <a:xfrm>
              <a:off x="8858767" y="482790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652" name="tx652"/>
            <p:cNvSpPr/>
            <p:nvPr/>
          </p:nvSpPr>
          <p:spPr>
            <a:xfrm>
              <a:off x="8858767" y="475003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653" name="tx653"/>
            <p:cNvSpPr/>
            <p:nvPr/>
          </p:nvSpPr>
          <p:spPr>
            <a:xfrm>
              <a:off x="8881968" y="467216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654" name="tx654"/>
            <p:cNvSpPr/>
            <p:nvPr/>
          </p:nvSpPr>
          <p:spPr>
            <a:xfrm>
              <a:off x="8916771" y="459428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655" name="tx655"/>
            <p:cNvSpPr/>
            <p:nvPr/>
          </p:nvSpPr>
          <p:spPr>
            <a:xfrm>
              <a:off x="8963174" y="4516416"/>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656" name="tx656"/>
            <p:cNvSpPr/>
            <p:nvPr/>
          </p:nvSpPr>
          <p:spPr>
            <a:xfrm>
              <a:off x="9021177" y="443854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657" name="tx657"/>
            <p:cNvSpPr/>
            <p:nvPr/>
          </p:nvSpPr>
          <p:spPr>
            <a:xfrm>
              <a:off x="9032778" y="436067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658" name="tx658"/>
            <p:cNvSpPr/>
            <p:nvPr/>
          </p:nvSpPr>
          <p:spPr>
            <a:xfrm>
              <a:off x="9055980" y="4282800"/>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659" name="tx659"/>
            <p:cNvSpPr/>
            <p:nvPr/>
          </p:nvSpPr>
          <p:spPr>
            <a:xfrm>
              <a:off x="8775185" y="420492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660" name="tx660"/>
            <p:cNvSpPr/>
            <p:nvPr/>
          </p:nvSpPr>
          <p:spPr>
            <a:xfrm>
              <a:off x="8793998" y="412705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661" name="tx661"/>
            <p:cNvSpPr/>
            <p:nvPr/>
          </p:nvSpPr>
          <p:spPr>
            <a:xfrm>
              <a:off x="8855720" y="4049184"/>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662" name="tx662"/>
            <p:cNvSpPr/>
            <p:nvPr/>
          </p:nvSpPr>
          <p:spPr>
            <a:xfrm>
              <a:off x="8829202" y="397131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TLS</a:t>
              </a:r>
            </a:p>
          </p:txBody>
        </p:sp>
        <p:sp>
          <p:nvSpPr>
            <p:cNvPr id="663" name="tx663"/>
            <p:cNvSpPr/>
            <p:nvPr/>
          </p:nvSpPr>
          <p:spPr>
            <a:xfrm>
              <a:off x="8824904" y="3893440"/>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664" name="tx664"/>
            <p:cNvSpPr/>
            <p:nvPr/>
          </p:nvSpPr>
          <p:spPr>
            <a:xfrm>
              <a:off x="8809987" y="381556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665" name="tx665"/>
            <p:cNvSpPr/>
            <p:nvPr/>
          </p:nvSpPr>
          <p:spPr>
            <a:xfrm>
              <a:off x="8834847" y="373769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666" name="tx666"/>
            <p:cNvSpPr/>
            <p:nvPr/>
          </p:nvSpPr>
          <p:spPr>
            <a:xfrm>
              <a:off x="8828800" y="365982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667" name="tx667"/>
            <p:cNvSpPr/>
            <p:nvPr/>
          </p:nvSpPr>
          <p:spPr>
            <a:xfrm>
              <a:off x="8839133" y="3581952"/>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668" name="tx668"/>
            <p:cNvSpPr/>
            <p:nvPr/>
          </p:nvSpPr>
          <p:spPr>
            <a:xfrm>
              <a:off x="8849179" y="350408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669" name="tx669"/>
            <p:cNvSpPr/>
            <p:nvPr/>
          </p:nvSpPr>
          <p:spPr>
            <a:xfrm>
              <a:off x="8868198" y="3426208"/>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670" name="tx670"/>
            <p:cNvSpPr/>
            <p:nvPr/>
          </p:nvSpPr>
          <p:spPr>
            <a:xfrm>
              <a:off x="8866827" y="3348336"/>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671" name="tx671"/>
            <p:cNvSpPr/>
            <p:nvPr/>
          </p:nvSpPr>
          <p:spPr>
            <a:xfrm>
              <a:off x="8869558" y="327046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672" name="tx672"/>
            <p:cNvSpPr/>
            <p:nvPr/>
          </p:nvSpPr>
          <p:spPr>
            <a:xfrm>
              <a:off x="8900464" y="3192592"/>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KIR</a:t>
              </a:r>
            </a:p>
          </p:txBody>
        </p:sp>
        <p:sp>
          <p:nvSpPr>
            <p:cNvPr id="673" name="tx673"/>
            <p:cNvSpPr/>
            <p:nvPr/>
          </p:nvSpPr>
          <p:spPr>
            <a:xfrm>
              <a:off x="8885548" y="311472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674" name="tx674"/>
            <p:cNvSpPr/>
            <p:nvPr/>
          </p:nvSpPr>
          <p:spPr>
            <a:xfrm>
              <a:off x="8894326" y="303684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675" name="tx675"/>
            <p:cNvSpPr/>
            <p:nvPr/>
          </p:nvSpPr>
          <p:spPr>
            <a:xfrm>
              <a:off x="8876861" y="2958975"/>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676" name="tx676"/>
            <p:cNvSpPr/>
            <p:nvPr/>
          </p:nvSpPr>
          <p:spPr>
            <a:xfrm>
              <a:off x="8884072" y="2881103"/>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677" name="tx677"/>
            <p:cNvSpPr/>
            <p:nvPr/>
          </p:nvSpPr>
          <p:spPr>
            <a:xfrm>
              <a:off x="8891284" y="2803231"/>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678" name="tx678"/>
            <p:cNvSpPr/>
            <p:nvPr/>
          </p:nvSpPr>
          <p:spPr>
            <a:xfrm>
              <a:off x="8915961" y="272535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679" name="tx679"/>
            <p:cNvSpPr/>
            <p:nvPr/>
          </p:nvSpPr>
          <p:spPr>
            <a:xfrm>
              <a:off x="8902885" y="264748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680" name="tx680"/>
            <p:cNvSpPr/>
            <p:nvPr/>
          </p:nvSpPr>
          <p:spPr>
            <a:xfrm>
              <a:off x="8941985" y="256961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681" name="tx681"/>
            <p:cNvSpPr/>
            <p:nvPr/>
          </p:nvSpPr>
          <p:spPr>
            <a:xfrm>
              <a:off x="8959541" y="249174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682" name="tx682"/>
            <p:cNvSpPr/>
            <p:nvPr/>
          </p:nvSpPr>
          <p:spPr>
            <a:xfrm>
              <a:off x="9000482" y="241387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683" name="tx683"/>
            <p:cNvSpPr/>
            <p:nvPr/>
          </p:nvSpPr>
          <p:spPr>
            <a:xfrm>
              <a:off x="8974056" y="2335999"/>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TUN</a:t>
              </a:r>
            </a:p>
          </p:txBody>
        </p:sp>
        <p:sp>
          <p:nvSpPr>
            <p:cNvPr id="684" name="tx684"/>
            <p:cNvSpPr/>
            <p:nvPr/>
          </p:nvSpPr>
          <p:spPr>
            <a:xfrm>
              <a:off x="8976787" y="225812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685" name="tx685"/>
            <p:cNvSpPr/>
            <p:nvPr/>
          </p:nvSpPr>
          <p:spPr>
            <a:xfrm>
              <a:off x="9012083" y="2180255"/>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686" name="tx686"/>
            <p:cNvSpPr/>
            <p:nvPr/>
          </p:nvSpPr>
          <p:spPr>
            <a:xfrm>
              <a:off x="9013247" y="210238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BTN</a:t>
              </a:r>
            </a:p>
          </p:txBody>
        </p:sp>
        <p:sp>
          <p:nvSpPr>
            <p:cNvPr id="687" name="tx687"/>
            <p:cNvSpPr/>
            <p:nvPr/>
          </p:nvSpPr>
          <p:spPr>
            <a:xfrm>
              <a:off x="9013156" y="202451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688" name="tx688"/>
            <p:cNvSpPr/>
            <p:nvPr/>
          </p:nvSpPr>
          <p:spPr>
            <a:xfrm>
              <a:off x="9013247"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689" name="rc689"/>
            <p:cNvSpPr/>
            <p:nvPr/>
          </p:nvSpPr>
          <p:spPr>
            <a:xfrm>
              <a:off x="8069916" y="1807652"/>
              <a:ext cx="1218078" cy="3683347"/>
            </a:xfrm>
            <a:prstGeom prst="rect">
              <a:avLst/>
            </a:prstGeom>
            <a:noFill/>
            <a:ln w="13550" cap="rnd">
              <a:solidFill>
                <a:srgbClr val="999999">
                  <a:alpha val="100000"/>
                </a:srgbClr>
              </a:solidFill>
              <a:prstDash val="solid"/>
              <a:round/>
            </a:ln>
          </p:spPr>
          <p:txBody>
            <a:bodyPr/>
            <a:lstStyle/>
            <a:p/>
          </p:txBody>
        </p:sp>
        <p:sp>
          <p:nvSpPr>
            <p:cNvPr id="690" name="pl690"/>
            <p:cNvSpPr/>
            <p:nvPr/>
          </p:nvSpPr>
          <p:spPr>
            <a:xfrm>
              <a:off x="93691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91" name="pl691"/>
            <p:cNvSpPr/>
            <p:nvPr/>
          </p:nvSpPr>
          <p:spPr>
            <a:xfrm>
              <a:off x="960120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92" name="pl692"/>
            <p:cNvSpPr/>
            <p:nvPr/>
          </p:nvSpPr>
          <p:spPr>
            <a:xfrm>
              <a:off x="983321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93" name="pl693"/>
            <p:cNvSpPr/>
            <p:nvPr/>
          </p:nvSpPr>
          <p:spPr>
            <a:xfrm>
              <a:off x="1006523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94" name="pl694"/>
            <p:cNvSpPr/>
            <p:nvPr/>
          </p:nvSpPr>
          <p:spPr>
            <a:xfrm>
              <a:off x="102972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95" name="pl695"/>
            <p:cNvSpPr/>
            <p:nvPr/>
          </p:nvSpPr>
          <p:spPr>
            <a:xfrm>
              <a:off x="105292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96" name="pl696"/>
            <p:cNvSpPr/>
            <p:nvPr/>
          </p:nvSpPr>
          <p:spPr>
            <a:xfrm>
              <a:off x="10181237"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697" name="pt697"/>
            <p:cNvSpPr/>
            <p:nvPr/>
          </p:nvSpPr>
          <p:spPr>
            <a:xfrm>
              <a:off x="932311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8" name="pt698"/>
            <p:cNvSpPr/>
            <p:nvPr/>
          </p:nvSpPr>
          <p:spPr>
            <a:xfrm>
              <a:off x="9636338" y="5187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9" name="pt699"/>
            <p:cNvSpPr/>
            <p:nvPr/>
          </p:nvSpPr>
          <p:spPr>
            <a:xfrm>
              <a:off x="9868353" y="5096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00" name="pt700"/>
            <p:cNvSpPr/>
            <p:nvPr/>
          </p:nvSpPr>
          <p:spPr>
            <a:xfrm>
              <a:off x="9879953" y="5006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01" name="pt701"/>
            <p:cNvSpPr/>
            <p:nvPr/>
          </p:nvSpPr>
          <p:spPr>
            <a:xfrm>
              <a:off x="9926356" y="4915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02" name="pt702"/>
            <p:cNvSpPr/>
            <p:nvPr/>
          </p:nvSpPr>
          <p:spPr>
            <a:xfrm>
              <a:off x="10007562" y="48250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03" name="pt703"/>
            <p:cNvSpPr/>
            <p:nvPr/>
          </p:nvSpPr>
          <p:spPr>
            <a:xfrm>
              <a:off x="10042364" y="47345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04" name="pt704"/>
            <p:cNvSpPr/>
            <p:nvPr/>
          </p:nvSpPr>
          <p:spPr>
            <a:xfrm>
              <a:off x="10065565" y="46440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05" name="pt705"/>
            <p:cNvSpPr/>
            <p:nvPr/>
          </p:nvSpPr>
          <p:spPr>
            <a:xfrm>
              <a:off x="10077166" y="45535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06" name="pt706"/>
            <p:cNvSpPr/>
            <p:nvPr/>
          </p:nvSpPr>
          <p:spPr>
            <a:xfrm>
              <a:off x="10100368" y="44630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07" name="pt707"/>
            <p:cNvSpPr/>
            <p:nvPr/>
          </p:nvSpPr>
          <p:spPr>
            <a:xfrm>
              <a:off x="10181573" y="43725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08" name="pt708"/>
            <p:cNvSpPr/>
            <p:nvPr/>
          </p:nvSpPr>
          <p:spPr>
            <a:xfrm>
              <a:off x="10193174" y="42820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09" name="pt709"/>
            <p:cNvSpPr/>
            <p:nvPr/>
          </p:nvSpPr>
          <p:spPr>
            <a:xfrm>
              <a:off x="10239577" y="41915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10" name="pt710"/>
            <p:cNvSpPr/>
            <p:nvPr/>
          </p:nvSpPr>
          <p:spPr>
            <a:xfrm>
              <a:off x="10239577" y="410100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11" name="pt711"/>
            <p:cNvSpPr/>
            <p:nvPr/>
          </p:nvSpPr>
          <p:spPr>
            <a:xfrm>
              <a:off x="10251177" y="401050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2" name="pt712"/>
            <p:cNvSpPr/>
            <p:nvPr/>
          </p:nvSpPr>
          <p:spPr>
            <a:xfrm>
              <a:off x="10251177" y="392000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3" name="pt713"/>
            <p:cNvSpPr/>
            <p:nvPr/>
          </p:nvSpPr>
          <p:spPr>
            <a:xfrm>
              <a:off x="10251177" y="3829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4" name="pt714"/>
            <p:cNvSpPr/>
            <p:nvPr/>
          </p:nvSpPr>
          <p:spPr>
            <a:xfrm>
              <a:off x="10251177" y="3739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5" name="pt715"/>
            <p:cNvSpPr/>
            <p:nvPr/>
          </p:nvSpPr>
          <p:spPr>
            <a:xfrm>
              <a:off x="10262778" y="3648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6" name="pt716"/>
            <p:cNvSpPr/>
            <p:nvPr/>
          </p:nvSpPr>
          <p:spPr>
            <a:xfrm>
              <a:off x="10285980" y="3558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7" name="pt717"/>
            <p:cNvSpPr/>
            <p:nvPr/>
          </p:nvSpPr>
          <p:spPr>
            <a:xfrm>
              <a:off x="10297580" y="3467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8" name="pt718"/>
            <p:cNvSpPr/>
            <p:nvPr/>
          </p:nvSpPr>
          <p:spPr>
            <a:xfrm>
              <a:off x="10309181" y="3377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9" name="pt719"/>
            <p:cNvSpPr/>
            <p:nvPr/>
          </p:nvSpPr>
          <p:spPr>
            <a:xfrm>
              <a:off x="10320782" y="3286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0" name="pt720"/>
            <p:cNvSpPr/>
            <p:nvPr/>
          </p:nvSpPr>
          <p:spPr>
            <a:xfrm>
              <a:off x="10332383" y="3196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1" name="pt721"/>
            <p:cNvSpPr/>
            <p:nvPr/>
          </p:nvSpPr>
          <p:spPr>
            <a:xfrm>
              <a:off x="10332383" y="3105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2" name="pt722"/>
            <p:cNvSpPr/>
            <p:nvPr/>
          </p:nvSpPr>
          <p:spPr>
            <a:xfrm>
              <a:off x="10332383" y="3015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3" name="pt723"/>
            <p:cNvSpPr/>
            <p:nvPr/>
          </p:nvSpPr>
          <p:spPr>
            <a:xfrm>
              <a:off x="10332383" y="2924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4" name="pt724"/>
            <p:cNvSpPr/>
            <p:nvPr/>
          </p:nvSpPr>
          <p:spPr>
            <a:xfrm>
              <a:off x="10343983" y="28340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5" name="pt725"/>
            <p:cNvSpPr/>
            <p:nvPr/>
          </p:nvSpPr>
          <p:spPr>
            <a:xfrm>
              <a:off x="10355584" y="27435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6" name="pt726"/>
            <p:cNvSpPr/>
            <p:nvPr/>
          </p:nvSpPr>
          <p:spPr>
            <a:xfrm>
              <a:off x="10367185" y="26530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27" name="pt727"/>
            <p:cNvSpPr/>
            <p:nvPr/>
          </p:nvSpPr>
          <p:spPr>
            <a:xfrm>
              <a:off x="10378786" y="25625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28" name="pt728"/>
            <p:cNvSpPr/>
            <p:nvPr/>
          </p:nvSpPr>
          <p:spPr>
            <a:xfrm>
              <a:off x="10378786" y="24720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29" name="pt729"/>
            <p:cNvSpPr/>
            <p:nvPr/>
          </p:nvSpPr>
          <p:spPr>
            <a:xfrm>
              <a:off x="10378786" y="23815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30" name="pt730"/>
            <p:cNvSpPr/>
            <p:nvPr/>
          </p:nvSpPr>
          <p:spPr>
            <a:xfrm>
              <a:off x="10390387" y="22910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31" name="pt731"/>
            <p:cNvSpPr/>
            <p:nvPr/>
          </p:nvSpPr>
          <p:spPr>
            <a:xfrm>
              <a:off x="10401987" y="22005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32" name="pt732"/>
            <p:cNvSpPr/>
            <p:nvPr/>
          </p:nvSpPr>
          <p:spPr>
            <a:xfrm>
              <a:off x="10436790" y="2110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3" name="pt733"/>
            <p:cNvSpPr/>
            <p:nvPr/>
          </p:nvSpPr>
          <p:spPr>
            <a:xfrm>
              <a:off x="10436790" y="20195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4" name="pt734"/>
            <p:cNvSpPr/>
            <p:nvPr/>
          </p:nvSpPr>
          <p:spPr>
            <a:xfrm>
              <a:off x="1047159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5" name="tx735"/>
            <p:cNvSpPr/>
            <p:nvPr/>
          </p:nvSpPr>
          <p:spPr>
            <a:xfrm>
              <a:off x="942718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736" name="tx736"/>
            <p:cNvSpPr/>
            <p:nvPr/>
          </p:nvSpPr>
          <p:spPr>
            <a:xfrm>
              <a:off x="9740409" y="5204637"/>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TLS</a:t>
              </a:r>
            </a:p>
          </p:txBody>
        </p:sp>
        <p:sp>
          <p:nvSpPr>
            <p:cNvPr id="737" name="tx737"/>
            <p:cNvSpPr/>
            <p:nvPr/>
          </p:nvSpPr>
          <p:spPr>
            <a:xfrm>
              <a:off x="9972424" y="5114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738" name="tx738"/>
            <p:cNvSpPr/>
            <p:nvPr/>
          </p:nvSpPr>
          <p:spPr>
            <a:xfrm>
              <a:off x="9984024" y="50236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739" name="tx739"/>
            <p:cNvSpPr/>
            <p:nvPr/>
          </p:nvSpPr>
          <p:spPr>
            <a:xfrm>
              <a:off x="10030427" y="4933137"/>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740" name="tx740"/>
            <p:cNvSpPr/>
            <p:nvPr/>
          </p:nvSpPr>
          <p:spPr>
            <a:xfrm>
              <a:off x="10111633" y="484263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741" name="tx741"/>
            <p:cNvSpPr/>
            <p:nvPr/>
          </p:nvSpPr>
          <p:spPr>
            <a:xfrm>
              <a:off x="10146435" y="475213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742" name="tx742"/>
            <p:cNvSpPr/>
            <p:nvPr/>
          </p:nvSpPr>
          <p:spPr>
            <a:xfrm>
              <a:off x="10169636" y="46616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743" name="tx743"/>
            <p:cNvSpPr/>
            <p:nvPr/>
          </p:nvSpPr>
          <p:spPr>
            <a:xfrm>
              <a:off x="10181237" y="457113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LBN</a:t>
              </a:r>
            </a:p>
          </p:txBody>
        </p:sp>
        <p:sp>
          <p:nvSpPr>
            <p:cNvPr id="744" name="tx744"/>
            <p:cNvSpPr/>
            <p:nvPr/>
          </p:nvSpPr>
          <p:spPr>
            <a:xfrm>
              <a:off x="10204439" y="4480637"/>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745" name="tx745"/>
            <p:cNvSpPr/>
            <p:nvPr/>
          </p:nvSpPr>
          <p:spPr>
            <a:xfrm>
              <a:off x="10285644" y="439013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746" name="tx746"/>
            <p:cNvSpPr/>
            <p:nvPr/>
          </p:nvSpPr>
          <p:spPr>
            <a:xfrm>
              <a:off x="10297245" y="429963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NAM</a:t>
              </a:r>
            </a:p>
          </p:txBody>
        </p:sp>
        <p:sp>
          <p:nvSpPr>
            <p:cNvPr id="747" name="tx747"/>
            <p:cNvSpPr/>
            <p:nvPr/>
          </p:nvSpPr>
          <p:spPr>
            <a:xfrm>
              <a:off x="10343648" y="420913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748" name="tx748"/>
            <p:cNvSpPr/>
            <p:nvPr/>
          </p:nvSpPr>
          <p:spPr>
            <a:xfrm>
              <a:off x="10343648" y="411863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749" name="tx749"/>
            <p:cNvSpPr/>
            <p:nvPr/>
          </p:nvSpPr>
          <p:spPr>
            <a:xfrm>
              <a:off x="10058464" y="402813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750" name="tx750"/>
            <p:cNvSpPr/>
            <p:nvPr/>
          </p:nvSpPr>
          <p:spPr>
            <a:xfrm>
              <a:off x="10076112" y="393763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751" name="tx751"/>
            <p:cNvSpPr/>
            <p:nvPr/>
          </p:nvSpPr>
          <p:spPr>
            <a:xfrm>
              <a:off x="10080501" y="384713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VUT</a:t>
              </a:r>
            </a:p>
          </p:txBody>
        </p:sp>
        <p:sp>
          <p:nvSpPr>
            <p:cNvPr id="752" name="tx752"/>
            <p:cNvSpPr/>
            <p:nvPr/>
          </p:nvSpPr>
          <p:spPr>
            <a:xfrm>
              <a:off x="10071723" y="3756638"/>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753" name="tx753"/>
            <p:cNvSpPr/>
            <p:nvPr/>
          </p:nvSpPr>
          <p:spPr>
            <a:xfrm>
              <a:off x="10100971" y="3666138"/>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754" name="tx754"/>
            <p:cNvSpPr/>
            <p:nvPr/>
          </p:nvSpPr>
          <p:spPr>
            <a:xfrm>
              <a:off x="10115212" y="357563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PSE</a:t>
              </a:r>
            </a:p>
          </p:txBody>
        </p:sp>
        <p:sp>
          <p:nvSpPr>
            <p:cNvPr id="755" name="tx755"/>
            <p:cNvSpPr/>
            <p:nvPr/>
          </p:nvSpPr>
          <p:spPr>
            <a:xfrm>
              <a:off x="10109347" y="348513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SWZ</a:t>
              </a:r>
            </a:p>
          </p:txBody>
        </p:sp>
        <p:sp>
          <p:nvSpPr>
            <p:cNvPr id="756" name="tx756"/>
            <p:cNvSpPr/>
            <p:nvPr/>
          </p:nvSpPr>
          <p:spPr>
            <a:xfrm>
              <a:off x="10120948" y="339463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757" name="tx757"/>
            <p:cNvSpPr/>
            <p:nvPr/>
          </p:nvSpPr>
          <p:spPr>
            <a:xfrm>
              <a:off x="10138401" y="3304138"/>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758" name="tx758"/>
            <p:cNvSpPr/>
            <p:nvPr/>
          </p:nvSpPr>
          <p:spPr>
            <a:xfrm>
              <a:off x="10148447" y="321363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759" name="tx759"/>
            <p:cNvSpPr/>
            <p:nvPr/>
          </p:nvSpPr>
          <p:spPr>
            <a:xfrm>
              <a:off x="10161615" y="312313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760" name="tx760"/>
            <p:cNvSpPr/>
            <p:nvPr/>
          </p:nvSpPr>
          <p:spPr>
            <a:xfrm>
              <a:off x="10166095" y="3032638"/>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761" name="tx761"/>
            <p:cNvSpPr/>
            <p:nvPr/>
          </p:nvSpPr>
          <p:spPr>
            <a:xfrm>
              <a:off x="10179354" y="2942138"/>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762" name="tx762"/>
            <p:cNvSpPr/>
            <p:nvPr/>
          </p:nvSpPr>
          <p:spPr>
            <a:xfrm>
              <a:off x="10212992" y="2851638"/>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763" name="tx763"/>
            <p:cNvSpPr/>
            <p:nvPr/>
          </p:nvSpPr>
          <p:spPr>
            <a:xfrm>
              <a:off x="10190668" y="2761138"/>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764" name="tx764"/>
            <p:cNvSpPr/>
            <p:nvPr/>
          </p:nvSpPr>
          <p:spPr>
            <a:xfrm>
              <a:off x="10192028" y="267063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765" name="tx765"/>
            <p:cNvSpPr/>
            <p:nvPr/>
          </p:nvSpPr>
          <p:spPr>
            <a:xfrm>
              <a:off x="10230146" y="2580138"/>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766" name="tx766"/>
            <p:cNvSpPr/>
            <p:nvPr/>
          </p:nvSpPr>
          <p:spPr>
            <a:xfrm>
              <a:off x="10234535" y="248963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KIR</a:t>
              </a:r>
            </a:p>
          </p:txBody>
        </p:sp>
        <p:sp>
          <p:nvSpPr>
            <p:cNvPr id="767" name="tx767"/>
            <p:cNvSpPr/>
            <p:nvPr/>
          </p:nvSpPr>
          <p:spPr>
            <a:xfrm>
              <a:off x="10194942" y="2399139"/>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768" name="tx768"/>
            <p:cNvSpPr/>
            <p:nvPr/>
          </p:nvSpPr>
          <p:spPr>
            <a:xfrm>
              <a:off x="10202062" y="230863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MAR</a:t>
              </a:r>
            </a:p>
          </p:txBody>
        </p:sp>
        <p:sp>
          <p:nvSpPr>
            <p:cNvPr id="769" name="tx769"/>
            <p:cNvSpPr/>
            <p:nvPr/>
          </p:nvSpPr>
          <p:spPr>
            <a:xfrm>
              <a:off x="10218052" y="22181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770" name="tx770"/>
            <p:cNvSpPr/>
            <p:nvPr/>
          </p:nvSpPr>
          <p:spPr>
            <a:xfrm>
              <a:off x="10270411" y="212763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771" name="tx771"/>
            <p:cNvSpPr/>
            <p:nvPr/>
          </p:nvSpPr>
          <p:spPr>
            <a:xfrm>
              <a:off x="10288150" y="203713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772" name="tx772"/>
            <p:cNvSpPr/>
            <p:nvPr/>
          </p:nvSpPr>
          <p:spPr>
            <a:xfrm>
              <a:off x="10300915"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773" name="rc773"/>
            <p:cNvSpPr/>
            <p:nvPr/>
          </p:nvSpPr>
          <p:spPr>
            <a:xfrm>
              <a:off x="9357584" y="1807652"/>
              <a:ext cx="1218078" cy="3683347"/>
            </a:xfrm>
            <a:prstGeom prst="rect">
              <a:avLst/>
            </a:prstGeom>
            <a:noFill/>
            <a:ln w="13550" cap="rnd">
              <a:solidFill>
                <a:srgbClr val="999999">
                  <a:alpha val="100000"/>
                </a:srgbClr>
              </a:solidFill>
              <a:prstDash val="solid"/>
              <a:round/>
            </a:ln>
          </p:spPr>
          <p:txBody>
            <a:bodyPr/>
            <a:lstStyle/>
            <a:p/>
          </p:txBody>
        </p:sp>
        <p:sp>
          <p:nvSpPr>
            <p:cNvPr id="774" name="pl774"/>
            <p:cNvSpPr/>
            <p:nvPr/>
          </p:nvSpPr>
          <p:spPr>
            <a:xfrm>
              <a:off x="106568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5" name="pl775"/>
            <p:cNvSpPr/>
            <p:nvPr/>
          </p:nvSpPr>
          <p:spPr>
            <a:xfrm>
              <a:off x="1088886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6" name="pl776"/>
            <p:cNvSpPr/>
            <p:nvPr/>
          </p:nvSpPr>
          <p:spPr>
            <a:xfrm>
              <a:off x="1112088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7" name="pl777"/>
            <p:cNvSpPr/>
            <p:nvPr/>
          </p:nvSpPr>
          <p:spPr>
            <a:xfrm>
              <a:off x="1135289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8" name="pl778"/>
            <p:cNvSpPr/>
            <p:nvPr/>
          </p:nvSpPr>
          <p:spPr>
            <a:xfrm>
              <a:off x="1158491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79" name="pl779"/>
            <p:cNvSpPr/>
            <p:nvPr/>
          </p:nvSpPr>
          <p:spPr>
            <a:xfrm>
              <a:off x="1181692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80" name="pl780"/>
            <p:cNvSpPr/>
            <p:nvPr/>
          </p:nvSpPr>
          <p:spPr>
            <a:xfrm>
              <a:off x="11294894"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781" name="pt781"/>
            <p:cNvSpPr/>
            <p:nvPr/>
          </p:nvSpPr>
          <p:spPr>
            <a:xfrm>
              <a:off x="1064558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2" name="pt782"/>
            <p:cNvSpPr/>
            <p:nvPr/>
          </p:nvSpPr>
          <p:spPr>
            <a:xfrm>
              <a:off x="11167621" y="499846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3" name="pt783"/>
            <p:cNvSpPr/>
            <p:nvPr/>
          </p:nvSpPr>
          <p:spPr>
            <a:xfrm>
              <a:off x="11179222" y="471942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4" name="pt784"/>
            <p:cNvSpPr/>
            <p:nvPr/>
          </p:nvSpPr>
          <p:spPr>
            <a:xfrm>
              <a:off x="11237226" y="444038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5" name="pt785"/>
            <p:cNvSpPr/>
            <p:nvPr/>
          </p:nvSpPr>
          <p:spPr>
            <a:xfrm>
              <a:off x="11248827" y="416134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6" name="pt786"/>
            <p:cNvSpPr/>
            <p:nvPr/>
          </p:nvSpPr>
          <p:spPr>
            <a:xfrm>
              <a:off x="11306830" y="388230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87" name="pt787"/>
            <p:cNvSpPr/>
            <p:nvPr/>
          </p:nvSpPr>
          <p:spPr>
            <a:xfrm>
              <a:off x="11330032" y="360325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88" name="pt788"/>
            <p:cNvSpPr/>
            <p:nvPr/>
          </p:nvSpPr>
          <p:spPr>
            <a:xfrm>
              <a:off x="11376435" y="332421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89" name="pt789"/>
            <p:cNvSpPr/>
            <p:nvPr/>
          </p:nvSpPr>
          <p:spPr>
            <a:xfrm>
              <a:off x="11480842" y="304517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90" name="pt790"/>
            <p:cNvSpPr/>
            <p:nvPr/>
          </p:nvSpPr>
          <p:spPr>
            <a:xfrm>
              <a:off x="11538845" y="27661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91" name="pt791"/>
            <p:cNvSpPr/>
            <p:nvPr/>
          </p:nvSpPr>
          <p:spPr>
            <a:xfrm>
              <a:off x="11550446" y="24870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92" name="pt792"/>
            <p:cNvSpPr/>
            <p:nvPr/>
          </p:nvSpPr>
          <p:spPr>
            <a:xfrm>
              <a:off x="11666454" y="22080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93" name="pt793"/>
            <p:cNvSpPr/>
            <p:nvPr/>
          </p:nvSpPr>
          <p:spPr>
            <a:xfrm>
              <a:off x="11666454" y="192901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94" name="tx794"/>
            <p:cNvSpPr/>
            <p:nvPr/>
          </p:nvSpPr>
          <p:spPr>
            <a:xfrm>
              <a:off x="1074965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795" name="tx795"/>
            <p:cNvSpPr/>
            <p:nvPr/>
          </p:nvSpPr>
          <p:spPr>
            <a:xfrm>
              <a:off x="11271692" y="501609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AGO</a:t>
              </a:r>
            </a:p>
          </p:txBody>
        </p:sp>
        <p:sp>
          <p:nvSpPr>
            <p:cNvPr id="796" name="tx796"/>
            <p:cNvSpPr/>
            <p:nvPr/>
          </p:nvSpPr>
          <p:spPr>
            <a:xfrm>
              <a:off x="11283293" y="473705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797" name="tx797"/>
            <p:cNvSpPr/>
            <p:nvPr/>
          </p:nvSpPr>
          <p:spPr>
            <a:xfrm>
              <a:off x="11341297" y="44580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798" name="tx798"/>
            <p:cNvSpPr/>
            <p:nvPr/>
          </p:nvSpPr>
          <p:spPr>
            <a:xfrm>
              <a:off x="11352897" y="417897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799" name="tx799"/>
            <p:cNvSpPr/>
            <p:nvPr/>
          </p:nvSpPr>
          <p:spPr>
            <a:xfrm>
              <a:off x="11410901" y="389992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800" name="tx800"/>
            <p:cNvSpPr/>
            <p:nvPr/>
          </p:nvSpPr>
          <p:spPr>
            <a:xfrm>
              <a:off x="11434103" y="3620888"/>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801" name="tx801"/>
            <p:cNvSpPr/>
            <p:nvPr/>
          </p:nvSpPr>
          <p:spPr>
            <a:xfrm>
              <a:off x="11480506" y="334184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802" name="tx802"/>
            <p:cNvSpPr/>
            <p:nvPr/>
          </p:nvSpPr>
          <p:spPr>
            <a:xfrm>
              <a:off x="11584912" y="306280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803" name="tx803"/>
            <p:cNvSpPr/>
            <p:nvPr/>
          </p:nvSpPr>
          <p:spPr>
            <a:xfrm>
              <a:off x="11355001" y="2783763"/>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804" name="tx804"/>
            <p:cNvSpPr/>
            <p:nvPr/>
          </p:nvSpPr>
          <p:spPr>
            <a:xfrm>
              <a:off x="11357733" y="250472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805" name="tx805"/>
            <p:cNvSpPr/>
            <p:nvPr/>
          </p:nvSpPr>
          <p:spPr>
            <a:xfrm>
              <a:off x="11482518" y="222568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806" name="tx806"/>
            <p:cNvSpPr/>
            <p:nvPr/>
          </p:nvSpPr>
          <p:spPr>
            <a:xfrm>
              <a:off x="11491297"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807" name="rc807"/>
            <p:cNvSpPr/>
            <p:nvPr/>
          </p:nvSpPr>
          <p:spPr>
            <a:xfrm>
              <a:off x="10645252" y="1807652"/>
              <a:ext cx="1218078" cy="3683347"/>
            </a:xfrm>
            <a:prstGeom prst="rect">
              <a:avLst/>
            </a:prstGeom>
            <a:noFill/>
            <a:ln w="13550" cap="rnd">
              <a:solidFill>
                <a:srgbClr val="999999">
                  <a:alpha val="100000"/>
                </a:srgbClr>
              </a:solidFill>
              <a:prstDash val="solid"/>
              <a:round/>
            </a:ln>
          </p:spPr>
          <p:txBody>
            <a:bodyPr/>
            <a:lstStyle/>
            <a:p/>
          </p:txBody>
        </p:sp>
        <p:sp>
          <p:nvSpPr>
            <p:cNvPr id="808" name="rc808"/>
            <p:cNvSpPr/>
            <p:nvPr/>
          </p:nvSpPr>
          <p:spPr>
            <a:xfrm>
              <a:off x="343909"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09" name="tx809"/>
            <p:cNvSpPr/>
            <p:nvPr/>
          </p:nvSpPr>
          <p:spPr>
            <a:xfrm>
              <a:off x="645527"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(90%)</a:t>
              </a:r>
            </a:p>
          </p:txBody>
        </p:sp>
        <p:sp>
          <p:nvSpPr>
            <p:cNvPr id="810" name="rc810"/>
            <p:cNvSpPr/>
            <p:nvPr/>
          </p:nvSpPr>
          <p:spPr>
            <a:xfrm>
              <a:off x="163157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11" name="tx811"/>
            <p:cNvSpPr/>
            <p:nvPr/>
          </p:nvSpPr>
          <p:spPr>
            <a:xfrm>
              <a:off x="1933195"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(86%)</a:t>
              </a:r>
            </a:p>
          </p:txBody>
        </p:sp>
        <p:sp>
          <p:nvSpPr>
            <p:cNvPr id="812" name="rc812"/>
            <p:cNvSpPr/>
            <p:nvPr/>
          </p:nvSpPr>
          <p:spPr>
            <a:xfrm>
              <a:off x="291924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13" name="tx813"/>
            <p:cNvSpPr/>
            <p:nvPr/>
          </p:nvSpPr>
          <p:spPr>
            <a:xfrm>
              <a:off x="3242488"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(87%)</a:t>
              </a:r>
            </a:p>
          </p:txBody>
        </p:sp>
        <p:sp>
          <p:nvSpPr>
            <p:cNvPr id="814" name="rc814"/>
            <p:cNvSpPr/>
            <p:nvPr/>
          </p:nvSpPr>
          <p:spPr>
            <a:xfrm>
              <a:off x="420691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15" name="tx815"/>
            <p:cNvSpPr/>
            <p:nvPr/>
          </p:nvSpPr>
          <p:spPr>
            <a:xfrm>
              <a:off x="4520920"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(70%)</a:t>
              </a:r>
            </a:p>
          </p:txBody>
        </p:sp>
        <p:sp>
          <p:nvSpPr>
            <p:cNvPr id="816" name="rc816"/>
            <p:cNvSpPr/>
            <p:nvPr/>
          </p:nvSpPr>
          <p:spPr>
            <a:xfrm>
              <a:off x="5494580"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17" name="tx817"/>
            <p:cNvSpPr/>
            <p:nvPr/>
          </p:nvSpPr>
          <p:spPr>
            <a:xfrm>
              <a:off x="578376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(85%)</a:t>
              </a:r>
            </a:p>
          </p:txBody>
        </p:sp>
        <p:sp>
          <p:nvSpPr>
            <p:cNvPr id="818" name="rc818"/>
            <p:cNvSpPr/>
            <p:nvPr/>
          </p:nvSpPr>
          <p:spPr>
            <a:xfrm>
              <a:off x="6782248"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19" name="tx819"/>
            <p:cNvSpPr/>
            <p:nvPr/>
          </p:nvSpPr>
          <p:spPr>
            <a:xfrm>
              <a:off x="7071430"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(79%)</a:t>
              </a:r>
            </a:p>
          </p:txBody>
        </p:sp>
        <p:sp>
          <p:nvSpPr>
            <p:cNvPr id="820" name="rc820"/>
            <p:cNvSpPr/>
            <p:nvPr/>
          </p:nvSpPr>
          <p:spPr>
            <a:xfrm>
              <a:off x="806991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21" name="tx821"/>
            <p:cNvSpPr/>
            <p:nvPr/>
          </p:nvSpPr>
          <p:spPr>
            <a:xfrm>
              <a:off x="835914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(81%)</a:t>
              </a:r>
            </a:p>
          </p:txBody>
        </p:sp>
        <p:sp>
          <p:nvSpPr>
            <p:cNvPr id="822" name="rc822"/>
            <p:cNvSpPr/>
            <p:nvPr/>
          </p:nvSpPr>
          <p:spPr>
            <a:xfrm>
              <a:off x="935758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23" name="tx823"/>
            <p:cNvSpPr/>
            <p:nvPr/>
          </p:nvSpPr>
          <p:spPr>
            <a:xfrm>
              <a:off x="9610647"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(70%)</a:t>
              </a:r>
            </a:p>
          </p:txBody>
        </p:sp>
        <p:sp>
          <p:nvSpPr>
            <p:cNvPr id="824" name="rc824"/>
            <p:cNvSpPr/>
            <p:nvPr/>
          </p:nvSpPr>
          <p:spPr>
            <a:xfrm>
              <a:off x="1064525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25" name="tx825"/>
            <p:cNvSpPr/>
            <p:nvPr/>
          </p:nvSpPr>
          <p:spPr>
            <a:xfrm>
              <a:off x="10981023" y="166022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YFV (55%)</a:t>
              </a:r>
            </a:p>
          </p:txBody>
        </p:sp>
        <p:sp>
          <p:nvSpPr>
            <p:cNvPr id="826" name="pl826"/>
            <p:cNvSpPr/>
            <p:nvPr/>
          </p:nvSpPr>
          <p:spPr>
            <a:xfrm>
              <a:off x="343909"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27" name="pl827"/>
            <p:cNvSpPr/>
            <p:nvPr/>
          </p:nvSpPr>
          <p:spPr>
            <a:xfrm>
              <a:off x="3555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28" name="pl828"/>
            <p:cNvSpPr/>
            <p:nvPr/>
          </p:nvSpPr>
          <p:spPr>
            <a:xfrm>
              <a:off x="5875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29" name="pl829"/>
            <p:cNvSpPr/>
            <p:nvPr/>
          </p:nvSpPr>
          <p:spPr>
            <a:xfrm>
              <a:off x="81953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30" name="pl830"/>
            <p:cNvSpPr/>
            <p:nvPr/>
          </p:nvSpPr>
          <p:spPr>
            <a:xfrm>
              <a:off x="105155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31" name="pl831"/>
            <p:cNvSpPr/>
            <p:nvPr/>
          </p:nvSpPr>
          <p:spPr>
            <a:xfrm>
              <a:off x="128356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32" name="pl832"/>
            <p:cNvSpPr/>
            <p:nvPr/>
          </p:nvSpPr>
          <p:spPr>
            <a:xfrm>
              <a:off x="15155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33" name="tx833"/>
            <p:cNvSpPr/>
            <p:nvPr/>
          </p:nvSpPr>
          <p:spPr>
            <a:xfrm rot="-5400000">
              <a:off x="324420"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34" name="tx834"/>
            <p:cNvSpPr/>
            <p:nvPr/>
          </p:nvSpPr>
          <p:spPr>
            <a:xfrm rot="-5400000">
              <a:off x="52534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835" name="tx835"/>
            <p:cNvSpPr/>
            <p:nvPr/>
          </p:nvSpPr>
          <p:spPr>
            <a:xfrm rot="-5400000">
              <a:off x="75736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836" name="tx836"/>
            <p:cNvSpPr/>
            <p:nvPr/>
          </p:nvSpPr>
          <p:spPr>
            <a:xfrm rot="-5400000">
              <a:off x="98937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837" name="tx837"/>
            <p:cNvSpPr/>
            <p:nvPr/>
          </p:nvSpPr>
          <p:spPr>
            <a:xfrm rot="-5400000">
              <a:off x="122139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838" name="tx838"/>
            <p:cNvSpPr/>
            <p:nvPr/>
          </p:nvSpPr>
          <p:spPr>
            <a:xfrm rot="-5400000">
              <a:off x="1422316"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39" name="pl839"/>
            <p:cNvSpPr/>
            <p:nvPr/>
          </p:nvSpPr>
          <p:spPr>
            <a:xfrm>
              <a:off x="163157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40" name="pl840"/>
            <p:cNvSpPr/>
            <p:nvPr/>
          </p:nvSpPr>
          <p:spPr>
            <a:xfrm>
              <a:off x="16431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41" name="pl841"/>
            <p:cNvSpPr/>
            <p:nvPr/>
          </p:nvSpPr>
          <p:spPr>
            <a:xfrm>
              <a:off x="18751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42" name="pl842"/>
            <p:cNvSpPr/>
            <p:nvPr/>
          </p:nvSpPr>
          <p:spPr>
            <a:xfrm>
              <a:off x="210720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43" name="pl843"/>
            <p:cNvSpPr/>
            <p:nvPr/>
          </p:nvSpPr>
          <p:spPr>
            <a:xfrm>
              <a:off x="233922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44" name="pl844"/>
            <p:cNvSpPr/>
            <p:nvPr/>
          </p:nvSpPr>
          <p:spPr>
            <a:xfrm>
              <a:off x="257123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45" name="pl845"/>
            <p:cNvSpPr/>
            <p:nvPr/>
          </p:nvSpPr>
          <p:spPr>
            <a:xfrm>
              <a:off x="28032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46" name="tx846"/>
            <p:cNvSpPr/>
            <p:nvPr/>
          </p:nvSpPr>
          <p:spPr>
            <a:xfrm rot="-5400000">
              <a:off x="1612088"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47" name="tx847"/>
            <p:cNvSpPr/>
            <p:nvPr/>
          </p:nvSpPr>
          <p:spPr>
            <a:xfrm rot="-5400000">
              <a:off x="181301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848" name="tx848"/>
            <p:cNvSpPr/>
            <p:nvPr/>
          </p:nvSpPr>
          <p:spPr>
            <a:xfrm rot="-5400000">
              <a:off x="204502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849" name="tx849"/>
            <p:cNvSpPr/>
            <p:nvPr/>
          </p:nvSpPr>
          <p:spPr>
            <a:xfrm rot="-5400000">
              <a:off x="227704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850" name="tx850"/>
            <p:cNvSpPr/>
            <p:nvPr/>
          </p:nvSpPr>
          <p:spPr>
            <a:xfrm rot="-5400000">
              <a:off x="250905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851" name="tx851"/>
            <p:cNvSpPr/>
            <p:nvPr/>
          </p:nvSpPr>
          <p:spPr>
            <a:xfrm rot="-5400000">
              <a:off x="270998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52" name="pl852"/>
            <p:cNvSpPr/>
            <p:nvPr/>
          </p:nvSpPr>
          <p:spPr>
            <a:xfrm>
              <a:off x="291924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53" name="pl853"/>
            <p:cNvSpPr/>
            <p:nvPr/>
          </p:nvSpPr>
          <p:spPr>
            <a:xfrm>
              <a:off x="29308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4" name="pl854"/>
            <p:cNvSpPr/>
            <p:nvPr/>
          </p:nvSpPr>
          <p:spPr>
            <a:xfrm>
              <a:off x="31628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5" name="pl855"/>
            <p:cNvSpPr/>
            <p:nvPr/>
          </p:nvSpPr>
          <p:spPr>
            <a:xfrm>
              <a:off x="339487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6" name="pl856"/>
            <p:cNvSpPr/>
            <p:nvPr/>
          </p:nvSpPr>
          <p:spPr>
            <a:xfrm>
              <a:off x="362689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7" name="pl857"/>
            <p:cNvSpPr/>
            <p:nvPr/>
          </p:nvSpPr>
          <p:spPr>
            <a:xfrm>
              <a:off x="385890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8" name="pl858"/>
            <p:cNvSpPr/>
            <p:nvPr/>
          </p:nvSpPr>
          <p:spPr>
            <a:xfrm>
              <a:off x="409092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59" name="tx859"/>
            <p:cNvSpPr/>
            <p:nvPr/>
          </p:nvSpPr>
          <p:spPr>
            <a:xfrm rot="-5400000">
              <a:off x="289975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60" name="tx860"/>
            <p:cNvSpPr/>
            <p:nvPr/>
          </p:nvSpPr>
          <p:spPr>
            <a:xfrm rot="-5400000">
              <a:off x="310068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861" name="tx861"/>
            <p:cNvSpPr/>
            <p:nvPr/>
          </p:nvSpPr>
          <p:spPr>
            <a:xfrm rot="-5400000">
              <a:off x="333269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862" name="tx862"/>
            <p:cNvSpPr/>
            <p:nvPr/>
          </p:nvSpPr>
          <p:spPr>
            <a:xfrm rot="-5400000">
              <a:off x="356471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863" name="tx863"/>
            <p:cNvSpPr/>
            <p:nvPr/>
          </p:nvSpPr>
          <p:spPr>
            <a:xfrm rot="-5400000">
              <a:off x="379672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864" name="tx864"/>
            <p:cNvSpPr/>
            <p:nvPr/>
          </p:nvSpPr>
          <p:spPr>
            <a:xfrm rot="-5400000">
              <a:off x="399765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65" name="pl865"/>
            <p:cNvSpPr/>
            <p:nvPr/>
          </p:nvSpPr>
          <p:spPr>
            <a:xfrm>
              <a:off x="420691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66" name="pl866"/>
            <p:cNvSpPr/>
            <p:nvPr/>
          </p:nvSpPr>
          <p:spPr>
            <a:xfrm>
              <a:off x="421851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67" name="pl867"/>
            <p:cNvSpPr/>
            <p:nvPr/>
          </p:nvSpPr>
          <p:spPr>
            <a:xfrm>
              <a:off x="445052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68" name="pl868"/>
            <p:cNvSpPr/>
            <p:nvPr/>
          </p:nvSpPr>
          <p:spPr>
            <a:xfrm>
              <a:off x="468254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69" name="pl869"/>
            <p:cNvSpPr/>
            <p:nvPr/>
          </p:nvSpPr>
          <p:spPr>
            <a:xfrm>
              <a:off x="491455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0" name="pl870"/>
            <p:cNvSpPr/>
            <p:nvPr/>
          </p:nvSpPr>
          <p:spPr>
            <a:xfrm>
              <a:off x="514657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1" name="pl871"/>
            <p:cNvSpPr/>
            <p:nvPr/>
          </p:nvSpPr>
          <p:spPr>
            <a:xfrm>
              <a:off x="537858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2" name="tx872"/>
            <p:cNvSpPr/>
            <p:nvPr/>
          </p:nvSpPr>
          <p:spPr>
            <a:xfrm rot="-5400000">
              <a:off x="418742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73" name="tx873"/>
            <p:cNvSpPr/>
            <p:nvPr/>
          </p:nvSpPr>
          <p:spPr>
            <a:xfrm rot="-5400000">
              <a:off x="438834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874" name="tx874"/>
            <p:cNvSpPr/>
            <p:nvPr/>
          </p:nvSpPr>
          <p:spPr>
            <a:xfrm rot="-5400000">
              <a:off x="462036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875" name="tx875"/>
            <p:cNvSpPr/>
            <p:nvPr/>
          </p:nvSpPr>
          <p:spPr>
            <a:xfrm rot="-5400000">
              <a:off x="485237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876" name="tx876"/>
            <p:cNvSpPr/>
            <p:nvPr/>
          </p:nvSpPr>
          <p:spPr>
            <a:xfrm rot="-5400000">
              <a:off x="508439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877" name="tx877"/>
            <p:cNvSpPr/>
            <p:nvPr/>
          </p:nvSpPr>
          <p:spPr>
            <a:xfrm rot="-5400000">
              <a:off x="528531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78" name="pl878"/>
            <p:cNvSpPr/>
            <p:nvPr/>
          </p:nvSpPr>
          <p:spPr>
            <a:xfrm>
              <a:off x="5494580"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79" name="pl879"/>
            <p:cNvSpPr/>
            <p:nvPr/>
          </p:nvSpPr>
          <p:spPr>
            <a:xfrm>
              <a:off x="550618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0" name="pl880"/>
            <p:cNvSpPr/>
            <p:nvPr/>
          </p:nvSpPr>
          <p:spPr>
            <a:xfrm>
              <a:off x="573819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1" name="pl881"/>
            <p:cNvSpPr/>
            <p:nvPr/>
          </p:nvSpPr>
          <p:spPr>
            <a:xfrm>
              <a:off x="597021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2" name="pl882"/>
            <p:cNvSpPr/>
            <p:nvPr/>
          </p:nvSpPr>
          <p:spPr>
            <a:xfrm>
              <a:off x="620222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3" name="pl883"/>
            <p:cNvSpPr/>
            <p:nvPr/>
          </p:nvSpPr>
          <p:spPr>
            <a:xfrm>
              <a:off x="643424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4" name="pl884"/>
            <p:cNvSpPr/>
            <p:nvPr/>
          </p:nvSpPr>
          <p:spPr>
            <a:xfrm>
              <a:off x="666625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5" name="tx885"/>
            <p:cNvSpPr/>
            <p:nvPr/>
          </p:nvSpPr>
          <p:spPr>
            <a:xfrm rot="-5400000">
              <a:off x="5475091"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86" name="tx886"/>
            <p:cNvSpPr/>
            <p:nvPr/>
          </p:nvSpPr>
          <p:spPr>
            <a:xfrm rot="-5400000">
              <a:off x="567601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887" name="tx887"/>
            <p:cNvSpPr/>
            <p:nvPr/>
          </p:nvSpPr>
          <p:spPr>
            <a:xfrm rot="-5400000">
              <a:off x="590803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888" name="tx888"/>
            <p:cNvSpPr/>
            <p:nvPr/>
          </p:nvSpPr>
          <p:spPr>
            <a:xfrm rot="-5400000">
              <a:off x="614004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889" name="tx889"/>
            <p:cNvSpPr/>
            <p:nvPr/>
          </p:nvSpPr>
          <p:spPr>
            <a:xfrm rot="-5400000">
              <a:off x="637206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890" name="tx890"/>
            <p:cNvSpPr/>
            <p:nvPr/>
          </p:nvSpPr>
          <p:spPr>
            <a:xfrm rot="-5400000">
              <a:off x="6572987"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91" name="pl891"/>
            <p:cNvSpPr/>
            <p:nvPr/>
          </p:nvSpPr>
          <p:spPr>
            <a:xfrm>
              <a:off x="6782248"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892" name="pl892"/>
            <p:cNvSpPr/>
            <p:nvPr/>
          </p:nvSpPr>
          <p:spPr>
            <a:xfrm>
              <a:off x="679384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3" name="pl893"/>
            <p:cNvSpPr/>
            <p:nvPr/>
          </p:nvSpPr>
          <p:spPr>
            <a:xfrm>
              <a:off x="702586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4" name="pl894"/>
            <p:cNvSpPr/>
            <p:nvPr/>
          </p:nvSpPr>
          <p:spPr>
            <a:xfrm>
              <a:off x="725787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5" name="pl895"/>
            <p:cNvSpPr/>
            <p:nvPr/>
          </p:nvSpPr>
          <p:spPr>
            <a:xfrm>
              <a:off x="748989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6" name="pl896"/>
            <p:cNvSpPr/>
            <p:nvPr/>
          </p:nvSpPr>
          <p:spPr>
            <a:xfrm>
              <a:off x="77219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7" name="pl897"/>
            <p:cNvSpPr/>
            <p:nvPr/>
          </p:nvSpPr>
          <p:spPr>
            <a:xfrm>
              <a:off x="79539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8" name="tx898"/>
            <p:cNvSpPr/>
            <p:nvPr/>
          </p:nvSpPr>
          <p:spPr>
            <a:xfrm rot="-5400000">
              <a:off x="6762759"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99" name="tx899"/>
            <p:cNvSpPr/>
            <p:nvPr/>
          </p:nvSpPr>
          <p:spPr>
            <a:xfrm rot="-5400000">
              <a:off x="696368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00" name="tx900"/>
            <p:cNvSpPr/>
            <p:nvPr/>
          </p:nvSpPr>
          <p:spPr>
            <a:xfrm rot="-5400000">
              <a:off x="719570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01" name="tx901"/>
            <p:cNvSpPr/>
            <p:nvPr/>
          </p:nvSpPr>
          <p:spPr>
            <a:xfrm rot="-5400000">
              <a:off x="742771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02" name="tx902"/>
            <p:cNvSpPr/>
            <p:nvPr/>
          </p:nvSpPr>
          <p:spPr>
            <a:xfrm rot="-5400000">
              <a:off x="765973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03" name="tx903"/>
            <p:cNvSpPr/>
            <p:nvPr/>
          </p:nvSpPr>
          <p:spPr>
            <a:xfrm rot="-5400000">
              <a:off x="7860655"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04" name="pl904"/>
            <p:cNvSpPr/>
            <p:nvPr/>
          </p:nvSpPr>
          <p:spPr>
            <a:xfrm>
              <a:off x="806991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05" name="pl905"/>
            <p:cNvSpPr/>
            <p:nvPr/>
          </p:nvSpPr>
          <p:spPr>
            <a:xfrm>
              <a:off x="808151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6" name="pl906"/>
            <p:cNvSpPr/>
            <p:nvPr/>
          </p:nvSpPr>
          <p:spPr>
            <a:xfrm>
              <a:off x="831353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7" name="pl907"/>
            <p:cNvSpPr/>
            <p:nvPr/>
          </p:nvSpPr>
          <p:spPr>
            <a:xfrm>
              <a:off x="854554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8" name="pl908"/>
            <p:cNvSpPr/>
            <p:nvPr/>
          </p:nvSpPr>
          <p:spPr>
            <a:xfrm>
              <a:off x="877756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9" name="pl909"/>
            <p:cNvSpPr/>
            <p:nvPr/>
          </p:nvSpPr>
          <p:spPr>
            <a:xfrm>
              <a:off x="90095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0" name="pl910"/>
            <p:cNvSpPr/>
            <p:nvPr/>
          </p:nvSpPr>
          <p:spPr>
            <a:xfrm>
              <a:off x="92415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1" name="tx911"/>
            <p:cNvSpPr/>
            <p:nvPr/>
          </p:nvSpPr>
          <p:spPr>
            <a:xfrm rot="-5400000">
              <a:off x="8050427"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12" name="tx912"/>
            <p:cNvSpPr/>
            <p:nvPr/>
          </p:nvSpPr>
          <p:spPr>
            <a:xfrm rot="-5400000">
              <a:off x="825135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13" name="tx913"/>
            <p:cNvSpPr/>
            <p:nvPr/>
          </p:nvSpPr>
          <p:spPr>
            <a:xfrm rot="-5400000">
              <a:off x="848336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14" name="tx914"/>
            <p:cNvSpPr/>
            <p:nvPr/>
          </p:nvSpPr>
          <p:spPr>
            <a:xfrm rot="-5400000">
              <a:off x="871538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15" name="tx915"/>
            <p:cNvSpPr/>
            <p:nvPr/>
          </p:nvSpPr>
          <p:spPr>
            <a:xfrm rot="-5400000">
              <a:off x="894739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16" name="tx916"/>
            <p:cNvSpPr/>
            <p:nvPr/>
          </p:nvSpPr>
          <p:spPr>
            <a:xfrm rot="-5400000">
              <a:off x="914832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17" name="pl917"/>
            <p:cNvSpPr/>
            <p:nvPr/>
          </p:nvSpPr>
          <p:spPr>
            <a:xfrm>
              <a:off x="935758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18" name="pl918"/>
            <p:cNvSpPr/>
            <p:nvPr/>
          </p:nvSpPr>
          <p:spPr>
            <a:xfrm>
              <a:off x="93691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9" name="pl919"/>
            <p:cNvSpPr/>
            <p:nvPr/>
          </p:nvSpPr>
          <p:spPr>
            <a:xfrm>
              <a:off x="960120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0" name="pl920"/>
            <p:cNvSpPr/>
            <p:nvPr/>
          </p:nvSpPr>
          <p:spPr>
            <a:xfrm>
              <a:off x="983321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1" name="pl921"/>
            <p:cNvSpPr/>
            <p:nvPr/>
          </p:nvSpPr>
          <p:spPr>
            <a:xfrm>
              <a:off x="1006523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2" name="pl922"/>
            <p:cNvSpPr/>
            <p:nvPr/>
          </p:nvSpPr>
          <p:spPr>
            <a:xfrm>
              <a:off x="102972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3" name="pl923"/>
            <p:cNvSpPr/>
            <p:nvPr/>
          </p:nvSpPr>
          <p:spPr>
            <a:xfrm>
              <a:off x="105292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4" name="tx924"/>
            <p:cNvSpPr/>
            <p:nvPr/>
          </p:nvSpPr>
          <p:spPr>
            <a:xfrm rot="-5400000">
              <a:off x="933809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25" name="tx925"/>
            <p:cNvSpPr/>
            <p:nvPr/>
          </p:nvSpPr>
          <p:spPr>
            <a:xfrm rot="-5400000">
              <a:off x="953902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26" name="tx926"/>
            <p:cNvSpPr/>
            <p:nvPr/>
          </p:nvSpPr>
          <p:spPr>
            <a:xfrm rot="-5400000">
              <a:off x="977103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27" name="tx927"/>
            <p:cNvSpPr/>
            <p:nvPr/>
          </p:nvSpPr>
          <p:spPr>
            <a:xfrm rot="-5400000">
              <a:off x="1000305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28" name="tx928"/>
            <p:cNvSpPr/>
            <p:nvPr/>
          </p:nvSpPr>
          <p:spPr>
            <a:xfrm rot="-5400000">
              <a:off x="1023506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29" name="tx929"/>
            <p:cNvSpPr/>
            <p:nvPr/>
          </p:nvSpPr>
          <p:spPr>
            <a:xfrm rot="-5400000">
              <a:off x="1043599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30" name="pl930"/>
            <p:cNvSpPr/>
            <p:nvPr/>
          </p:nvSpPr>
          <p:spPr>
            <a:xfrm>
              <a:off x="1064525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31" name="pl931"/>
            <p:cNvSpPr/>
            <p:nvPr/>
          </p:nvSpPr>
          <p:spPr>
            <a:xfrm>
              <a:off x="106568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2" name="pl932"/>
            <p:cNvSpPr/>
            <p:nvPr/>
          </p:nvSpPr>
          <p:spPr>
            <a:xfrm>
              <a:off x="1088886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3" name="pl933"/>
            <p:cNvSpPr/>
            <p:nvPr/>
          </p:nvSpPr>
          <p:spPr>
            <a:xfrm>
              <a:off x="1112088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4" name="pl934"/>
            <p:cNvSpPr/>
            <p:nvPr/>
          </p:nvSpPr>
          <p:spPr>
            <a:xfrm>
              <a:off x="1135289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5" name="pl935"/>
            <p:cNvSpPr/>
            <p:nvPr/>
          </p:nvSpPr>
          <p:spPr>
            <a:xfrm>
              <a:off x="1158491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6" name="pl936"/>
            <p:cNvSpPr/>
            <p:nvPr/>
          </p:nvSpPr>
          <p:spPr>
            <a:xfrm>
              <a:off x="1181692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7" name="tx937"/>
            <p:cNvSpPr/>
            <p:nvPr/>
          </p:nvSpPr>
          <p:spPr>
            <a:xfrm rot="-5400000">
              <a:off x="1062576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938" name="tx938"/>
            <p:cNvSpPr/>
            <p:nvPr/>
          </p:nvSpPr>
          <p:spPr>
            <a:xfrm rot="-5400000">
              <a:off x="1082668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939" name="tx939"/>
            <p:cNvSpPr/>
            <p:nvPr/>
          </p:nvSpPr>
          <p:spPr>
            <a:xfrm rot="-5400000">
              <a:off x="1105870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940" name="tx940"/>
            <p:cNvSpPr/>
            <p:nvPr/>
          </p:nvSpPr>
          <p:spPr>
            <a:xfrm rot="-5400000">
              <a:off x="1129071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941" name="tx941"/>
            <p:cNvSpPr/>
            <p:nvPr/>
          </p:nvSpPr>
          <p:spPr>
            <a:xfrm rot="-5400000">
              <a:off x="1152273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942" name="tx942"/>
            <p:cNvSpPr/>
            <p:nvPr/>
          </p:nvSpPr>
          <p:spPr>
            <a:xfrm rot="-5400000">
              <a:off x="1172365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943" name="tx943"/>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944" name="tx944"/>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945" name="pt945"/>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46" name="pt946"/>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47" name="pt947"/>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48" name="pt948"/>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9" name="pt949"/>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950" name="pt950"/>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51" name="tx951"/>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952" name="tx952"/>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953" name="tx953"/>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954" name="tx954"/>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955" name="tx955"/>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956" name="tx956"/>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957" name="tx957"/>
            <p:cNvSpPr/>
            <p:nvPr/>
          </p:nvSpPr>
          <p:spPr>
            <a:xfrm>
              <a:off x="343909" y="1368037"/>
              <a:ext cx="352272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LMICs, 2025</a:t>
              </a:r>
            </a:p>
          </p:txBody>
        </p:sp>
        <p:sp>
          <p:nvSpPr>
            <p:cNvPr id="958" name="tx958"/>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959" name="tx959"/>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960"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961" name=""/>
          <p:cNvGrpSpPr/>
          <p:nvPr/>
        </p:nvGrpSpPr>
        <p:grpSpPr>
          <a:xfrm>
            <a:off x="292608" y="914400"/>
            <a:ext cx="11612880" cy="28575"/>
            <a:chOff x="292608" y="914400"/>
            <a:chExt cx="11612880" cy="28575"/>
          </a:xfrm>
        </p:grpSpPr>
        <p:sp>
          <p:nvSpPr>
            <p:cNvPr id="962"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963"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14376"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 name="pl5"/>
            <p:cNvSpPr/>
            <p:nvPr/>
          </p:nvSpPr>
          <p:spPr>
            <a:xfrm>
              <a:off x="714376" y="247629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6" name="pl6"/>
            <p:cNvSpPr/>
            <p:nvPr/>
          </p:nvSpPr>
          <p:spPr>
            <a:xfrm>
              <a:off x="714376" y="199369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7" name="pl7"/>
            <p:cNvSpPr/>
            <p:nvPr/>
          </p:nvSpPr>
          <p:spPr>
            <a:xfrm>
              <a:off x="714376" y="151109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8" name="pl8"/>
            <p:cNvSpPr/>
            <p:nvPr/>
          </p:nvSpPr>
          <p:spPr>
            <a:xfrm>
              <a:off x="714376" y="102849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9" name="pl9"/>
            <p:cNvSpPr/>
            <p:nvPr/>
          </p:nvSpPr>
          <p:spPr>
            <a:xfrm>
              <a:off x="8857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12294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36013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5973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8345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07170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30890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54609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7832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02047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 name="rc19"/>
            <p:cNvSpPr/>
            <p:nvPr/>
          </p:nvSpPr>
          <p:spPr>
            <a:xfrm>
              <a:off x="1899745" y="2379777"/>
              <a:ext cx="106736" cy="579122"/>
            </a:xfrm>
            <a:prstGeom prst="rect">
              <a:avLst/>
            </a:prstGeom>
            <a:solidFill>
              <a:srgbClr val="2C7FB8">
                <a:alpha val="100000"/>
              </a:srgbClr>
            </a:solidFill>
          </p:spPr>
          <p:txBody>
            <a:bodyPr/>
            <a:lstStyle/>
            <a:p/>
          </p:txBody>
        </p:sp>
        <p:sp>
          <p:nvSpPr>
            <p:cNvPr id="20" name="rc20"/>
            <p:cNvSpPr/>
            <p:nvPr/>
          </p:nvSpPr>
          <p:spPr>
            <a:xfrm>
              <a:off x="2018341" y="2066086"/>
              <a:ext cx="106736" cy="892813"/>
            </a:xfrm>
            <a:prstGeom prst="rect">
              <a:avLst/>
            </a:prstGeom>
            <a:solidFill>
              <a:srgbClr val="2C7FB8">
                <a:alpha val="100000"/>
              </a:srgbClr>
            </a:solidFill>
          </p:spPr>
          <p:txBody>
            <a:bodyPr/>
            <a:lstStyle/>
            <a:p/>
          </p:txBody>
        </p:sp>
        <p:sp>
          <p:nvSpPr>
            <p:cNvPr id="21" name="rc21"/>
            <p:cNvSpPr/>
            <p:nvPr/>
          </p:nvSpPr>
          <p:spPr>
            <a:xfrm>
              <a:off x="2136937" y="2066086"/>
              <a:ext cx="106736" cy="892813"/>
            </a:xfrm>
            <a:prstGeom prst="rect">
              <a:avLst/>
            </a:prstGeom>
            <a:solidFill>
              <a:srgbClr val="2C7FB8">
                <a:alpha val="100000"/>
              </a:srgbClr>
            </a:solidFill>
          </p:spPr>
          <p:txBody>
            <a:bodyPr/>
            <a:lstStyle/>
            <a:p/>
          </p:txBody>
        </p:sp>
        <p:sp>
          <p:nvSpPr>
            <p:cNvPr id="22" name="rc22"/>
            <p:cNvSpPr/>
            <p:nvPr/>
          </p:nvSpPr>
          <p:spPr>
            <a:xfrm>
              <a:off x="2255533" y="1873045"/>
              <a:ext cx="106736" cy="1085854"/>
            </a:xfrm>
            <a:prstGeom prst="rect">
              <a:avLst/>
            </a:prstGeom>
            <a:solidFill>
              <a:srgbClr val="2C7FB8">
                <a:alpha val="100000"/>
              </a:srgbClr>
            </a:solidFill>
          </p:spPr>
          <p:txBody>
            <a:bodyPr/>
            <a:lstStyle/>
            <a:p/>
          </p:txBody>
        </p:sp>
        <p:sp>
          <p:nvSpPr>
            <p:cNvPr id="23" name="rc23"/>
            <p:cNvSpPr/>
            <p:nvPr/>
          </p:nvSpPr>
          <p:spPr>
            <a:xfrm>
              <a:off x="2374129" y="1824785"/>
              <a:ext cx="106736" cy="1134114"/>
            </a:xfrm>
            <a:prstGeom prst="rect">
              <a:avLst/>
            </a:prstGeom>
            <a:solidFill>
              <a:srgbClr val="2C7FB8">
                <a:alpha val="100000"/>
              </a:srgbClr>
            </a:solidFill>
          </p:spPr>
          <p:txBody>
            <a:bodyPr/>
            <a:lstStyle/>
            <a:p/>
          </p:txBody>
        </p:sp>
        <p:sp>
          <p:nvSpPr>
            <p:cNvPr id="24" name="rc24"/>
            <p:cNvSpPr/>
            <p:nvPr/>
          </p:nvSpPr>
          <p:spPr>
            <a:xfrm>
              <a:off x="2492725" y="1824785"/>
              <a:ext cx="106736" cy="1134114"/>
            </a:xfrm>
            <a:prstGeom prst="rect">
              <a:avLst/>
            </a:prstGeom>
            <a:solidFill>
              <a:srgbClr val="2C7FB8">
                <a:alpha val="100000"/>
              </a:srgbClr>
            </a:solidFill>
          </p:spPr>
          <p:txBody>
            <a:bodyPr/>
            <a:lstStyle/>
            <a:p/>
          </p:txBody>
        </p:sp>
        <p:sp>
          <p:nvSpPr>
            <p:cNvPr id="25" name="rc25"/>
            <p:cNvSpPr/>
            <p:nvPr/>
          </p:nvSpPr>
          <p:spPr>
            <a:xfrm>
              <a:off x="2611322" y="1824785"/>
              <a:ext cx="106736" cy="1134114"/>
            </a:xfrm>
            <a:prstGeom prst="rect">
              <a:avLst/>
            </a:prstGeom>
            <a:solidFill>
              <a:srgbClr val="2C7FB8">
                <a:alpha val="100000"/>
              </a:srgbClr>
            </a:solidFill>
          </p:spPr>
          <p:txBody>
            <a:bodyPr/>
            <a:lstStyle/>
            <a:p/>
          </p:txBody>
        </p:sp>
        <p:sp>
          <p:nvSpPr>
            <p:cNvPr id="26" name="rc26"/>
            <p:cNvSpPr/>
            <p:nvPr/>
          </p:nvSpPr>
          <p:spPr>
            <a:xfrm>
              <a:off x="2729918" y="1824785"/>
              <a:ext cx="106736" cy="1134114"/>
            </a:xfrm>
            <a:prstGeom prst="rect">
              <a:avLst/>
            </a:prstGeom>
            <a:solidFill>
              <a:srgbClr val="2C7FB8">
                <a:alpha val="100000"/>
              </a:srgbClr>
            </a:solidFill>
          </p:spPr>
          <p:txBody>
            <a:bodyPr/>
            <a:lstStyle/>
            <a:p/>
          </p:txBody>
        </p:sp>
        <p:sp>
          <p:nvSpPr>
            <p:cNvPr id="27" name="rc27"/>
            <p:cNvSpPr/>
            <p:nvPr/>
          </p:nvSpPr>
          <p:spPr>
            <a:xfrm>
              <a:off x="2848514" y="1824785"/>
              <a:ext cx="106736" cy="1134114"/>
            </a:xfrm>
            <a:prstGeom prst="rect">
              <a:avLst/>
            </a:prstGeom>
            <a:solidFill>
              <a:srgbClr val="2C7FB8">
                <a:alpha val="100000"/>
              </a:srgbClr>
            </a:solidFill>
          </p:spPr>
          <p:txBody>
            <a:bodyPr/>
            <a:lstStyle/>
            <a:p/>
          </p:txBody>
        </p:sp>
        <p:sp>
          <p:nvSpPr>
            <p:cNvPr id="28" name="rc28"/>
            <p:cNvSpPr/>
            <p:nvPr/>
          </p:nvSpPr>
          <p:spPr>
            <a:xfrm>
              <a:off x="2967110" y="1824785"/>
              <a:ext cx="106736" cy="1134114"/>
            </a:xfrm>
            <a:prstGeom prst="rect">
              <a:avLst/>
            </a:prstGeom>
            <a:solidFill>
              <a:srgbClr val="2C7FB8">
                <a:alpha val="100000"/>
              </a:srgbClr>
            </a:solidFill>
          </p:spPr>
          <p:txBody>
            <a:bodyPr/>
            <a:lstStyle/>
            <a:p/>
          </p:txBody>
        </p:sp>
        <p:sp>
          <p:nvSpPr>
            <p:cNvPr id="29" name="rc29"/>
            <p:cNvSpPr/>
            <p:nvPr/>
          </p:nvSpPr>
          <p:spPr>
            <a:xfrm>
              <a:off x="3085706" y="1824785"/>
              <a:ext cx="106736" cy="1134114"/>
            </a:xfrm>
            <a:prstGeom prst="rect">
              <a:avLst/>
            </a:prstGeom>
            <a:solidFill>
              <a:srgbClr val="2C7FB8">
                <a:alpha val="100000"/>
              </a:srgbClr>
            </a:solidFill>
          </p:spPr>
          <p:txBody>
            <a:bodyPr/>
            <a:lstStyle/>
            <a:p/>
          </p:txBody>
        </p:sp>
        <p:sp>
          <p:nvSpPr>
            <p:cNvPr id="30" name="pl30"/>
            <p:cNvSpPr/>
            <p:nvPr/>
          </p:nvSpPr>
          <p:spPr>
            <a:xfrm>
              <a:off x="714376"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31" name="pl31"/>
            <p:cNvSpPr/>
            <p:nvPr/>
          </p:nvSpPr>
          <p:spPr>
            <a:xfrm>
              <a:off x="1953113" y="1314433"/>
              <a:ext cx="1185961" cy="1379839"/>
            </a:xfrm>
            <a:custGeom>
              <a:avLst/>
              <a:pathLst>
                <a:path w="1185961" h="1379839">
                  <a:moveTo>
                    <a:pt x="0" y="1379839"/>
                  </a:moveTo>
                  <a:lnTo>
                    <a:pt x="118596" y="812782"/>
                  </a:lnTo>
                  <a:lnTo>
                    <a:pt x="237192" y="831684"/>
                  </a:lnTo>
                  <a:lnTo>
                    <a:pt x="355788" y="378038"/>
                  </a:lnTo>
                  <a:lnTo>
                    <a:pt x="474384" y="113411"/>
                  </a:lnTo>
                  <a:lnTo>
                    <a:pt x="592980" y="132313"/>
                  </a:lnTo>
                  <a:lnTo>
                    <a:pt x="711576" y="151215"/>
                  </a:lnTo>
                  <a:lnTo>
                    <a:pt x="830173" y="56705"/>
                  </a:lnTo>
                  <a:lnTo>
                    <a:pt x="948769" y="37803"/>
                  </a:lnTo>
                  <a:lnTo>
                    <a:pt x="1067365" y="0"/>
                  </a:lnTo>
                  <a:lnTo>
                    <a:pt x="1185961" y="0"/>
                  </a:lnTo>
                </a:path>
              </a:pathLst>
            </a:custGeom>
            <a:ln w="27101" cap="flat">
              <a:solidFill>
                <a:srgbClr val="000000">
                  <a:alpha val="80000"/>
                </a:srgbClr>
              </a:solidFill>
              <a:prstDash val="solid"/>
              <a:round/>
            </a:ln>
          </p:spPr>
          <p:txBody>
            <a:bodyPr/>
            <a:lstStyle/>
            <a:p/>
          </p:txBody>
        </p:sp>
        <p:sp>
          <p:nvSpPr>
            <p:cNvPr id="32" name="tx32"/>
            <p:cNvSpPr/>
            <p:nvPr/>
          </p:nvSpPr>
          <p:spPr>
            <a:xfrm>
              <a:off x="885748"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33" name="tx33"/>
            <p:cNvSpPr/>
            <p:nvPr/>
          </p:nvSpPr>
          <p:spPr>
            <a:xfrm rot="-5400000">
              <a:off x="1898112" y="242379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34" name="tx34"/>
            <p:cNvSpPr/>
            <p:nvPr/>
          </p:nvSpPr>
          <p:spPr>
            <a:xfrm rot="-5400000">
              <a:off x="2016708" y="211010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37</a:t>
              </a:r>
            </a:p>
          </p:txBody>
        </p:sp>
        <p:sp>
          <p:nvSpPr>
            <p:cNvPr id="35" name="tx35"/>
            <p:cNvSpPr/>
            <p:nvPr/>
          </p:nvSpPr>
          <p:spPr>
            <a:xfrm rot="-5400000">
              <a:off x="2135304" y="211010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37</a:t>
              </a:r>
            </a:p>
          </p:txBody>
        </p:sp>
        <p:sp>
          <p:nvSpPr>
            <p:cNvPr id="36" name="tx36"/>
            <p:cNvSpPr/>
            <p:nvPr/>
          </p:nvSpPr>
          <p:spPr>
            <a:xfrm rot="-5400000">
              <a:off x="2253900" y="191706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37" name="tx37"/>
            <p:cNvSpPr/>
            <p:nvPr/>
          </p:nvSpPr>
          <p:spPr>
            <a:xfrm rot="-5400000">
              <a:off x="23724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38" name="tx38"/>
            <p:cNvSpPr/>
            <p:nvPr/>
          </p:nvSpPr>
          <p:spPr>
            <a:xfrm rot="-5400000">
              <a:off x="249109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39" name="tx39"/>
            <p:cNvSpPr/>
            <p:nvPr/>
          </p:nvSpPr>
          <p:spPr>
            <a:xfrm rot="-5400000">
              <a:off x="2609689"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0" name="tx40"/>
            <p:cNvSpPr/>
            <p:nvPr/>
          </p:nvSpPr>
          <p:spPr>
            <a:xfrm rot="-5400000">
              <a:off x="272828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1" name="tx41"/>
            <p:cNvSpPr/>
            <p:nvPr/>
          </p:nvSpPr>
          <p:spPr>
            <a:xfrm rot="-5400000">
              <a:off x="2846881"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2" name="tx42"/>
            <p:cNvSpPr/>
            <p:nvPr/>
          </p:nvSpPr>
          <p:spPr>
            <a:xfrm rot="-5400000">
              <a:off x="296547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3" name="tx43"/>
            <p:cNvSpPr/>
            <p:nvPr/>
          </p:nvSpPr>
          <p:spPr>
            <a:xfrm rot="-5400000">
              <a:off x="308407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44" name="tx44"/>
            <p:cNvSpPr/>
            <p:nvPr/>
          </p:nvSpPr>
          <p:spPr>
            <a:xfrm>
              <a:off x="3117385" y="1197984"/>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5" name="rc45"/>
            <p:cNvSpPr/>
            <p:nvPr/>
          </p:nvSpPr>
          <p:spPr>
            <a:xfrm>
              <a:off x="714376" y="874964"/>
              <a:ext cx="2596069" cy="2183170"/>
            </a:xfrm>
            <a:prstGeom prst="rect">
              <a:avLst/>
            </a:prstGeom>
            <a:noFill/>
            <a:ln w="13550" cap="rnd">
              <a:solidFill>
                <a:srgbClr val="999999">
                  <a:alpha val="100000"/>
                </a:srgbClr>
              </a:solidFill>
              <a:prstDash val="solid"/>
              <a:round/>
            </a:ln>
          </p:spPr>
          <p:txBody>
            <a:bodyPr/>
            <a:lstStyle/>
            <a:p/>
          </p:txBody>
        </p:sp>
        <p:sp>
          <p:nvSpPr>
            <p:cNvPr id="46" name="pl46"/>
            <p:cNvSpPr/>
            <p:nvPr/>
          </p:nvSpPr>
          <p:spPr>
            <a:xfrm>
              <a:off x="714376"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7" name="pl47"/>
            <p:cNvSpPr/>
            <p:nvPr/>
          </p:nvSpPr>
          <p:spPr>
            <a:xfrm>
              <a:off x="714376" y="494391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8" name="pl48"/>
            <p:cNvSpPr/>
            <p:nvPr/>
          </p:nvSpPr>
          <p:spPr>
            <a:xfrm>
              <a:off x="714376" y="446130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9" name="pl49"/>
            <p:cNvSpPr/>
            <p:nvPr/>
          </p:nvSpPr>
          <p:spPr>
            <a:xfrm>
              <a:off x="714376" y="397870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0" name="pl50"/>
            <p:cNvSpPr/>
            <p:nvPr/>
          </p:nvSpPr>
          <p:spPr>
            <a:xfrm>
              <a:off x="714376" y="349610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1" name="pl51"/>
            <p:cNvSpPr/>
            <p:nvPr/>
          </p:nvSpPr>
          <p:spPr>
            <a:xfrm>
              <a:off x="8857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12294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36013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5973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18345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07170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30890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54609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27832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302047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1" name="rc61"/>
            <p:cNvSpPr/>
            <p:nvPr/>
          </p:nvSpPr>
          <p:spPr>
            <a:xfrm>
              <a:off x="832379" y="5136951"/>
              <a:ext cx="106736" cy="289561"/>
            </a:xfrm>
            <a:prstGeom prst="rect">
              <a:avLst/>
            </a:prstGeom>
            <a:solidFill>
              <a:srgbClr val="2C7FB8">
                <a:alpha val="100000"/>
              </a:srgbClr>
            </a:solidFill>
          </p:spPr>
          <p:txBody>
            <a:bodyPr/>
            <a:lstStyle/>
            <a:p/>
          </p:txBody>
        </p:sp>
        <p:sp>
          <p:nvSpPr>
            <p:cNvPr id="62" name="rc62"/>
            <p:cNvSpPr/>
            <p:nvPr/>
          </p:nvSpPr>
          <p:spPr>
            <a:xfrm>
              <a:off x="950975" y="5136951"/>
              <a:ext cx="106736" cy="289561"/>
            </a:xfrm>
            <a:prstGeom prst="rect">
              <a:avLst/>
            </a:prstGeom>
            <a:solidFill>
              <a:srgbClr val="2C7FB8">
                <a:alpha val="100000"/>
              </a:srgbClr>
            </a:solidFill>
          </p:spPr>
          <p:txBody>
            <a:bodyPr/>
            <a:lstStyle/>
            <a:p/>
          </p:txBody>
        </p:sp>
        <p:sp>
          <p:nvSpPr>
            <p:cNvPr id="63" name="rc63"/>
            <p:cNvSpPr/>
            <p:nvPr/>
          </p:nvSpPr>
          <p:spPr>
            <a:xfrm>
              <a:off x="1069572" y="5136951"/>
              <a:ext cx="106736" cy="289561"/>
            </a:xfrm>
            <a:prstGeom prst="rect">
              <a:avLst/>
            </a:prstGeom>
            <a:solidFill>
              <a:srgbClr val="2C7FB8">
                <a:alpha val="100000"/>
              </a:srgbClr>
            </a:solidFill>
          </p:spPr>
          <p:txBody>
            <a:bodyPr/>
            <a:lstStyle/>
            <a:p/>
          </p:txBody>
        </p:sp>
        <p:sp>
          <p:nvSpPr>
            <p:cNvPr id="64" name="rc64"/>
            <p:cNvSpPr/>
            <p:nvPr/>
          </p:nvSpPr>
          <p:spPr>
            <a:xfrm>
              <a:off x="1188168" y="5112820"/>
              <a:ext cx="106736" cy="313691"/>
            </a:xfrm>
            <a:prstGeom prst="rect">
              <a:avLst/>
            </a:prstGeom>
            <a:solidFill>
              <a:srgbClr val="2C7FB8">
                <a:alpha val="100000"/>
              </a:srgbClr>
            </a:solidFill>
          </p:spPr>
          <p:txBody>
            <a:bodyPr/>
            <a:lstStyle/>
            <a:p/>
          </p:txBody>
        </p:sp>
        <p:sp>
          <p:nvSpPr>
            <p:cNvPr id="65" name="rc65"/>
            <p:cNvSpPr/>
            <p:nvPr/>
          </p:nvSpPr>
          <p:spPr>
            <a:xfrm>
              <a:off x="1306764" y="5112820"/>
              <a:ext cx="106736" cy="313691"/>
            </a:xfrm>
            <a:prstGeom prst="rect">
              <a:avLst/>
            </a:prstGeom>
            <a:solidFill>
              <a:srgbClr val="2C7FB8">
                <a:alpha val="100000"/>
              </a:srgbClr>
            </a:solidFill>
          </p:spPr>
          <p:txBody>
            <a:bodyPr/>
            <a:lstStyle/>
            <a:p/>
          </p:txBody>
        </p:sp>
        <p:sp>
          <p:nvSpPr>
            <p:cNvPr id="66" name="rc66"/>
            <p:cNvSpPr/>
            <p:nvPr/>
          </p:nvSpPr>
          <p:spPr>
            <a:xfrm>
              <a:off x="1425360" y="5112820"/>
              <a:ext cx="106736" cy="313691"/>
            </a:xfrm>
            <a:prstGeom prst="rect">
              <a:avLst/>
            </a:prstGeom>
            <a:solidFill>
              <a:srgbClr val="2C7FB8">
                <a:alpha val="100000"/>
              </a:srgbClr>
            </a:solidFill>
          </p:spPr>
          <p:txBody>
            <a:bodyPr/>
            <a:lstStyle/>
            <a:p/>
          </p:txBody>
        </p:sp>
        <p:sp>
          <p:nvSpPr>
            <p:cNvPr id="67" name="rc67"/>
            <p:cNvSpPr/>
            <p:nvPr/>
          </p:nvSpPr>
          <p:spPr>
            <a:xfrm>
              <a:off x="1543956" y="5040430"/>
              <a:ext cx="106736" cy="386081"/>
            </a:xfrm>
            <a:prstGeom prst="rect">
              <a:avLst/>
            </a:prstGeom>
            <a:solidFill>
              <a:srgbClr val="2C7FB8">
                <a:alpha val="100000"/>
              </a:srgbClr>
            </a:solidFill>
          </p:spPr>
          <p:txBody>
            <a:bodyPr/>
            <a:lstStyle/>
            <a:p/>
          </p:txBody>
        </p:sp>
        <p:sp>
          <p:nvSpPr>
            <p:cNvPr id="68" name="rc68"/>
            <p:cNvSpPr/>
            <p:nvPr/>
          </p:nvSpPr>
          <p:spPr>
            <a:xfrm>
              <a:off x="1662552" y="4919780"/>
              <a:ext cx="106736" cy="506732"/>
            </a:xfrm>
            <a:prstGeom prst="rect">
              <a:avLst/>
            </a:prstGeom>
            <a:solidFill>
              <a:srgbClr val="2C7FB8">
                <a:alpha val="100000"/>
              </a:srgbClr>
            </a:solidFill>
          </p:spPr>
          <p:txBody>
            <a:bodyPr/>
            <a:lstStyle/>
            <a:p/>
          </p:txBody>
        </p:sp>
        <p:sp>
          <p:nvSpPr>
            <p:cNvPr id="69" name="rc69"/>
            <p:cNvSpPr/>
            <p:nvPr/>
          </p:nvSpPr>
          <p:spPr>
            <a:xfrm>
              <a:off x="1781149" y="4871519"/>
              <a:ext cx="106736" cy="554992"/>
            </a:xfrm>
            <a:prstGeom prst="rect">
              <a:avLst/>
            </a:prstGeom>
            <a:solidFill>
              <a:srgbClr val="2C7FB8">
                <a:alpha val="100000"/>
              </a:srgbClr>
            </a:solidFill>
          </p:spPr>
          <p:txBody>
            <a:bodyPr/>
            <a:lstStyle/>
            <a:p/>
          </p:txBody>
        </p:sp>
        <p:sp>
          <p:nvSpPr>
            <p:cNvPr id="70" name="rc70"/>
            <p:cNvSpPr/>
            <p:nvPr/>
          </p:nvSpPr>
          <p:spPr>
            <a:xfrm>
              <a:off x="1899745" y="4799129"/>
              <a:ext cx="106736" cy="627382"/>
            </a:xfrm>
            <a:prstGeom prst="rect">
              <a:avLst/>
            </a:prstGeom>
            <a:solidFill>
              <a:srgbClr val="2C7FB8">
                <a:alpha val="100000"/>
              </a:srgbClr>
            </a:solidFill>
          </p:spPr>
          <p:txBody>
            <a:bodyPr/>
            <a:lstStyle/>
            <a:p/>
          </p:txBody>
        </p:sp>
        <p:sp>
          <p:nvSpPr>
            <p:cNvPr id="71" name="rc71"/>
            <p:cNvSpPr/>
            <p:nvPr/>
          </p:nvSpPr>
          <p:spPr>
            <a:xfrm>
              <a:off x="2018341" y="4726739"/>
              <a:ext cx="106736" cy="699772"/>
            </a:xfrm>
            <a:prstGeom prst="rect">
              <a:avLst/>
            </a:prstGeom>
            <a:solidFill>
              <a:srgbClr val="2C7FB8">
                <a:alpha val="100000"/>
              </a:srgbClr>
            </a:solidFill>
          </p:spPr>
          <p:txBody>
            <a:bodyPr/>
            <a:lstStyle/>
            <a:p/>
          </p:txBody>
        </p:sp>
        <p:sp>
          <p:nvSpPr>
            <p:cNvPr id="72" name="rc72"/>
            <p:cNvSpPr/>
            <p:nvPr/>
          </p:nvSpPr>
          <p:spPr>
            <a:xfrm>
              <a:off x="2136937" y="4557828"/>
              <a:ext cx="106736" cy="868683"/>
            </a:xfrm>
            <a:prstGeom prst="rect">
              <a:avLst/>
            </a:prstGeom>
            <a:solidFill>
              <a:srgbClr val="2C7FB8">
                <a:alpha val="100000"/>
              </a:srgbClr>
            </a:solidFill>
          </p:spPr>
          <p:txBody>
            <a:bodyPr/>
            <a:lstStyle/>
            <a:p/>
          </p:txBody>
        </p:sp>
        <p:sp>
          <p:nvSpPr>
            <p:cNvPr id="73" name="rc73"/>
            <p:cNvSpPr/>
            <p:nvPr/>
          </p:nvSpPr>
          <p:spPr>
            <a:xfrm>
              <a:off x="2255533" y="4461308"/>
              <a:ext cx="106736" cy="965203"/>
            </a:xfrm>
            <a:prstGeom prst="rect">
              <a:avLst/>
            </a:prstGeom>
            <a:solidFill>
              <a:srgbClr val="2C7FB8">
                <a:alpha val="100000"/>
              </a:srgbClr>
            </a:solidFill>
          </p:spPr>
          <p:txBody>
            <a:bodyPr/>
            <a:lstStyle/>
            <a:p/>
          </p:txBody>
        </p:sp>
        <p:sp>
          <p:nvSpPr>
            <p:cNvPr id="74" name="rc74"/>
            <p:cNvSpPr/>
            <p:nvPr/>
          </p:nvSpPr>
          <p:spPr>
            <a:xfrm>
              <a:off x="2374129" y="4413048"/>
              <a:ext cx="106736" cy="1013464"/>
            </a:xfrm>
            <a:prstGeom prst="rect">
              <a:avLst/>
            </a:prstGeom>
            <a:solidFill>
              <a:srgbClr val="2C7FB8">
                <a:alpha val="100000"/>
              </a:srgbClr>
            </a:solidFill>
          </p:spPr>
          <p:txBody>
            <a:bodyPr/>
            <a:lstStyle/>
            <a:p/>
          </p:txBody>
        </p:sp>
        <p:sp>
          <p:nvSpPr>
            <p:cNvPr id="75" name="rc75"/>
            <p:cNvSpPr/>
            <p:nvPr/>
          </p:nvSpPr>
          <p:spPr>
            <a:xfrm>
              <a:off x="2492725" y="4413048"/>
              <a:ext cx="106736" cy="1013464"/>
            </a:xfrm>
            <a:prstGeom prst="rect">
              <a:avLst/>
            </a:prstGeom>
            <a:solidFill>
              <a:srgbClr val="2C7FB8">
                <a:alpha val="100000"/>
              </a:srgbClr>
            </a:solidFill>
          </p:spPr>
          <p:txBody>
            <a:bodyPr/>
            <a:lstStyle/>
            <a:p/>
          </p:txBody>
        </p:sp>
        <p:sp>
          <p:nvSpPr>
            <p:cNvPr id="76" name="rc76"/>
            <p:cNvSpPr/>
            <p:nvPr/>
          </p:nvSpPr>
          <p:spPr>
            <a:xfrm>
              <a:off x="2611322" y="4388918"/>
              <a:ext cx="106736" cy="1037594"/>
            </a:xfrm>
            <a:prstGeom prst="rect">
              <a:avLst/>
            </a:prstGeom>
            <a:solidFill>
              <a:srgbClr val="2C7FB8">
                <a:alpha val="100000"/>
              </a:srgbClr>
            </a:solidFill>
          </p:spPr>
          <p:txBody>
            <a:bodyPr/>
            <a:lstStyle/>
            <a:p/>
          </p:txBody>
        </p:sp>
        <p:sp>
          <p:nvSpPr>
            <p:cNvPr id="77" name="rc77"/>
            <p:cNvSpPr/>
            <p:nvPr/>
          </p:nvSpPr>
          <p:spPr>
            <a:xfrm>
              <a:off x="2729918" y="4364787"/>
              <a:ext cx="106736" cy="1061724"/>
            </a:xfrm>
            <a:prstGeom prst="rect">
              <a:avLst/>
            </a:prstGeom>
            <a:solidFill>
              <a:srgbClr val="2C7FB8">
                <a:alpha val="100000"/>
              </a:srgbClr>
            </a:solidFill>
          </p:spPr>
          <p:txBody>
            <a:bodyPr/>
            <a:lstStyle/>
            <a:p/>
          </p:txBody>
        </p:sp>
        <p:sp>
          <p:nvSpPr>
            <p:cNvPr id="78" name="rc78"/>
            <p:cNvSpPr/>
            <p:nvPr/>
          </p:nvSpPr>
          <p:spPr>
            <a:xfrm>
              <a:off x="2848514" y="4364787"/>
              <a:ext cx="106736" cy="1061724"/>
            </a:xfrm>
            <a:prstGeom prst="rect">
              <a:avLst/>
            </a:prstGeom>
            <a:solidFill>
              <a:srgbClr val="2C7FB8">
                <a:alpha val="100000"/>
              </a:srgbClr>
            </a:solidFill>
          </p:spPr>
          <p:txBody>
            <a:bodyPr/>
            <a:lstStyle/>
            <a:p/>
          </p:txBody>
        </p:sp>
        <p:sp>
          <p:nvSpPr>
            <p:cNvPr id="79" name="rc79"/>
            <p:cNvSpPr/>
            <p:nvPr/>
          </p:nvSpPr>
          <p:spPr>
            <a:xfrm>
              <a:off x="2967110" y="4364787"/>
              <a:ext cx="106736" cy="1061724"/>
            </a:xfrm>
            <a:prstGeom prst="rect">
              <a:avLst/>
            </a:prstGeom>
            <a:solidFill>
              <a:srgbClr val="2C7FB8">
                <a:alpha val="100000"/>
              </a:srgbClr>
            </a:solidFill>
          </p:spPr>
          <p:txBody>
            <a:bodyPr/>
            <a:lstStyle/>
            <a:p/>
          </p:txBody>
        </p:sp>
        <p:sp>
          <p:nvSpPr>
            <p:cNvPr id="80" name="rc80"/>
            <p:cNvSpPr/>
            <p:nvPr/>
          </p:nvSpPr>
          <p:spPr>
            <a:xfrm>
              <a:off x="3085706" y="4340657"/>
              <a:ext cx="106736" cy="1085854"/>
            </a:xfrm>
            <a:prstGeom prst="rect">
              <a:avLst/>
            </a:prstGeom>
            <a:solidFill>
              <a:srgbClr val="2C7FB8">
                <a:alpha val="100000"/>
              </a:srgbClr>
            </a:solidFill>
          </p:spPr>
          <p:txBody>
            <a:bodyPr/>
            <a:lstStyle/>
            <a:p/>
          </p:txBody>
        </p:sp>
        <p:sp>
          <p:nvSpPr>
            <p:cNvPr id="81" name="pl81"/>
            <p:cNvSpPr/>
            <p:nvPr/>
          </p:nvSpPr>
          <p:spPr>
            <a:xfrm>
              <a:off x="714376"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82" name="pl82"/>
            <p:cNvSpPr/>
            <p:nvPr/>
          </p:nvSpPr>
          <p:spPr>
            <a:xfrm>
              <a:off x="885748" y="3933261"/>
              <a:ext cx="2253326" cy="1360937"/>
            </a:xfrm>
            <a:custGeom>
              <a:avLst/>
              <a:pathLst>
                <a:path w="2253326" h="1360937">
                  <a:moveTo>
                    <a:pt x="0" y="1342035"/>
                  </a:moveTo>
                  <a:lnTo>
                    <a:pt x="118596" y="1342035"/>
                  </a:lnTo>
                  <a:lnTo>
                    <a:pt x="237192" y="1360937"/>
                  </a:lnTo>
                  <a:lnTo>
                    <a:pt x="355788" y="1342035"/>
                  </a:lnTo>
                  <a:lnTo>
                    <a:pt x="474384" y="1342035"/>
                  </a:lnTo>
                  <a:lnTo>
                    <a:pt x="592980" y="1342035"/>
                  </a:lnTo>
                  <a:lnTo>
                    <a:pt x="711576" y="1323133"/>
                  </a:lnTo>
                  <a:lnTo>
                    <a:pt x="830173" y="1171918"/>
                  </a:lnTo>
                  <a:lnTo>
                    <a:pt x="948769" y="1077408"/>
                  </a:lnTo>
                  <a:lnTo>
                    <a:pt x="1067365" y="1058507"/>
                  </a:lnTo>
                  <a:lnTo>
                    <a:pt x="1185961" y="1039605"/>
                  </a:lnTo>
                  <a:lnTo>
                    <a:pt x="1304557" y="907291"/>
                  </a:lnTo>
                  <a:lnTo>
                    <a:pt x="1423153" y="207921"/>
                  </a:lnTo>
                  <a:lnTo>
                    <a:pt x="1541750" y="170117"/>
                  </a:lnTo>
                  <a:lnTo>
                    <a:pt x="1660346" y="245724"/>
                  </a:lnTo>
                  <a:lnTo>
                    <a:pt x="1778942" y="264626"/>
                  </a:lnTo>
                  <a:lnTo>
                    <a:pt x="1897538" y="37803"/>
                  </a:lnTo>
                  <a:lnTo>
                    <a:pt x="2016134" y="37803"/>
                  </a:lnTo>
                  <a:lnTo>
                    <a:pt x="2134730" y="18901"/>
                  </a:lnTo>
                  <a:lnTo>
                    <a:pt x="2253326" y="0"/>
                  </a:lnTo>
                </a:path>
              </a:pathLst>
            </a:custGeom>
            <a:ln w="27101" cap="flat">
              <a:solidFill>
                <a:srgbClr val="000000">
                  <a:alpha val="80000"/>
                </a:srgbClr>
              </a:solidFill>
              <a:prstDash val="solid"/>
              <a:round/>
            </a:ln>
          </p:spPr>
          <p:txBody>
            <a:bodyPr/>
            <a:lstStyle/>
            <a:p/>
          </p:txBody>
        </p:sp>
        <p:sp>
          <p:nvSpPr>
            <p:cNvPr id="83" name="tx83"/>
            <p:cNvSpPr/>
            <p:nvPr/>
          </p:nvSpPr>
          <p:spPr>
            <a:xfrm>
              <a:off x="885748"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84" name="tx84"/>
            <p:cNvSpPr/>
            <p:nvPr/>
          </p:nvSpPr>
          <p:spPr>
            <a:xfrm rot="-5400000">
              <a:off x="1542323" y="508444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16</a:t>
              </a:r>
            </a:p>
          </p:txBody>
        </p:sp>
        <p:sp>
          <p:nvSpPr>
            <p:cNvPr id="85" name="tx85"/>
            <p:cNvSpPr/>
            <p:nvPr/>
          </p:nvSpPr>
          <p:spPr>
            <a:xfrm rot="-5400000">
              <a:off x="1660919" y="496379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86" name="tx86"/>
            <p:cNvSpPr/>
            <p:nvPr/>
          </p:nvSpPr>
          <p:spPr>
            <a:xfrm rot="-5400000">
              <a:off x="1779516" y="49155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87" name="tx87"/>
            <p:cNvSpPr/>
            <p:nvPr/>
          </p:nvSpPr>
          <p:spPr>
            <a:xfrm rot="-5400000">
              <a:off x="1898112" y="484314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88" name="tx88"/>
            <p:cNvSpPr/>
            <p:nvPr/>
          </p:nvSpPr>
          <p:spPr>
            <a:xfrm rot="-5400000">
              <a:off x="2016708" y="477075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89" name="tx89"/>
            <p:cNvSpPr/>
            <p:nvPr/>
          </p:nvSpPr>
          <p:spPr>
            <a:xfrm rot="-5400000">
              <a:off x="2135304" y="460184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90" name="tx90"/>
            <p:cNvSpPr/>
            <p:nvPr/>
          </p:nvSpPr>
          <p:spPr>
            <a:xfrm rot="-5400000">
              <a:off x="2253900" y="450532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91" name="tx91"/>
            <p:cNvSpPr/>
            <p:nvPr/>
          </p:nvSpPr>
          <p:spPr>
            <a:xfrm rot="-5400000">
              <a:off x="2372496" y="445706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42</a:t>
              </a:r>
            </a:p>
          </p:txBody>
        </p:sp>
        <p:sp>
          <p:nvSpPr>
            <p:cNvPr id="92" name="tx92"/>
            <p:cNvSpPr/>
            <p:nvPr/>
          </p:nvSpPr>
          <p:spPr>
            <a:xfrm rot="-5400000">
              <a:off x="2491093" y="445706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42</a:t>
              </a:r>
            </a:p>
          </p:txBody>
        </p:sp>
        <p:sp>
          <p:nvSpPr>
            <p:cNvPr id="93" name="tx93"/>
            <p:cNvSpPr/>
            <p:nvPr/>
          </p:nvSpPr>
          <p:spPr>
            <a:xfrm rot="-5400000">
              <a:off x="2609689" y="44329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94" name="tx94"/>
            <p:cNvSpPr/>
            <p:nvPr/>
          </p:nvSpPr>
          <p:spPr>
            <a:xfrm rot="-5400000">
              <a:off x="2728285" y="44088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95" name="tx95"/>
            <p:cNvSpPr/>
            <p:nvPr/>
          </p:nvSpPr>
          <p:spPr>
            <a:xfrm rot="-5400000">
              <a:off x="2846881" y="44088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96" name="tx96"/>
            <p:cNvSpPr/>
            <p:nvPr/>
          </p:nvSpPr>
          <p:spPr>
            <a:xfrm rot="-5400000">
              <a:off x="2965477" y="44088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97" name="tx97"/>
            <p:cNvSpPr/>
            <p:nvPr/>
          </p:nvSpPr>
          <p:spPr>
            <a:xfrm rot="-5400000">
              <a:off x="3084073" y="43846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98" name="tx98"/>
            <p:cNvSpPr/>
            <p:nvPr/>
          </p:nvSpPr>
          <p:spPr>
            <a:xfrm>
              <a:off x="839662" y="504779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12</a:t>
              </a:r>
            </a:p>
          </p:txBody>
        </p:sp>
        <p:sp>
          <p:nvSpPr>
            <p:cNvPr id="99" name="tx99"/>
            <p:cNvSpPr/>
            <p:nvPr/>
          </p:nvSpPr>
          <p:spPr>
            <a:xfrm>
              <a:off x="958258" y="504779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12</a:t>
              </a:r>
            </a:p>
          </p:txBody>
        </p:sp>
        <p:sp>
          <p:nvSpPr>
            <p:cNvPr id="100" name="tx100"/>
            <p:cNvSpPr/>
            <p:nvPr/>
          </p:nvSpPr>
          <p:spPr>
            <a:xfrm>
              <a:off x="1076854" y="504779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12</a:t>
              </a:r>
            </a:p>
          </p:txBody>
        </p:sp>
        <p:sp>
          <p:nvSpPr>
            <p:cNvPr id="101" name="tx101"/>
            <p:cNvSpPr/>
            <p:nvPr/>
          </p:nvSpPr>
          <p:spPr>
            <a:xfrm>
              <a:off x="1195450" y="502366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102" name="tx102"/>
            <p:cNvSpPr/>
            <p:nvPr/>
          </p:nvSpPr>
          <p:spPr>
            <a:xfrm>
              <a:off x="1314046" y="502366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103" name="tx103"/>
            <p:cNvSpPr/>
            <p:nvPr/>
          </p:nvSpPr>
          <p:spPr>
            <a:xfrm>
              <a:off x="1432643" y="502366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104" name="tx104"/>
            <p:cNvSpPr/>
            <p:nvPr/>
          </p:nvSpPr>
          <p:spPr>
            <a:xfrm>
              <a:off x="3117385" y="3816812"/>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05" name="rc105"/>
            <p:cNvSpPr/>
            <p:nvPr/>
          </p:nvSpPr>
          <p:spPr>
            <a:xfrm>
              <a:off x="714376" y="3342576"/>
              <a:ext cx="2596069" cy="2183170"/>
            </a:xfrm>
            <a:prstGeom prst="rect">
              <a:avLst/>
            </a:prstGeom>
            <a:noFill/>
            <a:ln w="13550" cap="rnd">
              <a:solidFill>
                <a:srgbClr val="999999">
                  <a:alpha val="100000"/>
                </a:srgbClr>
              </a:solidFill>
              <a:prstDash val="solid"/>
              <a:round/>
            </a:ln>
          </p:spPr>
          <p:txBody>
            <a:bodyPr/>
            <a:lstStyle/>
            <a:p/>
          </p:txBody>
        </p:sp>
        <p:sp>
          <p:nvSpPr>
            <p:cNvPr id="106" name="pl106"/>
            <p:cNvSpPr/>
            <p:nvPr/>
          </p:nvSpPr>
          <p:spPr>
            <a:xfrm>
              <a:off x="3380035"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7" name="pl107"/>
            <p:cNvSpPr/>
            <p:nvPr/>
          </p:nvSpPr>
          <p:spPr>
            <a:xfrm>
              <a:off x="3380035" y="247629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8" name="pl108"/>
            <p:cNvSpPr/>
            <p:nvPr/>
          </p:nvSpPr>
          <p:spPr>
            <a:xfrm>
              <a:off x="3380035" y="199369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9" name="pl109"/>
            <p:cNvSpPr/>
            <p:nvPr/>
          </p:nvSpPr>
          <p:spPr>
            <a:xfrm>
              <a:off x="3380035" y="151109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10" name="pl110"/>
            <p:cNvSpPr/>
            <p:nvPr/>
          </p:nvSpPr>
          <p:spPr>
            <a:xfrm>
              <a:off x="3380035" y="102849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11" name="pl111"/>
            <p:cNvSpPr/>
            <p:nvPr/>
          </p:nvSpPr>
          <p:spPr>
            <a:xfrm>
              <a:off x="355140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378859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0257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2629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450017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473736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497456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5211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44894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568613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5276980" y="2717598"/>
              <a:ext cx="106736" cy="241300"/>
            </a:xfrm>
            <a:prstGeom prst="rect">
              <a:avLst/>
            </a:prstGeom>
            <a:solidFill>
              <a:srgbClr val="2C7FB8">
                <a:alpha val="100000"/>
              </a:srgbClr>
            </a:solidFill>
          </p:spPr>
          <p:txBody>
            <a:bodyPr/>
            <a:lstStyle/>
            <a:p/>
          </p:txBody>
        </p:sp>
        <p:sp>
          <p:nvSpPr>
            <p:cNvPr id="122" name="rc122"/>
            <p:cNvSpPr/>
            <p:nvPr/>
          </p:nvSpPr>
          <p:spPr>
            <a:xfrm>
              <a:off x="5395577" y="2548688"/>
              <a:ext cx="106736" cy="410211"/>
            </a:xfrm>
            <a:prstGeom prst="rect">
              <a:avLst/>
            </a:prstGeom>
            <a:solidFill>
              <a:srgbClr val="2C7FB8">
                <a:alpha val="100000"/>
              </a:srgbClr>
            </a:solidFill>
          </p:spPr>
          <p:txBody>
            <a:bodyPr/>
            <a:lstStyle/>
            <a:p/>
          </p:txBody>
        </p:sp>
        <p:sp>
          <p:nvSpPr>
            <p:cNvPr id="123" name="rc123"/>
            <p:cNvSpPr/>
            <p:nvPr/>
          </p:nvSpPr>
          <p:spPr>
            <a:xfrm>
              <a:off x="5514173" y="2452167"/>
              <a:ext cx="106736" cy="506732"/>
            </a:xfrm>
            <a:prstGeom prst="rect">
              <a:avLst/>
            </a:prstGeom>
            <a:solidFill>
              <a:srgbClr val="2C7FB8">
                <a:alpha val="100000"/>
              </a:srgbClr>
            </a:solidFill>
          </p:spPr>
          <p:txBody>
            <a:bodyPr/>
            <a:lstStyle/>
            <a:p/>
          </p:txBody>
        </p:sp>
        <p:sp>
          <p:nvSpPr>
            <p:cNvPr id="124" name="rc124"/>
            <p:cNvSpPr/>
            <p:nvPr/>
          </p:nvSpPr>
          <p:spPr>
            <a:xfrm>
              <a:off x="5632769" y="2234997"/>
              <a:ext cx="106736" cy="723902"/>
            </a:xfrm>
            <a:prstGeom prst="rect">
              <a:avLst/>
            </a:prstGeom>
            <a:solidFill>
              <a:srgbClr val="2C7FB8">
                <a:alpha val="100000"/>
              </a:srgbClr>
            </a:solidFill>
          </p:spPr>
          <p:txBody>
            <a:bodyPr/>
            <a:lstStyle/>
            <a:p/>
          </p:txBody>
        </p:sp>
        <p:sp>
          <p:nvSpPr>
            <p:cNvPr id="125" name="rc125"/>
            <p:cNvSpPr/>
            <p:nvPr/>
          </p:nvSpPr>
          <p:spPr>
            <a:xfrm>
              <a:off x="5751365" y="2090216"/>
              <a:ext cx="106736" cy="868683"/>
            </a:xfrm>
            <a:prstGeom prst="rect">
              <a:avLst/>
            </a:prstGeom>
            <a:solidFill>
              <a:srgbClr val="2C7FB8">
                <a:alpha val="100000"/>
              </a:srgbClr>
            </a:solidFill>
          </p:spPr>
          <p:txBody>
            <a:bodyPr/>
            <a:lstStyle/>
            <a:p/>
          </p:txBody>
        </p:sp>
        <p:sp>
          <p:nvSpPr>
            <p:cNvPr id="126" name="pl126"/>
            <p:cNvSpPr/>
            <p:nvPr/>
          </p:nvSpPr>
          <p:spPr>
            <a:xfrm>
              <a:off x="3380035"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27" name="pl127"/>
            <p:cNvSpPr/>
            <p:nvPr/>
          </p:nvSpPr>
          <p:spPr>
            <a:xfrm>
              <a:off x="5330349" y="1635766"/>
              <a:ext cx="474384" cy="1115212"/>
            </a:xfrm>
            <a:custGeom>
              <a:avLst/>
              <a:pathLst>
                <a:path w="474384" h="1115212">
                  <a:moveTo>
                    <a:pt x="0" y="1115212"/>
                  </a:moveTo>
                  <a:lnTo>
                    <a:pt x="118596" y="926193"/>
                  </a:lnTo>
                  <a:lnTo>
                    <a:pt x="237192" y="812782"/>
                  </a:lnTo>
                  <a:lnTo>
                    <a:pt x="355788" y="75607"/>
                  </a:lnTo>
                  <a:lnTo>
                    <a:pt x="474384" y="0"/>
                  </a:lnTo>
                </a:path>
              </a:pathLst>
            </a:custGeom>
            <a:ln w="27101" cap="flat">
              <a:solidFill>
                <a:srgbClr val="000000">
                  <a:alpha val="80000"/>
                </a:srgbClr>
              </a:solidFill>
              <a:prstDash val="solid"/>
              <a:round/>
            </a:ln>
          </p:spPr>
          <p:txBody>
            <a:bodyPr/>
            <a:lstStyle/>
            <a:p/>
          </p:txBody>
        </p:sp>
        <p:sp>
          <p:nvSpPr>
            <p:cNvPr id="128" name="tx128"/>
            <p:cNvSpPr/>
            <p:nvPr/>
          </p:nvSpPr>
          <p:spPr>
            <a:xfrm>
              <a:off x="3551406"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129" name="tx129"/>
            <p:cNvSpPr/>
            <p:nvPr/>
          </p:nvSpPr>
          <p:spPr>
            <a:xfrm rot="-5400000">
              <a:off x="5393944" y="25927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130" name="tx130"/>
            <p:cNvSpPr/>
            <p:nvPr/>
          </p:nvSpPr>
          <p:spPr>
            <a:xfrm rot="-5400000">
              <a:off x="5512540" y="24961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131" name="tx131"/>
            <p:cNvSpPr/>
            <p:nvPr/>
          </p:nvSpPr>
          <p:spPr>
            <a:xfrm rot="-5400000">
              <a:off x="5631136" y="22790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132" name="tx132"/>
            <p:cNvSpPr/>
            <p:nvPr/>
          </p:nvSpPr>
          <p:spPr>
            <a:xfrm rot="-5400000">
              <a:off x="5749732" y="213423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133" name="tx133"/>
            <p:cNvSpPr/>
            <p:nvPr/>
          </p:nvSpPr>
          <p:spPr>
            <a:xfrm>
              <a:off x="5284263" y="262844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134" name="tx134"/>
            <p:cNvSpPr/>
            <p:nvPr/>
          </p:nvSpPr>
          <p:spPr>
            <a:xfrm>
              <a:off x="5783044" y="1519317"/>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35" name="rc135"/>
            <p:cNvSpPr/>
            <p:nvPr/>
          </p:nvSpPr>
          <p:spPr>
            <a:xfrm>
              <a:off x="3380035" y="874964"/>
              <a:ext cx="2596069" cy="2183170"/>
            </a:xfrm>
            <a:prstGeom prst="rect">
              <a:avLst/>
            </a:prstGeom>
            <a:noFill/>
            <a:ln w="13550" cap="rnd">
              <a:solidFill>
                <a:srgbClr val="999999">
                  <a:alpha val="100000"/>
                </a:srgbClr>
              </a:solidFill>
              <a:prstDash val="solid"/>
              <a:round/>
            </a:ln>
          </p:spPr>
          <p:txBody>
            <a:bodyPr/>
            <a:lstStyle/>
            <a:p/>
          </p:txBody>
        </p:sp>
        <p:sp>
          <p:nvSpPr>
            <p:cNvPr id="136" name="pl136"/>
            <p:cNvSpPr/>
            <p:nvPr/>
          </p:nvSpPr>
          <p:spPr>
            <a:xfrm>
              <a:off x="3380035"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7" name="pl137"/>
            <p:cNvSpPr/>
            <p:nvPr/>
          </p:nvSpPr>
          <p:spPr>
            <a:xfrm>
              <a:off x="3380035" y="494391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8" name="pl138"/>
            <p:cNvSpPr/>
            <p:nvPr/>
          </p:nvSpPr>
          <p:spPr>
            <a:xfrm>
              <a:off x="3380035" y="446130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9" name="pl139"/>
            <p:cNvSpPr/>
            <p:nvPr/>
          </p:nvSpPr>
          <p:spPr>
            <a:xfrm>
              <a:off x="3380035" y="397870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40" name="pl140"/>
            <p:cNvSpPr/>
            <p:nvPr/>
          </p:nvSpPr>
          <p:spPr>
            <a:xfrm>
              <a:off x="3380035" y="349610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41" name="pl141"/>
            <p:cNvSpPr/>
            <p:nvPr/>
          </p:nvSpPr>
          <p:spPr>
            <a:xfrm>
              <a:off x="355140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378859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0257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42629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50017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3736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497456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211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44894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68613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1" name="rc151"/>
            <p:cNvSpPr/>
            <p:nvPr/>
          </p:nvSpPr>
          <p:spPr>
            <a:xfrm>
              <a:off x="3498038" y="5402382"/>
              <a:ext cx="106736" cy="24130"/>
            </a:xfrm>
            <a:prstGeom prst="rect">
              <a:avLst/>
            </a:prstGeom>
            <a:solidFill>
              <a:srgbClr val="2C7FB8">
                <a:alpha val="100000"/>
              </a:srgbClr>
            </a:solidFill>
          </p:spPr>
          <p:txBody>
            <a:bodyPr/>
            <a:lstStyle/>
            <a:p/>
          </p:txBody>
        </p:sp>
        <p:sp>
          <p:nvSpPr>
            <p:cNvPr id="152" name="rc152"/>
            <p:cNvSpPr/>
            <p:nvPr/>
          </p:nvSpPr>
          <p:spPr>
            <a:xfrm>
              <a:off x="3616634" y="5378252"/>
              <a:ext cx="106736" cy="48260"/>
            </a:xfrm>
            <a:prstGeom prst="rect">
              <a:avLst/>
            </a:prstGeom>
            <a:solidFill>
              <a:srgbClr val="2C7FB8">
                <a:alpha val="100000"/>
              </a:srgbClr>
            </a:solidFill>
          </p:spPr>
          <p:txBody>
            <a:bodyPr/>
            <a:lstStyle/>
            <a:p/>
          </p:txBody>
        </p:sp>
        <p:sp>
          <p:nvSpPr>
            <p:cNvPr id="153" name="rc153"/>
            <p:cNvSpPr/>
            <p:nvPr/>
          </p:nvSpPr>
          <p:spPr>
            <a:xfrm>
              <a:off x="3735230" y="5354121"/>
              <a:ext cx="106736" cy="72390"/>
            </a:xfrm>
            <a:prstGeom prst="rect">
              <a:avLst/>
            </a:prstGeom>
            <a:solidFill>
              <a:srgbClr val="2C7FB8">
                <a:alpha val="100000"/>
              </a:srgbClr>
            </a:solidFill>
          </p:spPr>
          <p:txBody>
            <a:bodyPr/>
            <a:lstStyle/>
            <a:p/>
          </p:txBody>
        </p:sp>
        <p:sp>
          <p:nvSpPr>
            <p:cNvPr id="154" name="rc154"/>
            <p:cNvSpPr/>
            <p:nvPr/>
          </p:nvSpPr>
          <p:spPr>
            <a:xfrm>
              <a:off x="3853827" y="5329991"/>
              <a:ext cx="106736" cy="96520"/>
            </a:xfrm>
            <a:prstGeom prst="rect">
              <a:avLst/>
            </a:prstGeom>
            <a:solidFill>
              <a:srgbClr val="2C7FB8">
                <a:alpha val="100000"/>
              </a:srgbClr>
            </a:solidFill>
          </p:spPr>
          <p:txBody>
            <a:bodyPr/>
            <a:lstStyle/>
            <a:p/>
          </p:txBody>
        </p:sp>
        <p:sp>
          <p:nvSpPr>
            <p:cNvPr id="155" name="rc155"/>
            <p:cNvSpPr/>
            <p:nvPr/>
          </p:nvSpPr>
          <p:spPr>
            <a:xfrm>
              <a:off x="3972423" y="5305861"/>
              <a:ext cx="106736" cy="120650"/>
            </a:xfrm>
            <a:prstGeom prst="rect">
              <a:avLst/>
            </a:prstGeom>
            <a:solidFill>
              <a:srgbClr val="2C7FB8">
                <a:alpha val="100000"/>
              </a:srgbClr>
            </a:solidFill>
          </p:spPr>
          <p:txBody>
            <a:bodyPr/>
            <a:lstStyle/>
            <a:p/>
          </p:txBody>
        </p:sp>
        <p:sp>
          <p:nvSpPr>
            <p:cNvPr id="156" name="rc156"/>
            <p:cNvSpPr/>
            <p:nvPr/>
          </p:nvSpPr>
          <p:spPr>
            <a:xfrm>
              <a:off x="4091019" y="5305861"/>
              <a:ext cx="106736" cy="120650"/>
            </a:xfrm>
            <a:prstGeom prst="rect">
              <a:avLst/>
            </a:prstGeom>
            <a:solidFill>
              <a:srgbClr val="2C7FB8">
                <a:alpha val="100000"/>
              </a:srgbClr>
            </a:solidFill>
          </p:spPr>
          <p:txBody>
            <a:bodyPr/>
            <a:lstStyle/>
            <a:p/>
          </p:txBody>
        </p:sp>
        <p:sp>
          <p:nvSpPr>
            <p:cNvPr id="157" name="rc157"/>
            <p:cNvSpPr/>
            <p:nvPr/>
          </p:nvSpPr>
          <p:spPr>
            <a:xfrm>
              <a:off x="4209615" y="5281731"/>
              <a:ext cx="106736" cy="144780"/>
            </a:xfrm>
            <a:prstGeom prst="rect">
              <a:avLst/>
            </a:prstGeom>
            <a:solidFill>
              <a:srgbClr val="2C7FB8">
                <a:alpha val="100000"/>
              </a:srgbClr>
            </a:solidFill>
          </p:spPr>
          <p:txBody>
            <a:bodyPr/>
            <a:lstStyle/>
            <a:p/>
          </p:txBody>
        </p:sp>
        <p:sp>
          <p:nvSpPr>
            <p:cNvPr id="158" name="rc158"/>
            <p:cNvSpPr/>
            <p:nvPr/>
          </p:nvSpPr>
          <p:spPr>
            <a:xfrm>
              <a:off x="4328211" y="5257601"/>
              <a:ext cx="106736" cy="168910"/>
            </a:xfrm>
            <a:prstGeom prst="rect">
              <a:avLst/>
            </a:prstGeom>
            <a:solidFill>
              <a:srgbClr val="2C7FB8">
                <a:alpha val="100000"/>
              </a:srgbClr>
            </a:solidFill>
          </p:spPr>
          <p:txBody>
            <a:bodyPr/>
            <a:lstStyle/>
            <a:p/>
          </p:txBody>
        </p:sp>
        <p:sp>
          <p:nvSpPr>
            <p:cNvPr id="159" name="rc159"/>
            <p:cNvSpPr/>
            <p:nvPr/>
          </p:nvSpPr>
          <p:spPr>
            <a:xfrm>
              <a:off x="4446807" y="5016300"/>
              <a:ext cx="106736" cy="410211"/>
            </a:xfrm>
            <a:prstGeom prst="rect">
              <a:avLst/>
            </a:prstGeom>
            <a:solidFill>
              <a:srgbClr val="2C7FB8">
                <a:alpha val="100000"/>
              </a:srgbClr>
            </a:solidFill>
          </p:spPr>
          <p:txBody>
            <a:bodyPr/>
            <a:lstStyle/>
            <a:p/>
          </p:txBody>
        </p:sp>
        <p:sp>
          <p:nvSpPr>
            <p:cNvPr id="160" name="rc160"/>
            <p:cNvSpPr/>
            <p:nvPr/>
          </p:nvSpPr>
          <p:spPr>
            <a:xfrm>
              <a:off x="4565404" y="4871519"/>
              <a:ext cx="106736" cy="554992"/>
            </a:xfrm>
            <a:prstGeom prst="rect">
              <a:avLst/>
            </a:prstGeom>
            <a:solidFill>
              <a:srgbClr val="2C7FB8">
                <a:alpha val="100000"/>
              </a:srgbClr>
            </a:solidFill>
          </p:spPr>
          <p:txBody>
            <a:bodyPr/>
            <a:lstStyle/>
            <a:p/>
          </p:txBody>
        </p:sp>
        <p:sp>
          <p:nvSpPr>
            <p:cNvPr id="161" name="rc161"/>
            <p:cNvSpPr/>
            <p:nvPr/>
          </p:nvSpPr>
          <p:spPr>
            <a:xfrm>
              <a:off x="4684000" y="4823259"/>
              <a:ext cx="106736" cy="603252"/>
            </a:xfrm>
            <a:prstGeom prst="rect">
              <a:avLst/>
            </a:prstGeom>
            <a:solidFill>
              <a:srgbClr val="2C7FB8">
                <a:alpha val="100000"/>
              </a:srgbClr>
            </a:solidFill>
          </p:spPr>
          <p:txBody>
            <a:bodyPr/>
            <a:lstStyle/>
            <a:p/>
          </p:txBody>
        </p:sp>
        <p:sp>
          <p:nvSpPr>
            <p:cNvPr id="162" name="rc162"/>
            <p:cNvSpPr/>
            <p:nvPr/>
          </p:nvSpPr>
          <p:spPr>
            <a:xfrm>
              <a:off x="4802596" y="4750869"/>
              <a:ext cx="106736" cy="675642"/>
            </a:xfrm>
            <a:prstGeom prst="rect">
              <a:avLst/>
            </a:prstGeom>
            <a:solidFill>
              <a:srgbClr val="2C7FB8">
                <a:alpha val="100000"/>
              </a:srgbClr>
            </a:solidFill>
          </p:spPr>
          <p:txBody>
            <a:bodyPr/>
            <a:lstStyle/>
            <a:p/>
          </p:txBody>
        </p:sp>
        <p:sp>
          <p:nvSpPr>
            <p:cNvPr id="163" name="rc163"/>
            <p:cNvSpPr/>
            <p:nvPr/>
          </p:nvSpPr>
          <p:spPr>
            <a:xfrm>
              <a:off x="4921192" y="4726739"/>
              <a:ext cx="106736" cy="699772"/>
            </a:xfrm>
            <a:prstGeom prst="rect">
              <a:avLst/>
            </a:prstGeom>
            <a:solidFill>
              <a:srgbClr val="2C7FB8">
                <a:alpha val="100000"/>
              </a:srgbClr>
            </a:solidFill>
          </p:spPr>
          <p:txBody>
            <a:bodyPr/>
            <a:lstStyle/>
            <a:p/>
          </p:txBody>
        </p:sp>
        <p:sp>
          <p:nvSpPr>
            <p:cNvPr id="164" name="rc164"/>
            <p:cNvSpPr/>
            <p:nvPr/>
          </p:nvSpPr>
          <p:spPr>
            <a:xfrm>
              <a:off x="5039788" y="4726739"/>
              <a:ext cx="106736" cy="699772"/>
            </a:xfrm>
            <a:prstGeom prst="rect">
              <a:avLst/>
            </a:prstGeom>
            <a:solidFill>
              <a:srgbClr val="2C7FB8">
                <a:alpha val="100000"/>
              </a:srgbClr>
            </a:solidFill>
          </p:spPr>
          <p:txBody>
            <a:bodyPr/>
            <a:lstStyle/>
            <a:p/>
          </p:txBody>
        </p:sp>
        <p:sp>
          <p:nvSpPr>
            <p:cNvPr id="165" name="rc165"/>
            <p:cNvSpPr/>
            <p:nvPr/>
          </p:nvSpPr>
          <p:spPr>
            <a:xfrm>
              <a:off x="5158384" y="4630218"/>
              <a:ext cx="106736" cy="796293"/>
            </a:xfrm>
            <a:prstGeom prst="rect">
              <a:avLst/>
            </a:prstGeom>
            <a:solidFill>
              <a:srgbClr val="2C7FB8">
                <a:alpha val="100000"/>
              </a:srgbClr>
            </a:solidFill>
          </p:spPr>
          <p:txBody>
            <a:bodyPr/>
            <a:lstStyle/>
            <a:p/>
          </p:txBody>
        </p:sp>
        <p:sp>
          <p:nvSpPr>
            <p:cNvPr id="166" name="rc166"/>
            <p:cNvSpPr/>
            <p:nvPr/>
          </p:nvSpPr>
          <p:spPr>
            <a:xfrm>
              <a:off x="5276980" y="4557828"/>
              <a:ext cx="106736" cy="868683"/>
            </a:xfrm>
            <a:prstGeom prst="rect">
              <a:avLst/>
            </a:prstGeom>
            <a:solidFill>
              <a:srgbClr val="2C7FB8">
                <a:alpha val="100000"/>
              </a:srgbClr>
            </a:solidFill>
          </p:spPr>
          <p:txBody>
            <a:bodyPr/>
            <a:lstStyle/>
            <a:p/>
          </p:txBody>
        </p:sp>
        <p:sp>
          <p:nvSpPr>
            <p:cNvPr id="167" name="rc167"/>
            <p:cNvSpPr/>
            <p:nvPr/>
          </p:nvSpPr>
          <p:spPr>
            <a:xfrm>
              <a:off x="5395577" y="4533698"/>
              <a:ext cx="106736" cy="892813"/>
            </a:xfrm>
            <a:prstGeom prst="rect">
              <a:avLst/>
            </a:prstGeom>
            <a:solidFill>
              <a:srgbClr val="2C7FB8">
                <a:alpha val="100000"/>
              </a:srgbClr>
            </a:solidFill>
          </p:spPr>
          <p:txBody>
            <a:bodyPr/>
            <a:lstStyle/>
            <a:p/>
          </p:txBody>
        </p:sp>
        <p:sp>
          <p:nvSpPr>
            <p:cNvPr id="168" name="rc168"/>
            <p:cNvSpPr/>
            <p:nvPr/>
          </p:nvSpPr>
          <p:spPr>
            <a:xfrm>
              <a:off x="5514173" y="4509568"/>
              <a:ext cx="106736" cy="916943"/>
            </a:xfrm>
            <a:prstGeom prst="rect">
              <a:avLst/>
            </a:prstGeom>
            <a:solidFill>
              <a:srgbClr val="2C7FB8">
                <a:alpha val="100000"/>
              </a:srgbClr>
            </a:solidFill>
          </p:spPr>
          <p:txBody>
            <a:bodyPr/>
            <a:lstStyle/>
            <a:p/>
          </p:txBody>
        </p:sp>
        <p:sp>
          <p:nvSpPr>
            <p:cNvPr id="169" name="rc169"/>
            <p:cNvSpPr/>
            <p:nvPr/>
          </p:nvSpPr>
          <p:spPr>
            <a:xfrm>
              <a:off x="5632769" y="4509568"/>
              <a:ext cx="106736" cy="916943"/>
            </a:xfrm>
            <a:prstGeom prst="rect">
              <a:avLst/>
            </a:prstGeom>
            <a:solidFill>
              <a:srgbClr val="2C7FB8">
                <a:alpha val="100000"/>
              </a:srgbClr>
            </a:solidFill>
          </p:spPr>
          <p:txBody>
            <a:bodyPr/>
            <a:lstStyle/>
            <a:p/>
          </p:txBody>
        </p:sp>
        <p:sp>
          <p:nvSpPr>
            <p:cNvPr id="170" name="rc170"/>
            <p:cNvSpPr/>
            <p:nvPr/>
          </p:nvSpPr>
          <p:spPr>
            <a:xfrm>
              <a:off x="5751365" y="4509568"/>
              <a:ext cx="106736" cy="916943"/>
            </a:xfrm>
            <a:prstGeom prst="rect">
              <a:avLst/>
            </a:prstGeom>
            <a:solidFill>
              <a:srgbClr val="2C7FB8">
                <a:alpha val="100000"/>
              </a:srgbClr>
            </a:solidFill>
          </p:spPr>
          <p:txBody>
            <a:bodyPr/>
            <a:lstStyle/>
            <a:p/>
          </p:txBody>
        </p:sp>
        <p:sp>
          <p:nvSpPr>
            <p:cNvPr id="171" name="pl171"/>
            <p:cNvSpPr/>
            <p:nvPr/>
          </p:nvSpPr>
          <p:spPr>
            <a:xfrm>
              <a:off x="3380035"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72" name="pl172"/>
            <p:cNvSpPr/>
            <p:nvPr/>
          </p:nvSpPr>
          <p:spPr>
            <a:xfrm>
              <a:off x="3551406" y="4084476"/>
              <a:ext cx="2253326" cy="1342035"/>
            </a:xfrm>
            <a:custGeom>
              <a:avLst/>
              <a:pathLst>
                <a:path w="2253326" h="1342035">
                  <a:moveTo>
                    <a:pt x="0" y="1342035"/>
                  </a:moveTo>
                  <a:lnTo>
                    <a:pt x="118596" y="1342035"/>
                  </a:lnTo>
                  <a:lnTo>
                    <a:pt x="237192" y="1323133"/>
                  </a:lnTo>
                  <a:lnTo>
                    <a:pt x="355788" y="1323133"/>
                  </a:lnTo>
                  <a:lnTo>
                    <a:pt x="474384" y="1323133"/>
                  </a:lnTo>
                  <a:lnTo>
                    <a:pt x="592980" y="1285329"/>
                  </a:lnTo>
                  <a:lnTo>
                    <a:pt x="711576" y="1285329"/>
                  </a:lnTo>
                  <a:lnTo>
                    <a:pt x="830173" y="1228624"/>
                  </a:lnTo>
                  <a:lnTo>
                    <a:pt x="948769" y="1134114"/>
                  </a:lnTo>
                  <a:lnTo>
                    <a:pt x="1067365" y="1058507"/>
                  </a:lnTo>
                  <a:lnTo>
                    <a:pt x="1185961" y="1020703"/>
                  </a:lnTo>
                  <a:lnTo>
                    <a:pt x="1304557" y="907291"/>
                  </a:lnTo>
                  <a:lnTo>
                    <a:pt x="1423153" y="642664"/>
                  </a:lnTo>
                  <a:lnTo>
                    <a:pt x="1541750" y="434743"/>
                  </a:lnTo>
                  <a:lnTo>
                    <a:pt x="1660346" y="207921"/>
                  </a:lnTo>
                  <a:lnTo>
                    <a:pt x="1778942" y="207921"/>
                  </a:lnTo>
                  <a:lnTo>
                    <a:pt x="1897538" y="132313"/>
                  </a:lnTo>
                  <a:lnTo>
                    <a:pt x="2016134" y="37803"/>
                  </a:lnTo>
                  <a:lnTo>
                    <a:pt x="2134730" y="0"/>
                  </a:lnTo>
                  <a:lnTo>
                    <a:pt x="2253326" y="18901"/>
                  </a:lnTo>
                </a:path>
              </a:pathLst>
            </a:custGeom>
            <a:ln w="27101" cap="flat">
              <a:solidFill>
                <a:srgbClr val="000000">
                  <a:alpha val="80000"/>
                </a:srgbClr>
              </a:solidFill>
              <a:prstDash val="solid"/>
              <a:round/>
            </a:ln>
          </p:spPr>
          <p:txBody>
            <a:bodyPr/>
            <a:lstStyle/>
            <a:p/>
          </p:txBody>
        </p:sp>
        <p:sp>
          <p:nvSpPr>
            <p:cNvPr id="173" name="tx173"/>
            <p:cNvSpPr/>
            <p:nvPr/>
          </p:nvSpPr>
          <p:spPr>
            <a:xfrm>
              <a:off x="3551406"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174" name="tx174"/>
            <p:cNvSpPr/>
            <p:nvPr/>
          </p:nvSpPr>
          <p:spPr>
            <a:xfrm rot="-5400000">
              <a:off x="4445175" y="506031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175" name="tx175"/>
            <p:cNvSpPr/>
            <p:nvPr/>
          </p:nvSpPr>
          <p:spPr>
            <a:xfrm rot="-5400000">
              <a:off x="4563771" y="491553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176" name="tx176"/>
            <p:cNvSpPr/>
            <p:nvPr/>
          </p:nvSpPr>
          <p:spPr>
            <a:xfrm rot="-5400000">
              <a:off x="4682367" y="486727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177" name="tx177"/>
            <p:cNvSpPr/>
            <p:nvPr/>
          </p:nvSpPr>
          <p:spPr>
            <a:xfrm rot="-5400000">
              <a:off x="4800963" y="479488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28</a:t>
              </a:r>
            </a:p>
          </p:txBody>
        </p:sp>
        <p:sp>
          <p:nvSpPr>
            <p:cNvPr id="178" name="tx178"/>
            <p:cNvSpPr/>
            <p:nvPr/>
          </p:nvSpPr>
          <p:spPr>
            <a:xfrm rot="-5400000">
              <a:off x="4919559" y="477075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179" name="tx179"/>
            <p:cNvSpPr/>
            <p:nvPr/>
          </p:nvSpPr>
          <p:spPr>
            <a:xfrm rot="-5400000">
              <a:off x="5038155" y="477075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180" name="tx180"/>
            <p:cNvSpPr/>
            <p:nvPr/>
          </p:nvSpPr>
          <p:spPr>
            <a:xfrm rot="-5400000">
              <a:off x="5156751" y="467423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81" name="tx181"/>
            <p:cNvSpPr/>
            <p:nvPr/>
          </p:nvSpPr>
          <p:spPr>
            <a:xfrm rot="-5400000">
              <a:off x="5275348" y="460184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182" name="tx182"/>
            <p:cNvSpPr/>
            <p:nvPr/>
          </p:nvSpPr>
          <p:spPr>
            <a:xfrm rot="-5400000">
              <a:off x="5393944" y="45777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37</a:t>
              </a:r>
            </a:p>
          </p:txBody>
        </p:sp>
        <p:sp>
          <p:nvSpPr>
            <p:cNvPr id="183" name="tx183"/>
            <p:cNvSpPr/>
            <p:nvPr/>
          </p:nvSpPr>
          <p:spPr>
            <a:xfrm rot="-5400000">
              <a:off x="5512540" y="45535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84" name="tx184"/>
            <p:cNvSpPr/>
            <p:nvPr/>
          </p:nvSpPr>
          <p:spPr>
            <a:xfrm rot="-5400000">
              <a:off x="5631136" y="45535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85" name="tx185"/>
            <p:cNvSpPr/>
            <p:nvPr/>
          </p:nvSpPr>
          <p:spPr>
            <a:xfrm rot="-5400000">
              <a:off x="5749732" y="45535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86" name="tx186"/>
            <p:cNvSpPr/>
            <p:nvPr/>
          </p:nvSpPr>
          <p:spPr>
            <a:xfrm>
              <a:off x="3528364" y="531322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7" name="tx187"/>
            <p:cNvSpPr/>
            <p:nvPr/>
          </p:nvSpPr>
          <p:spPr>
            <a:xfrm>
              <a:off x="3646960" y="528909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188" name="tx188"/>
            <p:cNvSpPr/>
            <p:nvPr/>
          </p:nvSpPr>
          <p:spPr>
            <a:xfrm>
              <a:off x="3765556" y="526496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3</a:t>
              </a:r>
            </a:p>
          </p:txBody>
        </p:sp>
        <p:sp>
          <p:nvSpPr>
            <p:cNvPr id="189" name="tx189"/>
            <p:cNvSpPr/>
            <p:nvPr/>
          </p:nvSpPr>
          <p:spPr>
            <a:xfrm>
              <a:off x="3884152" y="524083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4</a:t>
              </a:r>
            </a:p>
          </p:txBody>
        </p:sp>
        <p:sp>
          <p:nvSpPr>
            <p:cNvPr id="190" name="tx190"/>
            <p:cNvSpPr/>
            <p:nvPr/>
          </p:nvSpPr>
          <p:spPr>
            <a:xfrm>
              <a:off x="4002748" y="521670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191" name="tx191"/>
            <p:cNvSpPr/>
            <p:nvPr/>
          </p:nvSpPr>
          <p:spPr>
            <a:xfrm>
              <a:off x="4121344" y="521670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192" name="tx192"/>
            <p:cNvSpPr/>
            <p:nvPr/>
          </p:nvSpPr>
          <p:spPr>
            <a:xfrm>
              <a:off x="4239940" y="51925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193" name="tx193"/>
            <p:cNvSpPr/>
            <p:nvPr/>
          </p:nvSpPr>
          <p:spPr>
            <a:xfrm>
              <a:off x="4358537" y="516844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7</a:t>
              </a:r>
            </a:p>
          </p:txBody>
        </p:sp>
        <p:sp>
          <p:nvSpPr>
            <p:cNvPr id="194" name="tx194"/>
            <p:cNvSpPr/>
            <p:nvPr/>
          </p:nvSpPr>
          <p:spPr>
            <a:xfrm>
              <a:off x="5783044" y="398692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95" name="rc195"/>
            <p:cNvSpPr/>
            <p:nvPr/>
          </p:nvSpPr>
          <p:spPr>
            <a:xfrm>
              <a:off x="3380035" y="3342576"/>
              <a:ext cx="2596069" cy="2183170"/>
            </a:xfrm>
            <a:prstGeom prst="rect">
              <a:avLst/>
            </a:prstGeom>
            <a:noFill/>
            <a:ln w="13550" cap="rnd">
              <a:solidFill>
                <a:srgbClr val="999999">
                  <a:alpha val="100000"/>
                </a:srgbClr>
              </a:solidFill>
              <a:prstDash val="solid"/>
              <a:round/>
            </a:ln>
          </p:spPr>
          <p:txBody>
            <a:bodyPr/>
            <a:lstStyle/>
            <a:p/>
          </p:txBody>
        </p:sp>
        <p:sp>
          <p:nvSpPr>
            <p:cNvPr id="196" name="pl196"/>
            <p:cNvSpPr/>
            <p:nvPr/>
          </p:nvSpPr>
          <p:spPr>
            <a:xfrm>
              <a:off x="6045694"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7" name="pl197"/>
            <p:cNvSpPr/>
            <p:nvPr/>
          </p:nvSpPr>
          <p:spPr>
            <a:xfrm>
              <a:off x="6045694" y="247629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8" name="pl198"/>
            <p:cNvSpPr/>
            <p:nvPr/>
          </p:nvSpPr>
          <p:spPr>
            <a:xfrm>
              <a:off x="6045694" y="199369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9" name="pl199"/>
            <p:cNvSpPr/>
            <p:nvPr/>
          </p:nvSpPr>
          <p:spPr>
            <a:xfrm>
              <a:off x="6045694" y="151109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00" name="pl200"/>
            <p:cNvSpPr/>
            <p:nvPr/>
          </p:nvSpPr>
          <p:spPr>
            <a:xfrm>
              <a:off x="6045694" y="102849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01" name="pl201"/>
            <p:cNvSpPr/>
            <p:nvPr/>
          </p:nvSpPr>
          <p:spPr>
            <a:xfrm>
              <a:off x="621706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645425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6914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92864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5" name="pl205"/>
            <p:cNvSpPr/>
            <p:nvPr/>
          </p:nvSpPr>
          <p:spPr>
            <a:xfrm>
              <a:off x="716583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6" name="pl206"/>
            <p:cNvSpPr/>
            <p:nvPr/>
          </p:nvSpPr>
          <p:spPr>
            <a:xfrm>
              <a:off x="740302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7" name="pl207"/>
            <p:cNvSpPr/>
            <p:nvPr/>
          </p:nvSpPr>
          <p:spPr>
            <a:xfrm>
              <a:off x="76402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8" name="pl208"/>
            <p:cNvSpPr/>
            <p:nvPr/>
          </p:nvSpPr>
          <p:spPr>
            <a:xfrm>
              <a:off x="78774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9" name="pl209"/>
            <p:cNvSpPr/>
            <p:nvPr/>
          </p:nvSpPr>
          <p:spPr>
            <a:xfrm>
              <a:off x="811460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10" name="pl210"/>
            <p:cNvSpPr/>
            <p:nvPr/>
          </p:nvSpPr>
          <p:spPr>
            <a:xfrm>
              <a:off x="835179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11" name="rc211"/>
            <p:cNvSpPr/>
            <p:nvPr/>
          </p:nvSpPr>
          <p:spPr>
            <a:xfrm>
              <a:off x="6638082" y="2934769"/>
              <a:ext cx="106736" cy="24130"/>
            </a:xfrm>
            <a:prstGeom prst="rect">
              <a:avLst/>
            </a:prstGeom>
            <a:solidFill>
              <a:srgbClr val="2C7FB8">
                <a:alpha val="100000"/>
              </a:srgbClr>
            </a:solidFill>
          </p:spPr>
          <p:txBody>
            <a:bodyPr/>
            <a:lstStyle/>
            <a:p/>
          </p:txBody>
        </p:sp>
        <p:sp>
          <p:nvSpPr>
            <p:cNvPr id="212" name="rc212"/>
            <p:cNvSpPr/>
            <p:nvPr/>
          </p:nvSpPr>
          <p:spPr>
            <a:xfrm>
              <a:off x="6756678" y="2814119"/>
              <a:ext cx="106736" cy="144780"/>
            </a:xfrm>
            <a:prstGeom prst="rect">
              <a:avLst/>
            </a:prstGeom>
            <a:solidFill>
              <a:srgbClr val="2C7FB8">
                <a:alpha val="100000"/>
              </a:srgbClr>
            </a:solidFill>
          </p:spPr>
          <p:txBody>
            <a:bodyPr/>
            <a:lstStyle/>
            <a:p/>
          </p:txBody>
        </p:sp>
        <p:sp>
          <p:nvSpPr>
            <p:cNvPr id="213" name="rc213"/>
            <p:cNvSpPr/>
            <p:nvPr/>
          </p:nvSpPr>
          <p:spPr>
            <a:xfrm>
              <a:off x="6875274" y="2717598"/>
              <a:ext cx="106736" cy="241300"/>
            </a:xfrm>
            <a:prstGeom prst="rect">
              <a:avLst/>
            </a:prstGeom>
            <a:solidFill>
              <a:srgbClr val="2C7FB8">
                <a:alpha val="100000"/>
              </a:srgbClr>
            </a:solidFill>
          </p:spPr>
          <p:txBody>
            <a:bodyPr/>
            <a:lstStyle/>
            <a:p/>
          </p:txBody>
        </p:sp>
        <p:sp>
          <p:nvSpPr>
            <p:cNvPr id="214" name="rc214"/>
            <p:cNvSpPr/>
            <p:nvPr/>
          </p:nvSpPr>
          <p:spPr>
            <a:xfrm>
              <a:off x="6993870" y="2548688"/>
              <a:ext cx="106736" cy="410211"/>
            </a:xfrm>
            <a:prstGeom prst="rect">
              <a:avLst/>
            </a:prstGeom>
            <a:solidFill>
              <a:srgbClr val="2C7FB8">
                <a:alpha val="100000"/>
              </a:srgbClr>
            </a:solidFill>
          </p:spPr>
          <p:txBody>
            <a:bodyPr/>
            <a:lstStyle/>
            <a:p/>
          </p:txBody>
        </p:sp>
        <p:sp>
          <p:nvSpPr>
            <p:cNvPr id="215" name="rc215"/>
            <p:cNvSpPr/>
            <p:nvPr/>
          </p:nvSpPr>
          <p:spPr>
            <a:xfrm>
              <a:off x="7112466" y="2379777"/>
              <a:ext cx="106736" cy="579122"/>
            </a:xfrm>
            <a:prstGeom prst="rect">
              <a:avLst/>
            </a:prstGeom>
            <a:solidFill>
              <a:srgbClr val="2C7FB8">
                <a:alpha val="100000"/>
              </a:srgbClr>
            </a:solidFill>
          </p:spPr>
          <p:txBody>
            <a:bodyPr/>
            <a:lstStyle/>
            <a:p/>
          </p:txBody>
        </p:sp>
        <p:sp>
          <p:nvSpPr>
            <p:cNvPr id="216" name="rc216"/>
            <p:cNvSpPr/>
            <p:nvPr/>
          </p:nvSpPr>
          <p:spPr>
            <a:xfrm>
              <a:off x="7231062" y="2162606"/>
              <a:ext cx="106736" cy="796293"/>
            </a:xfrm>
            <a:prstGeom prst="rect">
              <a:avLst/>
            </a:prstGeom>
            <a:solidFill>
              <a:srgbClr val="2C7FB8">
                <a:alpha val="100000"/>
              </a:srgbClr>
            </a:solidFill>
          </p:spPr>
          <p:txBody>
            <a:bodyPr/>
            <a:lstStyle/>
            <a:p/>
          </p:txBody>
        </p:sp>
        <p:sp>
          <p:nvSpPr>
            <p:cNvPr id="217" name="rc217"/>
            <p:cNvSpPr/>
            <p:nvPr/>
          </p:nvSpPr>
          <p:spPr>
            <a:xfrm>
              <a:off x="7349659" y="2138476"/>
              <a:ext cx="106736" cy="820423"/>
            </a:xfrm>
            <a:prstGeom prst="rect">
              <a:avLst/>
            </a:prstGeom>
            <a:solidFill>
              <a:srgbClr val="2C7FB8">
                <a:alpha val="100000"/>
              </a:srgbClr>
            </a:solidFill>
          </p:spPr>
          <p:txBody>
            <a:bodyPr/>
            <a:lstStyle/>
            <a:p/>
          </p:txBody>
        </p:sp>
        <p:sp>
          <p:nvSpPr>
            <p:cNvPr id="218" name="rc218"/>
            <p:cNvSpPr/>
            <p:nvPr/>
          </p:nvSpPr>
          <p:spPr>
            <a:xfrm>
              <a:off x="7468255" y="2066086"/>
              <a:ext cx="106736" cy="892813"/>
            </a:xfrm>
            <a:prstGeom prst="rect">
              <a:avLst/>
            </a:prstGeom>
            <a:solidFill>
              <a:srgbClr val="2C7FB8">
                <a:alpha val="100000"/>
              </a:srgbClr>
            </a:solidFill>
          </p:spPr>
          <p:txBody>
            <a:bodyPr/>
            <a:lstStyle/>
            <a:p/>
          </p:txBody>
        </p:sp>
        <p:sp>
          <p:nvSpPr>
            <p:cNvPr id="219" name="rc219"/>
            <p:cNvSpPr/>
            <p:nvPr/>
          </p:nvSpPr>
          <p:spPr>
            <a:xfrm>
              <a:off x="7586851" y="2017826"/>
              <a:ext cx="106736" cy="941073"/>
            </a:xfrm>
            <a:prstGeom prst="rect">
              <a:avLst/>
            </a:prstGeom>
            <a:solidFill>
              <a:srgbClr val="2C7FB8">
                <a:alpha val="100000"/>
              </a:srgbClr>
            </a:solidFill>
          </p:spPr>
          <p:txBody>
            <a:bodyPr/>
            <a:lstStyle/>
            <a:p/>
          </p:txBody>
        </p:sp>
        <p:sp>
          <p:nvSpPr>
            <p:cNvPr id="220" name="rc220"/>
            <p:cNvSpPr/>
            <p:nvPr/>
          </p:nvSpPr>
          <p:spPr>
            <a:xfrm>
              <a:off x="7705447" y="1993696"/>
              <a:ext cx="106736" cy="965203"/>
            </a:xfrm>
            <a:prstGeom prst="rect">
              <a:avLst/>
            </a:prstGeom>
            <a:solidFill>
              <a:srgbClr val="2C7FB8">
                <a:alpha val="100000"/>
              </a:srgbClr>
            </a:solidFill>
          </p:spPr>
          <p:txBody>
            <a:bodyPr/>
            <a:lstStyle/>
            <a:p/>
          </p:txBody>
        </p:sp>
        <p:sp>
          <p:nvSpPr>
            <p:cNvPr id="221" name="rc221"/>
            <p:cNvSpPr/>
            <p:nvPr/>
          </p:nvSpPr>
          <p:spPr>
            <a:xfrm>
              <a:off x="7824043" y="1969565"/>
              <a:ext cx="106736" cy="989334"/>
            </a:xfrm>
            <a:prstGeom prst="rect">
              <a:avLst/>
            </a:prstGeom>
            <a:solidFill>
              <a:srgbClr val="2C7FB8">
                <a:alpha val="100000"/>
              </a:srgbClr>
            </a:solidFill>
          </p:spPr>
          <p:txBody>
            <a:bodyPr/>
            <a:lstStyle/>
            <a:p/>
          </p:txBody>
        </p:sp>
        <p:sp>
          <p:nvSpPr>
            <p:cNvPr id="222" name="rc222"/>
            <p:cNvSpPr/>
            <p:nvPr/>
          </p:nvSpPr>
          <p:spPr>
            <a:xfrm>
              <a:off x="7942639" y="1945435"/>
              <a:ext cx="106736" cy="1013464"/>
            </a:xfrm>
            <a:prstGeom prst="rect">
              <a:avLst/>
            </a:prstGeom>
            <a:solidFill>
              <a:srgbClr val="2C7FB8">
                <a:alpha val="100000"/>
              </a:srgbClr>
            </a:solidFill>
          </p:spPr>
          <p:txBody>
            <a:bodyPr/>
            <a:lstStyle/>
            <a:p/>
          </p:txBody>
        </p:sp>
        <p:sp>
          <p:nvSpPr>
            <p:cNvPr id="223" name="rc223"/>
            <p:cNvSpPr/>
            <p:nvPr/>
          </p:nvSpPr>
          <p:spPr>
            <a:xfrm>
              <a:off x="8061236" y="1945435"/>
              <a:ext cx="106736" cy="1013464"/>
            </a:xfrm>
            <a:prstGeom prst="rect">
              <a:avLst/>
            </a:prstGeom>
            <a:solidFill>
              <a:srgbClr val="2C7FB8">
                <a:alpha val="100000"/>
              </a:srgbClr>
            </a:solidFill>
          </p:spPr>
          <p:txBody>
            <a:bodyPr/>
            <a:lstStyle/>
            <a:p/>
          </p:txBody>
        </p:sp>
        <p:sp>
          <p:nvSpPr>
            <p:cNvPr id="224" name="rc224"/>
            <p:cNvSpPr/>
            <p:nvPr/>
          </p:nvSpPr>
          <p:spPr>
            <a:xfrm>
              <a:off x="8179832" y="1897175"/>
              <a:ext cx="106736" cy="1061724"/>
            </a:xfrm>
            <a:prstGeom prst="rect">
              <a:avLst/>
            </a:prstGeom>
            <a:solidFill>
              <a:srgbClr val="2C7FB8">
                <a:alpha val="100000"/>
              </a:srgbClr>
            </a:solidFill>
          </p:spPr>
          <p:txBody>
            <a:bodyPr/>
            <a:lstStyle/>
            <a:p/>
          </p:txBody>
        </p:sp>
        <p:sp>
          <p:nvSpPr>
            <p:cNvPr id="225" name="rc225"/>
            <p:cNvSpPr/>
            <p:nvPr/>
          </p:nvSpPr>
          <p:spPr>
            <a:xfrm>
              <a:off x="8298428" y="1897175"/>
              <a:ext cx="106736" cy="1061724"/>
            </a:xfrm>
            <a:prstGeom prst="rect">
              <a:avLst/>
            </a:prstGeom>
            <a:solidFill>
              <a:srgbClr val="2C7FB8">
                <a:alpha val="100000"/>
              </a:srgbClr>
            </a:solidFill>
          </p:spPr>
          <p:txBody>
            <a:bodyPr/>
            <a:lstStyle/>
            <a:p/>
          </p:txBody>
        </p:sp>
        <p:sp>
          <p:nvSpPr>
            <p:cNvPr id="226" name="rc226"/>
            <p:cNvSpPr/>
            <p:nvPr/>
          </p:nvSpPr>
          <p:spPr>
            <a:xfrm>
              <a:off x="8417024" y="1897175"/>
              <a:ext cx="106736" cy="1061724"/>
            </a:xfrm>
            <a:prstGeom prst="rect">
              <a:avLst/>
            </a:prstGeom>
            <a:solidFill>
              <a:srgbClr val="2C7FB8">
                <a:alpha val="100000"/>
              </a:srgbClr>
            </a:solidFill>
          </p:spPr>
          <p:txBody>
            <a:bodyPr/>
            <a:lstStyle/>
            <a:p/>
          </p:txBody>
        </p:sp>
        <p:sp>
          <p:nvSpPr>
            <p:cNvPr id="227" name="pl227"/>
            <p:cNvSpPr/>
            <p:nvPr/>
          </p:nvSpPr>
          <p:spPr>
            <a:xfrm>
              <a:off x="6045694"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28" name="pl228"/>
            <p:cNvSpPr/>
            <p:nvPr/>
          </p:nvSpPr>
          <p:spPr>
            <a:xfrm>
              <a:off x="6454258" y="1427845"/>
              <a:ext cx="2016134" cy="1531054"/>
            </a:xfrm>
            <a:custGeom>
              <a:avLst/>
              <a:pathLst>
                <a:path w="2016134" h="1531054">
                  <a:moveTo>
                    <a:pt x="0" y="1531054"/>
                  </a:moveTo>
                  <a:lnTo>
                    <a:pt x="118596" y="1531054"/>
                  </a:lnTo>
                  <a:lnTo>
                    <a:pt x="237192" y="1531054"/>
                  </a:lnTo>
                  <a:lnTo>
                    <a:pt x="355788" y="1474349"/>
                  </a:lnTo>
                  <a:lnTo>
                    <a:pt x="474384" y="1417643"/>
                  </a:lnTo>
                  <a:lnTo>
                    <a:pt x="592980" y="1209722"/>
                  </a:lnTo>
                  <a:lnTo>
                    <a:pt x="711576" y="1134114"/>
                  </a:lnTo>
                  <a:lnTo>
                    <a:pt x="830173" y="945095"/>
                  </a:lnTo>
                  <a:lnTo>
                    <a:pt x="948769" y="850585"/>
                  </a:lnTo>
                  <a:lnTo>
                    <a:pt x="1067365" y="756076"/>
                  </a:lnTo>
                  <a:lnTo>
                    <a:pt x="1185961" y="680468"/>
                  </a:lnTo>
                  <a:lnTo>
                    <a:pt x="1304557" y="604861"/>
                  </a:lnTo>
                  <a:lnTo>
                    <a:pt x="1423153" y="567057"/>
                  </a:lnTo>
                  <a:lnTo>
                    <a:pt x="1541750" y="567057"/>
                  </a:lnTo>
                  <a:lnTo>
                    <a:pt x="1660346" y="245724"/>
                  </a:lnTo>
                  <a:lnTo>
                    <a:pt x="1778942" y="94509"/>
                  </a:lnTo>
                  <a:lnTo>
                    <a:pt x="1897538" y="0"/>
                  </a:lnTo>
                  <a:lnTo>
                    <a:pt x="2016134" y="0"/>
                  </a:lnTo>
                </a:path>
              </a:pathLst>
            </a:custGeom>
            <a:ln w="27101" cap="flat">
              <a:solidFill>
                <a:srgbClr val="000000">
                  <a:alpha val="80000"/>
                </a:srgbClr>
              </a:solidFill>
              <a:prstDash val="solid"/>
              <a:round/>
            </a:ln>
          </p:spPr>
          <p:txBody>
            <a:bodyPr/>
            <a:lstStyle/>
            <a:p/>
          </p:txBody>
        </p:sp>
        <p:sp>
          <p:nvSpPr>
            <p:cNvPr id="229" name="tx229"/>
            <p:cNvSpPr/>
            <p:nvPr/>
          </p:nvSpPr>
          <p:spPr>
            <a:xfrm>
              <a:off x="6217065"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230" name="tx230"/>
            <p:cNvSpPr/>
            <p:nvPr/>
          </p:nvSpPr>
          <p:spPr>
            <a:xfrm rot="-5400000">
              <a:off x="6992237" y="25927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231" name="tx231"/>
            <p:cNvSpPr/>
            <p:nvPr/>
          </p:nvSpPr>
          <p:spPr>
            <a:xfrm rot="-5400000">
              <a:off x="7110833" y="242379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32" name="tx232"/>
            <p:cNvSpPr/>
            <p:nvPr/>
          </p:nvSpPr>
          <p:spPr>
            <a:xfrm rot="-5400000">
              <a:off x="7229430" y="220662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233" name="tx233"/>
            <p:cNvSpPr/>
            <p:nvPr/>
          </p:nvSpPr>
          <p:spPr>
            <a:xfrm rot="-5400000">
              <a:off x="7348026" y="218249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234" name="tx234"/>
            <p:cNvSpPr/>
            <p:nvPr/>
          </p:nvSpPr>
          <p:spPr>
            <a:xfrm rot="-5400000">
              <a:off x="7466622" y="211010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37</a:t>
              </a:r>
            </a:p>
          </p:txBody>
        </p:sp>
        <p:sp>
          <p:nvSpPr>
            <p:cNvPr id="235" name="tx235"/>
            <p:cNvSpPr/>
            <p:nvPr/>
          </p:nvSpPr>
          <p:spPr>
            <a:xfrm rot="-5400000">
              <a:off x="7585218" y="206184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39</a:t>
              </a:r>
            </a:p>
          </p:txBody>
        </p:sp>
        <p:sp>
          <p:nvSpPr>
            <p:cNvPr id="236" name="tx236"/>
            <p:cNvSpPr/>
            <p:nvPr/>
          </p:nvSpPr>
          <p:spPr>
            <a:xfrm rot="-5400000">
              <a:off x="7703814" y="20377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37" name="tx237"/>
            <p:cNvSpPr/>
            <p:nvPr/>
          </p:nvSpPr>
          <p:spPr>
            <a:xfrm rot="-5400000">
              <a:off x="7822410" y="201358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41</a:t>
              </a:r>
            </a:p>
          </p:txBody>
        </p:sp>
        <p:sp>
          <p:nvSpPr>
            <p:cNvPr id="238" name="tx238"/>
            <p:cNvSpPr/>
            <p:nvPr/>
          </p:nvSpPr>
          <p:spPr>
            <a:xfrm rot="-5400000">
              <a:off x="7941006" y="198945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42</a:t>
              </a:r>
            </a:p>
          </p:txBody>
        </p:sp>
        <p:sp>
          <p:nvSpPr>
            <p:cNvPr id="239" name="tx239"/>
            <p:cNvSpPr/>
            <p:nvPr/>
          </p:nvSpPr>
          <p:spPr>
            <a:xfrm rot="-5400000">
              <a:off x="8059603" y="198945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42</a:t>
              </a:r>
            </a:p>
          </p:txBody>
        </p:sp>
        <p:sp>
          <p:nvSpPr>
            <p:cNvPr id="240" name="tx240"/>
            <p:cNvSpPr/>
            <p:nvPr/>
          </p:nvSpPr>
          <p:spPr>
            <a:xfrm rot="-5400000">
              <a:off x="8178199" y="194119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241" name="tx241"/>
            <p:cNvSpPr/>
            <p:nvPr/>
          </p:nvSpPr>
          <p:spPr>
            <a:xfrm rot="-5400000">
              <a:off x="8296795" y="194119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242" name="tx242"/>
            <p:cNvSpPr/>
            <p:nvPr/>
          </p:nvSpPr>
          <p:spPr>
            <a:xfrm rot="-5400000">
              <a:off x="8415391" y="194119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243" name="tx243"/>
            <p:cNvSpPr/>
            <p:nvPr/>
          </p:nvSpPr>
          <p:spPr>
            <a:xfrm>
              <a:off x="6668407" y="2845615"/>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244" name="tx244"/>
            <p:cNvSpPr/>
            <p:nvPr/>
          </p:nvSpPr>
          <p:spPr>
            <a:xfrm>
              <a:off x="6787003" y="2724965"/>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245" name="tx245"/>
            <p:cNvSpPr/>
            <p:nvPr/>
          </p:nvSpPr>
          <p:spPr>
            <a:xfrm>
              <a:off x="6882556" y="262844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246" name="tx246"/>
            <p:cNvSpPr/>
            <p:nvPr/>
          </p:nvSpPr>
          <p:spPr>
            <a:xfrm>
              <a:off x="8448703" y="131139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47" name="rc247"/>
            <p:cNvSpPr/>
            <p:nvPr/>
          </p:nvSpPr>
          <p:spPr>
            <a:xfrm>
              <a:off x="6045694" y="874964"/>
              <a:ext cx="2596069" cy="2183170"/>
            </a:xfrm>
            <a:prstGeom prst="rect">
              <a:avLst/>
            </a:prstGeom>
            <a:noFill/>
            <a:ln w="13550" cap="rnd">
              <a:solidFill>
                <a:srgbClr val="999999">
                  <a:alpha val="100000"/>
                </a:srgbClr>
              </a:solidFill>
              <a:prstDash val="solid"/>
              <a:round/>
            </a:ln>
          </p:spPr>
          <p:txBody>
            <a:bodyPr/>
            <a:lstStyle/>
            <a:p/>
          </p:txBody>
        </p:sp>
        <p:sp>
          <p:nvSpPr>
            <p:cNvPr id="248" name="pl248"/>
            <p:cNvSpPr/>
            <p:nvPr/>
          </p:nvSpPr>
          <p:spPr>
            <a:xfrm>
              <a:off x="6045694"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9" name="pl249"/>
            <p:cNvSpPr/>
            <p:nvPr/>
          </p:nvSpPr>
          <p:spPr>
            <a:xfrm>
              <a:off x="6045694" y="494391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0" name="pl250"/>
            <p:cNvSpPr/>
            <p:nvPr/>
          </p:nvSpPr>
          <p:spPr>
            <a:xfrm>
              <a:off x="6045694" y="446130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1" name="pl251"/>
            <p:cNvSpPr/>
            <p:nvPr/>
          </p:nvSpPr>
          <p:spPr>
            <a:xfrm>
              <a:off x="6045694" y="397870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2" name="pl252"/>
            <p:cNvSpPr/>
            <p:nvPr/>
          </p:nvSpPr>
          <p:spPr>
            <a:xfrm>
              <a:off x="6045694" y="3496104"/>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3" name="pl253"/>
            <p:cNvSpPr/>
            <p:nvPr/>
          </p:nvSpPr>
          <p:spPr>
            <a:xfrm>
              <a:off x="621706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645425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5" name="pl255"/>
            <p:cNvSpPr/>
            <p:nvPr/>
          </p:nvSpPr>
          <p:spPr>
            <a:xfrm>
              <a:off x="66914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692864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16583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740302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76402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78774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811460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2" name="pl262"/>
            <p:cNvSpPr/>
            <p:nvPr/>
          </p:nvSpPr>
          <p:spPr>
            <a:xfrm>
              <a:off x="835179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3" name="rc263"/>
            <p:cNvSpPr/>
            <p:nvPr/>
          </p:nvSpPr>
          <p:spPr>
            <a:xfrm>
              <a:off x="6163697" y="5185211"/>
              <a:ext cx="106736" cy="241300"/>
            </a:xfrm>
            <a:prstGeom prst="rect">
              <a:avLst/>
            </a:prstGeom>
            <a:solidFill>
              <a:srgbClr val="2C7FB8">
                <a:alpha val="100000"/>
              </a:srgbClr>
            </a:solidFill>
          </p:spPr>
          <p:txBody>
            <a:bodyPr/>
            <a:lstStyle/>
            <a:p/>
          </p:txBody>
        </p:sp>
        <p:sp>
          <p:nvSpPr>
            <p:cNvPr id="264" name="rc264"/>
            <p:cNvSpPr/>
            <p:nvPr/>
          </p:nvSpPr>
          <p:spPr>
            <a:xfrm>
              <a:off x="6282293" y="5185211"/>
              <a:ext cx="106736" cy="241300"/>
            </a:xfrm>
            <a:prstGeom prst="rect">
              <a:avLst/>
            </a:prstGeom>
            <a:solidFill>
              <a:srgbClr val="2C7FB8">
                <a:alpha val="100000"/>
              </a:srgbClr>
            </a:solidFill>
          </p:spPr>
          <p:txBody>
            <a:bodyPr/>
            <a:lstStyle/>
            <a:p/>
          </p:txBody>
        </p:sp>
        <p:sp>
          <p:nvSpPr>
            <p:cNvPr id="265" name="rc265"/>
            <p:cNvSpPr/>
            <p:nvPr/>
          </p:nvSpPr>
          <p:spPr>
            <a:xfrm>
              <a:off x="6400889" y="5161081"/>
              <a:ext cx="106736" cy="265431"/>
            </a:xfrm>
            <a:prstGeom prst="rect">
              <a:avLst/>
            </a:prstGeom>
            <a:solidFill>
              <a:srgbClr val="2C7FB8">
                <a:alpha val="100000"/>
              </a:srgbClr>
            </a:solidFill>
          </p:spPr>
          <p:txBody>
            <a:bodyPr/>
            <a:lstStyle/>
            <a:p/>
          </p:txBody>
        </p:sp>
        <p:sp>
          <p:nvSpPr>
            <p:cNvPr id="266" name="rc266"/>
            <p:cNvSpPr/>
            <p:nvPr/>
          </p:nvSpPr>
          <p:spPr>
            <a:xfrm>
              <a:off x="6519485" y="5088690"/>
              <a:ext cx="106736" cy="337821"/>
            </a:xfrm>
            <a:prstGeom prst="rect">
              <a:avLst/>
            </a:prstGeom>
            <a:solidFill>
              <a:srgbClr val="2C7FB8">
                <a:alpha val="100000"/>
              </a:srgbClr>
            </a:solidFill>
          </p:spPr>
          <p:txBody>
            <a:bodyPr/>
            <a:lstStyle/>
            <a:p/>
          </p:txBody>
        </p:sp>
        <p:sp>
          <p:nvSpPr>
            <p:cNvPr id="267" name="rc267"/>
            <p:cNvSpPr/>
            <p:nvPr/>
          </p:nvSpPr>
          <p:spPr>
            <a:xfrm>
              <a:off x="6638082" y="5088690"/>
              <a:ext cx="106736" cy="337821"/>
            </a:xfrm>
            <a:prstGeom prst="rect">
              <a:avLst/>
            </a:prstGeom>
            <a:solidFill>
              <a:srgbClr val="2C7FB8">
                <a:alpha val="100000"/>
              </a:srgbClr>
            </a:solidFill>
          </p:spPr>
          <p:txBody>
            <a:bodyPr/>
            <a:lstStyle/>
            <a:p/>
          </p:txBody>
        </p:sp>
        <p:sp>
          <p:nvSpPr>
            <p:cNvPr id="268" name="rc268"/>
            <p:cNvSpPr/>
            <p:nvPr/>
          </p:nvSpPr>
          <p:spPr>
            <a:xfrm>
              <a:off x="6756678" y="5064560"/>
              <a:ext cx="106736" cy="361951"/>
            </a:xfrm>
            <a:prstGeom prst="rect">
              <a:avLst/>
            </a:prstGeom>
            <a:solidFill>
              <a:srgbClr val="2C7FB8">
                <a:alpha val="100000"/>
              </a:srgbClr>
            </a:solidFill>
          </p:spPr>
          <p:txBody>
            <a:bodyPr/>
            <a:lstStyle/>
            <a:p/>
          </p:txBody>
        </p:sp>
        <p:sp>
          <p:nvSpPr>
            <p:cNvPr id="269" name="rc269"/>
            <p:cNvSpPr/>
            <p:nvPr/>
          </p:nvSpPr>
          <p:spPr>
            <a:xfrm>
              <a:off x="6875274" y="4968040"/>
              <a:ext cx="106736" cy="458471"/>
            </a:xfrm>
            <a:prstGeom prst="rect">
              <a:avLst/>
            </a:prstGeom>
            <a:solidFill>
              <a:srgbClr val="2C7FB8">
                <a:alpha val="100000"/>
              </a:srgbClr>
            </a:solidFill>
          </p:spPr>
          <p:txBody>
            <a:bodyPr/>
            <a:lstStyle/>
            <a:p/>
          </p:txBody>
        </p:sp>
        <p:sp>
          <p:nvSpPr>
            <p:cNvPr id="270" name="rc270"/>
            <p:cNvSpPr/>
            <p:nvPr/>
          </p:nvSpPr>
          <p:spPr>
            <a:xfrm>
              <a:off x="6993870" y="4968040"/>
              <a:ext cx="106736" cy="458471"/>
            </a:xfrm>
            <a:prstGeom prst="rect">
              <a:avLst/>
            </a:prstGeom>
            <a:solidFill>
              <a:srgbClr val="2C7FB8">
                <a:alpha val="100000"/>
              </a:srgbClr>
            </a:solidFill>
          </p:spPr>
          <p:txBody>
            <a:bodyPr/>
            <a:lstStyle/>
            <a:p/>
          </p:txBody>
        </p:sp>
        <p:sp>
          <p:nvSpPr>
            <p:cNvPr id="271" name="rc271"/>
            <p:cNvSpPr/>
            <p:nvPr/>
          </p:nvSpPr>
          <p:spPr>
            <a:xfrm>
              <a:off x="7112466" y="4847389"/>
              <a:ext cx="106736" cy="579122"/>
            </a:xfrm>
            <a:prstGeom prst="rect">
              <a:avLst/>
            </a:prstGeom>
            <a:solidFill>
              <a:srgbClr val="2C7FB8">
                <a:alpha val="100000"/>
              </a:srgbClr>
            </a:solidFill>
          </p:spPr>
          <p:txBody>
            <a:bodyPr/>
            <a:lstStyle/>
            <a:p/>
          </p:txBody>
        </p:sp>
        <p:sp>
          <p:nvSpPr>
            <p:cNvPr id="272" name="rc272"/>
            <p:cNvSpPr/>
            <p:nvPr/>
          </p:nvSpPr>
          <p:spPr>
            <a:xfrm>
              <a:off x="7231062" y="4799129"/>
              <a:ext cx="106736" cy="627382"/>
            </a:xfrm>
            <a:prstGeom prst="rect">
              <a:avLst/>
            </a:prstGeom>
            <a:solidFill>
              <a:srgbClr val="2C7FB8">
                <a:alpha val="100000"/>
              </a:srgbClr>
            </a:solidFill>
          </p:spPr>
          <p:txBody>
            <a:bodyPr/>
            <a:lstStyle/>
            <a:p/>
          </p:txBody>
        </p:sp>
        <p:sp>
          <p:nvSpPr>
            <p:cNvPr id="273" name="rc273"/>
            <p:cNvSpPr/>
            <p:nvPr/>
          </p:nvSpPr>
          <p:spPr>
            <a:xfrm>
              <a:off x="7349659" y="4702609"/>
              <a:ext cx="106736" cy="723902"/>
            </a:xfrm>
            <a:prstGeom prst="rect">
              <a:avLst/>
            </a:prstGeom>
            <a:solidFill>
              <a:srgbClr val="2C7FB8">
                <a:alpha val="100000"/>
              </a:srgbClr>
            </a:solidFill>
          </p:spPr>
          <p:txBody>
            <a:bodyPr/>
            <a:lstStyle/>
            <a:p/>
          </p:txBody>
        </p:sp>
        <p:sp>
          <p:nvSpPr>
            <p:cNvPr id="274" name="rc274"/>
            <p:cNvSpPr/>
            <p:nvPr/>
          </p:nvSpPr>
          <p:spPr>
            <a:xfrm>
              <a:off x="7468255" y="4630218"/>
              <a:ext cx="106736" cy="796293"/>
            </a:xfrm>
            <a:prstGeom prst="rect">
              <a:avLst/>
            </a:prstGeom>
            <a:solidFill>
              <a:srgbClr val="2C7FB8">
                <a:alpha val="100000"/>
              </a:srgbClr>
            </a:solidFill>
          </p:spPr>
          <p:txBody>
            <a:bodyPr/>
            <a:lstStyle/>
            <a:p/>
          </p:txBody>
        </p:sp>
        <p:sp>
          <p:nvSpPr>
            <p:cNvPr id="275" name="rc275"/>
            <p:cNvSpPr/>
            <p:nvPr/>
          </p:nvSpPr>
          <p:spPr>
            <a:xfrm>
              <a:off x="7586851" y="4557828"/>
              <a:ext cx="106736" cy="868683"/>
            </a:xfrm>
            <a:prstGeom prst="rect">
              <a:avLst/>
            </a:prstGeom>
            <a:solidFill>
              <a:srgbClr val="2C7FB8">
                <a:alpha val="100000"/>
              </a:srgbClr>
            </a:solidFill>
          </p:spPr>
          <p:txBody>
            <a:bodyPr/>
            <a:lstStyle/>
            <a:p/>
          </p:txBody>
        </p:sp>
        <p:sp>
          <p:nvSpPr>
            <p:cNvPr id="276" name="rc276"/>
            <p:cNvSpPr/>
            <p:nvPr/>
          </p:nvSpPr>
          <p:spPr>
            <a:xfrm>
              <a:off x="7705447" y="4461308"/>
              <a:ext cx="106736" cy="965203"/>
            </a:xfrm>
            <a:prstGeom prst="rect">
              <a:avLst/>
            </a:prstGeom>
            <a:solidFill>
              <a:srgbClr val="2C7FB8">
                <a:alpha val="100000"/>
              </a:srgbClr>
            </a:solidFill>
          </p:spPr>
          <p:txBody>
            <a:bodyPr/>
            <a:lstStyle/>
            <a:p/>
          </p:txBody>
        </p:sp>
        <p:sp>
          <p:nvSpPr>
            <p:cNvPr id="277" name="rc277"/>
            <p:cNvSpPr/>
            <p:nvPr/>
          </p:nvSpPr>
          <p:spPr>
            <a:xfrm>
              <a:off x="7824043" y="4437178"/>
              <a:ext cx="106736" cy="989334"/>
            </a:xfrm>
            <a:prstGeom prst="rect">
              <a:avLst/>
            </a:prstGeom>
            <a:solidFill>
              <a:srgbClr val="2C7FB8">
                <a:alpha val="100000"/>
              </a:srgbClr>
            </a:solidFill>
          </p:spPr>
          <p:txBody>
            <a:bodyPr/>
            <a:lstStyle/>
            <a:p/>
          </p:txBody>
        </p:sp>
        <p:sp>
          <p:nvSpPr>
            <p:cNvPr id="278" name="rc278"/>
            <p:cNvSpPr/>
            <p:nvPr/>
          </p:nvSpPr>
          <p:spPr>
            <a:xfrm>
              <a:off x="7942639" y="4388918"/>
              <a:ext cx="106736" cy="1037594"/>
            </a:xfrm>
            <a:prstGeom prst="rect">
              <a:avLst/>
            </a:prstGeom>
            <a:solidFill>
              <a:srgbClr val="2C7FB8">
                <a:alpha val="100000"/>
              </a:srgbClr>
            </a:solidFill>
          </p:spPr>
          <p:txBody>
            <a:bodyPr/>
            <a:lstStyle/>
            <a:p/>
          </p:txBody>
        </p:sp>
        <p:sp>
          <p:nvSpPr>
            <p:cNvPr id="279" name="rc279"/>
            <p:cNvSpPr/>
            <p:nvPr/>
          </p:nvSpPr>
          <p:spPr>
            <a:xfrm>
              <a:off x="8061236" y="4364787"/>
              <a:ext cx="106736" cy="1061724"/>
            </a:xfrm>
            <a:prstGeom prst="rect">
              <a:avLst/>
            </a:prstGeom>
            <a:solidFill>
              <a:srgbClr val="2C7FB8">
                <a:alpha val="100000"/>
              </a:srgbClr>
            </a:solidFill>
          </p:spPr>
          <p:txBody>
            <a:bodyPr/>
            <a:lstStyle/>
            <a:p/>
          </p:txBody>
        </p:sp>
        <p:sp>
          <p:nvSpPr>
            <p:cNvPr id="280" name="rc280"/>
            <p:cNvSpPr/>
            <p:nvPr/>
          </p:nvSpPr>
          <p:spPr>
            <a:xfrm>
              <a:off x="8179832" y="4316527"/>
              <a:ext cx="106736" cy="1109984"/>
            </a:xfrm>
            <a:prstGeom prst="rect">
              <a:avLst/>
            </a:prstGeom>
            <a:solidFill>
              <a:srgbClr val="2C7FB8">
                <a:alpha val="100000"/>
              </a:srgbClr>
            </a:solidFill>
          </p:spPr>
          <p:txBody>
            <a:bodyPr/>
            <a:lstStyle/>
            <a:p/>
          </p:txBody>
        </p:sp>
        <p:sp>
          <p:nvSpPr>
            <p:cNvPr id="281" name="rc281"/>
            <p:cNvSpPr/>
            <p:nvPr/>
          </p:nvSpPr>
          <p:spPr>
            <a:xfrm>
              <a:off x="8298428" y="4316527"/>
              <a:ext cx="106736" cy="1109984"/>
            </a:xfrm>
            <a:prstGeom prst="rect">
              <a:avLst/>
            </a:prstGeom>
            <a:solidFill>
              <a:srgbClr val="2C7FB8">
                <a:alpha val="100000"/>
              </a:srgbClr>
            </a:solidFill>
          </p:spPr>
          <p:txBody>
            <a:bodyPr/>
            <a:lstStyle/>
            <a:p/>
          </p:txBody>
        </p:sp>
        <p:sp>
          <p:nvSpPr>
            <p:cNvPr id="282" name="rc282"/>
            <p:cNvSpPr/>
            <p:nvPr/>
          </p:nvSpPr>
          <p:spPr>
            <a:xfrm>
              <a:off x="8417024" y="4292397"/>
              <a:ext cx="106736" cy="1134114"/>
            </a:xfrm>
            <a:prstGeom prst="rect">
              <a:avLst/>
            </a:prstGeom>
            <a:solidFill>
              <a:srgbClr val="2C7FB8">
                <a:alpha val="100000"/>
              </a:srgbClr>
            </a:solidFill>
          </p:spPr>
          <p:txBody>
            <a:bodyPr/>
            <a:lstStyle/>
            <a:p/>
          </p:txBody>
        </p:sp>
        <p:sp>
          <p:nvSpPr>
            <p:cNvPr id="283" name="pl283"/>
            <p:cNvSpPr/>
            <p:nvPr/>
          </p:nvSpPr>
          <p:spPr>
            <a:xfrm>
              <a:off x="6045694"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84" name="pl284"/>
            <p:cNvSpPr/>
            <p:nvPr/>
          </p:nvSpPr>
          <p:spPr>
            <a:xfrm>
              <a:off x="6217065" y="3933261"/>
              <a:ext cx="2253326" cy="1379839"/>
            </a:xfrm>
            <a:custGeom>
              <a:avLst/>
              <a:pathLst>
                <a:path w="2253326" h="1379839">
                  <a:moveTo>
                    <a:pt x="0" y="1379839"/>
                  </a:moveTo>
                  <a:lnTo>
                    <a:pt x="118596" y="1379839"/>
                  </a:lnTo>
                  <a:lnTo>
                    <a:pt x="237192" y="1379839"/>
                  </a:lnTo>
                  <a:lnTo>
                    <a:pt x="355788" y="1323133"/>
                  </a:lnTo>
                  <a:lnTo>
                    <a:pt x="474384" y="1304231"/>
                  </a:lnTo>
                  <a:lnTo>
                    <a:pt x="592980" y="1058507"/>
                  </a:lnTo>
                  <a:lnTo>
                    <a:pt x="711576" y="907291"/>
                  </a:lnTo>
                  <a:lnTo>
                    <a:pt x="830173" y="737174"/>
                  </a:lnTo>
                  <a:lnTo>
                    <a:pt x="948769" y="604861"/>
                  </a:lnTo>
                  <a:lnTo>
                    <a:pt x="1067365" y="472547"/>
                  </a:lnTo>
                  <a:lnTo>
                    <a:pt x="1185961" y="359136"/>
                  </a:lnTo>
                  <a:lnTo>
                    <a:pt x="1304557" y="321332"/>
                  </a:lnTo>
                  <a:lnTo>
                    <a:pt x="1423153" y="264626"/>
                  </a:lnTo>
                  <a:lnTo>
                    <a:pt x="1541750" y="207921"/>
                  </a:lnTo>
                  <a:lnTo>
                    <a:pt x="1660346" y="207921"/>
                  </a:lnTo>
                  <a:lnTo>
                    <a:pt x="1778942" y="189019"/>
                  </a:lnTo>
                  <a:lnTo>
                    <a:pt x="1897538" y="94509"/>
                  </a:lnTo>
                  <a:lnTo>
                    <a:pt x="2016134" y="75607"/>
                  </a:lnTo>
                  <a:lnTo>
                    <a:pt x="2134730" y="37803"/>
                  </a:lnTo>
                  <a:lnTo>
                    <a:pt x="2253326" y="0"/>
                  </a:lnTo>
                </a:path>
              </a:pathLst>
            </a:custGeom>
            <a:ln w="27101" cap="flat">
              <a:solidFill>
                <a:srgbClr val="000000">
                  <a:alpha val="80000"/>
                </a:srgbClr>
              </a:solidFill>
              <a:prstDash val="solid"/>
              <a:round/>
            </a:ln>
          </p:spPr>
          <p:txBody>
            <a:bodyPr/>
            <a:lstStyle/>
            <a:p/>
          </p:txBody>
        </p:sp>
        <p:sp>
          <p:nvSpPr>
            <p:cNvPr id="285" name="tx285"/>
            <p:cNvSpPr/>
            <p:nvPr/>
          </p:nvSpPr>
          <p:spPr>
            <a:xfrm>
              <a:off x="6217065"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N=47</a:t>
              </a:r>
            </a:p>
          </p:txBody>
        </p:sp>
        <p:sp>
          <p:nvSpPr>
            <p:cNvPr id="286" name="tx286"/>
            <p:cNvSpPr/>
            <p:nvPr/>
          </p:nvSpPr>
          <p:spPr>
            <a:xfrm rot="-5400000">
              <a:off x="6755045" y="510857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287" name="tx287"/>
            <p:cNvSpPr/>
            <p:nvPr/>
          </p:nvSpPr>
          <p:spPr>
            <a:xfrm rot="-5400000">
              <a:off x="6873641" y="501205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288" name="tx288"/>
            <p:cNvSpPr/>
            <p:nvPr/>
          </p:nvSpPr>
          <p:spPr>
            <a:xfrm rot="-5400000">
              <a:off x="6992237" y="501205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289" name="tx289"/>
            <p:cNvSpPr/>
            <p:nvPr/>
          </p:nvSpPr>
          <p:spPr>
            <a:xfrm rot="-5400000">
              <a:off x="7110833" y="489140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90" name="tx290"/>
            <p:cNvSpPr/>
            <p:nvPr/>
          </p:nvSpPr>
          <p:spPr>
            <a:xfrm rot="-5400000">
              <a:off x="7229430" y="484314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91" name="tx291"/>
            <p:cNvSpPr/>
            <p:nvPr/>
          </p:nvSpPr>
          <p:spPr>
            <a:xfrm rot="-5400000">
              <a:off x="7348026" y="474662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292" name="tx292"/>
            <p:cNvSpPr/>
            <p:nvPr/>
          </p:nvSpPr>
          <p:spPr>
            <a:xfrm rot="-5400000">
              <a:off x="7466622" y="467423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293" name="tx293"/>
            <p:cNvSpPr/>
            <p:nvPr/>
          </p:nvSpPr>
          <p:spPr>
            <a:xfrm rot="-5400000">
              <a:off x="7585218" y="460184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294" name="tx294"/>
            <p:cNvSpPr/>
            <p:nvPr/>
          </p:nvSpPr>
          <p:spPr>
            <a:xfrm rot="-5400000">
              <a:off x="7703814" y="450532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95" name="tx295"/>
            <p:cNvSpPr/>
            <p:nvPr/>
          </p:nvSpPr>
          <p:spPr>
            <a:xfrm rot="-5400000">
              <a:off x="7822410" y="448119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41</a:t>
              </a:r>
            </a:p>
          </p:txBody>
        </p:sp>
        <p:sp>
          <p:nvSpPr>
            <p:cNvPr id="296" name="tx296"/>
            <p:cNvSpPr/>
            <p:nvPr/>
          </p:nvSpPr>
          <p:spPr>
            <a:xfrm rot="-5400000">
              <a:off x="7941006" y="44329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297" name="tx297"/>
            <p:cNvSpPr/>
            <p:nvPr/>
          </p:nvSpPr>
          <p:spPr>
            <a:xfrm rot="-5400000">
              <a:off x="8059603" y="44088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298" name="tx298"/>
            <p:cNvSpPr/>
            <p:nvPr/>
          </p:nvSpPr>
          <p:spPr>
            <a:xfrm rot="-5400000">
              <a:off x="8178199" y="436054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46</a:t>
              </a:r>
            </a:p>
          </p:txBody>
        </p:sp>
        <p:sp>
          <p:nvSpPr>
            <p:cNvPr id="299" name="tx299"/>
            <p:cNvSpPr/>
            <p:nvPr/>
          </p:nvSpPr>
          <p:spPr>
            <a:xfrm rot="-5400000">
              <a:off x="8296795" y="436054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46</a:t>
              </a:r>
            </a:p>
          </p:txBody>
        </p:sp>
        <p:sp>
          <p:nvSpPr>
            <p:cNvPr id="300" name="tx300"/>
            <p:cNvSpPr/>
            <p:nvPr/>
          </p:nvSpPr>
          <p:spPr>
            <a:xfrm rot="-5400000">
              <a:off x="841539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301" name="tx301"/>
            <p:cNvSpPr/>
            <p:nvPr/>
          </p:nvSpPr>
          <p:spPr>
            <a:xfrm>
              <a:off x="6170980" y="509605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302" name="tx302"/>
            <p:cNvSpPr/>
            <p:nvPr/>
          </p:nvSpPr>
          <p:spPr>
            <a:xfrm>
              <a:off x="6289576" y="509605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303" name="tx303"/>
            <p:cNvSpPr/>
            <p:nvPr/>
          </p:nvSpPr>
          <p:spPr>
            <a:xfrm>
              <a:off x="6411235" y="5071927"/>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304" name="tx304"/>
            <p:cNvSpPr/>
            <p:nvPr/>
          </p:nvSpPr>
          <p:spPr>
            <a:xfrm>
              <a:off x="6526768" y="499953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14</a:t>
              </a:r>
            </a:p>
          </p:txBody>
        </p:sp>
        <p:sp>
          <p:nvSpPr>
            <p:cNvPr id="305" name="tx305"/>
            <p:cNvSpPr/>
            <p:nvPr/>
          </p:nvSpPr>
          <p:spPr>
            <a:xfrm>
              <a:off x="6645364" y="499953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14</a:t>
              </a:r>
            </a:p>
          </p:txBody>
        </p:sp>
        <p:sp>
          <p:nvSpPr>
            <p:cNvPr id="306" name="tx306"/>
            <p:cNvSpPr/>
            <p:nvPr/>
          </p:nvSpPr>
          <p:spPr>
            <a:xfrm>
              <a:off x="8448703" y="3816812"/>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07" name="rc307"/>
            <p:cNvSpPr/>
            <p:nvPr/>
          </p:nvSpPr>
          <p:spPr>
            <a:xfrm>
              <a:off x="6045694" y="3342576"/>
              <a:ext cx="2596069" cy="2183170"/>
            </a:xfrm>
            <a:prstGeom prst="rect">
              <a:avLst/>
            </a:prstGeom>
            <a:noFill/>
            <a:ln w="13550" cap="rnd">
              <a:solidFill>
                <a:srgbClr val="999999">
                  <a:alpha val="100000"/>
                </a:srgbClr>
              </a:solidFill>
              <a:prstDash val="solid"/>
              <a:round/>
            </a:ln>
          </p:spPr>
          <p:txBody>
            <a:bodyPr/>
            <a:lstStyle/>
            <a:p/>
          </p:txBody>
        </p:sp>
        <p:sp>
          <p:nvSpPr>
            <p:cNvPr id="308" name="rc308"/>
            <p:cNvSpPr/>
            <p:nvPr/>
          </p:nvSpPr>
          <p:spPr>
            <a:xfrm>
              <a:off x="714376"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9" name="tx309"/>
            <p:cNvSpPr/>
            <p:nvPr/>
          </p:nvSpPr>
          <p:spPr>
            <a:xfrm>
              <a:off x="1863410"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10" name="rc310"/>
            <p:cNvSpPr/>
            <p:nvPr/>
          </p:nvSpPr>
          <p:spPr>
            <a:xfrm>
              <a:off x="3380035"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1" name="tx311"/>
            <p:cNvSpPr/>
            <p:nvPr/>
          </p:nvSpPr>
          <p:spPr>
            <a:xfrm>
              <a:off x="4486732"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12" name="rc312"/>
            <p:cNvSpPr/>
            <p:nvPr/>
          </p:nvSpPr>
          <p:spPr>
            <a:xfrm>
              <a:off x="6045694"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7188509"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14" name="rc314"/>
            <p:cNvSpPr/>
            <p:nvPr/>
          </p:nvSpPr>
          <p:spPr>
            <a:xfrm>
              <a:off x="714376"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5" name="tx315"/>
            <p:cNvSpPr/>
            <p:nvPr/>
          </p:nvSpPr>
          <p:spPr>
            <a:xfrm>
              <a:off x="1891253"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16" name="rc316"/>
            <p:cNvSpPr/>
            <p:nvPr/>
          </p:nvSpPr>
          <p:spPr>
            <a:xfrm>
              <a:off x="3380035"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7" name="tx317"/>
            <p:cNvSpPr/>
            <p:nvPr/>
          </p:nvSpPr>
          <p:spPr>
            <a:xfrm>
              <a:off x="454767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18" name="rc318"/>
            <p:cNvSpPr/>
            <p:nvPr/>
          </p:nvSpPr>
          <p:spPr>
            <a:xfrm>
              <a:off x="6045694"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9" name="tx319"/>
            <p:cNvSpPr/>
            <p:nvPr/>
          </p:nvSpPr>
          <p:spPr>
            <a:xfrm>
              <a:off x="7188555"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20" name="pl320"/>
            <p:cNvSpPr/>
            <p:nvPr/>
          </p:nvSpPr>
          <p:spPr>
            <a:xfrm>
              <a:off x="714376"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21" name="pl321"/>
            <p:cNvSpPr/>
            <p:nvPr/>
          </p:nvSpPr>
          <p:spPr>
            <a:xfrm>
              <a:off x="8857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2" name="pl322"/>
            <p:cNvSpPr/>
            <p:nvPr/>
          </p:nvSpPr>
          <p:spPr>
            <a:xfrm>
              <a:off x="112294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3" name="pl323"/>
            <p:cNvSpPr/>
            <p:nvPr/>
          </p:nvSpPr>
          <p:spPr>
            <a:xfrm>
              <a:off x="136013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4" name="pl324"/>
            <p:cNvSpPr/>
            <p:nvPr/>
          </p:nvSpPr>
          <p:spPr>
            <a:xfrm>
              <a:off x="15973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5" name="pl325"/>
            <p:cNvSpPr/>
            <p:nvPr/>
          </p:nvSpPr>
          <p:spPr>
            <a:xfrm>
              <a:off x="18345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6" name="pl326"/>
            <p:cNvSpPr/>
            <p:nvPr/>
          </p:nvSpPr>
          <p:spPr>
            <a:xfrm>
              <a:off x="207170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7" name="pl327"/>
            <p:cNvSpPr/>
            <p:nvPr/>
          </p:nvSpPr>
          <p:spPr>
            <a:xfrm>
              <a:off x="230890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8" name="pl328"/>
            <p:cNvSpPr/>
            <p:nvPr/>
          </p:nvSpPr>
          <p:spPr>
            <a:xfrm>
              <a:off x="254609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9" name="pl329"/>
            <p:cNvSpPr/>
            <p:nvPr/>
          </p:nvSpPr>
          <p:spPr>
            <a:xfrm>
              <a:off x="27832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0" name="pl330"/>
            <p:cNvSpPr/>
            <p:nvPr/>
          </p:nvSpPr>
          <p:spPr>
            <a:xfrm>
              <a:off x="302047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1" name="tx331"/>
            <p:cNvSpPr/>
            <p:nvPr/>
          </p:nvSpPr>
          <p:spPr>
            <a:xfrm rot="-5400000">
              <a:off x="7586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32" name="tx332"/>
            <p:cNvSpPr/>
            <p:nvPr/>
          </p:nvSpPr>
          <p:spPr>
            <a:xfrm rot="-5400000">
              <a:off x="99583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33" name="tx333"/>
            <p:cNvSpPr/>
            <p:nvPr/>
          </p:nvSpPr>
          <p:spPr>
            <a:xfrm rot="-5400000">
              <a:off x="123303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34" name="tx334"/>
            <p:cNvSpPr/>
            <p:nvPr/>
          </p:nvSpPr>
          <p:spPr>
            <a:xfrm rot="-5400000">
              <a:off x="147022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35" name="tx335"/>
            <p:cNvSpPr/>
            <p:nvPr/>
          </p:nvSpPr>
          <p:spPr>
            <a:xfrm rot="-5400000">
              <a:off x="17074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36" name="tx336"/>
            <p:cNvSpPr/>
            <p:nvPr/>
          </p:nvSpPr>
          <p:spPr>
            <a:xfrm rot="-5400000">
              <a:off x="194460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37" name="tx337"/>
            <p:cNvSpPr/>
            <p:nvPr/>
          </p:nvSpPr>
          <p:spPr>
            <a:xfrm rot="-5400000">
              <a:off x="218180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38" name="tx338"/>
            <p:cNvSpPr/>
            <p:nvPr/>
          </p:nvSpPr>
          <p:spPr>
            <a:xfrm rot="-5400000">
              <a:off x="241899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39" name="tx339"/>
            <p:cNvSpPr/>
            <p:nvPr/>
          </p:nvSpPr>
          <p:spPr>
            <a:xfrm rot="-5400000">
              <a:off x="26561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40" name="tx340"/>
            <p:cNvSpPr/>
            <p:nvPr/>
          </p:nvSpPr>
          <p:spPr>
            <a:xfrm rot="-5400000">
              <a:off x="28933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41" name="pl341"/>
            <p:cNvSpPr/>
            <p:nvPr/>
          </p:nvSpPr>
          <p:spPr>
            <a:xfrm>
              <a:off x="3380035"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42" name="pl342"/>
            <p:cNvSpPr/>
            <p:nvPr/>
          </p:nvSpPr>
          <p:spPr>
            <a:xfrm>
              <a:off x="355140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3" name="pl343"/>
            <p:cNvSpPr/>
            <p:nvPr/>
          </p:nvSpPr>
          <p:spPr>
            <a:xfrm>
              <a:off x="378859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4" name="pl344"/>
            <p:cNvSpPr/>
            <p:nvPr/>
          </p:nvSpPr>
          <p:spPr>
            <a:xfrm>
              <a:off x="40257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5" name="pl345"/>
            <p:cNvSpPr/>
            <p:nvPr/>
          </p:nvSpPr>
          <p:spPr>
            <a:xfrm>
              <a:off x="42629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6" name="pl346"/>
            <p:cNvSpPr/>
            <p:nvPr/>
          </p:nvSpPr>
          <p:spPr>
            <a:xfrm>
              <a:off x="450017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7" name="pl347"/>
            <p:cNvSpPr/>
            <p:nvPr/>
          </p:nvSpPr>
          <p:spPr>
            <a:xfrm>
              <a:off x="473736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8" name="pl348"/>
            <p:cNvSpPr/>
            <p:nvPr/>
          </p:nvSpPr>
          <p:spPr>
            <a:xfrm>
              <a:off x="497456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9" name="pl349"/>
            <p:cNvSpPr/>
            <p:nvPr/>
          </p:nvSpPr>
          <p:spPr>
            <a:xfrm>
              <a:off x="5211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0" name="pl350"/>
            <p:cNvSpPr/>
            <p:nvPr/>
          </p:nvSpPr>
          <p:spPr>
            <a:xfrm>
              <a:off x="544894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1" name="pl351"/>
            <p:cNvSpPr/>
            <p:nvPr/>
          </p:nvSpPr>
          <p:spPr>
            <a:xfrm>
              <a:off x="568613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2" name="tx352"/>
            <p:cNvSpPr/>
            <p:nvPr/>
          </p:nvSpPr>
          <p:spPr>
            <a:xfrm rot="-5400000">
              <a:off x="342430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53" name="tx353"/>
            <p:cNvSpPr/>
            <p:nvPr/>
          </p:nvSpPr>
          <p:spPr>
            <a:xfrm rot="-5400000">
              <a:off x="366149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54" name="tx354"/>
            <p:cNvSpPr/>
            <p:nvPr/>
          </p:nvSpPr>
          <p:spPr>
            <a:xfrm rot="-5400000">
              <a:off x="38986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55" name="tx355"/>
            <p:cNvSpPr/>
            <p:nvPr/>
          </p:nvSpPr>
          <p:spPr>
            <a:xfrm rot="-5400000">
              <a:off x="413588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56" name="tx356"/>
            <p:cNvSpPr/>
            <p:nvPr/>
          </p:nvSpPr>
          <p:spPr>
            <a:xfrm rot="-5400000">
              <a:off x="437307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57" name="tx357"/>
            <p:cNvSpPr/>
            <p:nvPr/>
          </p:nvSpPr>
          <p:spPr>
            <a:xfrm rot="-5400000">
              <a:off x="461026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58" name="tx358"/>
            <p:cNvSpPr/>
            <p:nvPr/>
          </p:nvSpPr>
          <p:spPr>
            <a:xfrm rot="-5400000">
              <a:off x="484745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59" name="tx359"/>
            <p:cNvSpPr/>
            <p:nvPr/>
          </p:nvSpPr>
          <p:spPr>
            <a:xfrm rot="-5400000">
              <a:off x="5084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60" name="tx360"/>
            <p:cNvSpPr/>
            <p:nvPr/>
          </p:nvSpPr>
          <p:spPr>
            <a:xfrm rot="-5400000">
              <a:off x="532184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61" name="tx361"/>
            <p:cNvSpPr/>
            <p:nvPr/>
          </p:nvSpPr>
          <p:spPr>
            <a:xfrm rot="-5400000">
              <a:off x="555903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62" name="pl362"/>
            <p:cNvSpPr/>
            <p:nvPr/>
          </p:nvSpPr>
          <p:spPr>
            <a:xfrm>
              <a:off x="6045694"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63" name="pl363"/>
            <p:cNvSpPr/>
            <p:nvPr/>
          </p:nvSpPr>
          <p:spPr>
            <a:xfrm>
              <a:off x="621706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645425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66914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692864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pl367"/>
            <p:cNvSpPr/>
            <p:nvPr/>
          </p:nvSpPr>
          <p:spPr>
            <a:xfrm>
              <a:off x="716583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8" name="pl368"/>
            <p:cNvSpPr/>
            <p:nvPr/>
          </p:nvSpPr>
          <p:spPr>
            <a:xfrm>
              <a:off x="740302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9" name="pl369"/>
            <p:cNvSpPr/>
            <p:nvPr/>
          </p:nvSpPr>
          <p:spPr>
            <a:xfrm>
              <a:off x="76402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0" name="pl370"/>
            <p:cNvSpPr/>
            <p:nvPr/>
          </p:nvSpPr>
          <p:spPr>
            <a:xfrm>
              <a:off x="78774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1" name="pl371"/>
            <p:cNvSpPr/>
            <p:nvPr/>
          </p:nvSpPr>
          <p:spPr>
            <a:xfrm>
              <a:off x="811460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2" name="pl372"/>
            <p:cNvSpPr/>
            <p:nvPr/>
          </p:nvSpPr>
          <p:spPr>
            <a:xfrm>
              <a:off x="835179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3" name="tx373"/>
            <p:cNvSpPr/>
            <p:nvPr/>
          </p:nvSpPr>
          <p:spPr>
            <a:xfrm rot="-5400000">
              <a:off x="608996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74" name="tx374"/>
            <p:cNvSpPr/>
            <p:nvPr/>
          </p:nvSpPr>
          <p:spPr>
            <a:xfrm rot="-5400000">
              <a:off x="63271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75" name="tx375"/>
            <p:cNvSpPr/>
            <p:nvPr/>
          </p:nvSpPr>
          <p:spPr>
            <a:xfrm rot="-5400000">
              <a:off x="656434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76" name="tx376"/>
            <p:cNvSpPr/>
            <p:nvPr/>
          </p:nvSpPr>
          <p:spPr>
            <a:xfrm rot="-5400000">
              <a:off x="680154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77" name="tx377"/>
            <p:cNvSpPr/>
            <p:nvPr/>
          </p:nvSpPr>
          <p:spPr>
            <a:xfrm rot="-5400000">
              <a:off x="703873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78" name="tx378"/>
            <p:cNvSpPr/>
            <p:nvPr/>
          </p:nvSpPr>
          <p:spPr>
            <a:xfrm rot="-5400000">
              <a:off x="727592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79" name="tx379"/>
            <p:cNvSpPr/>
            <p:nvPr/>
          </p:nvSpPr>
          <p:spPr>
            <a:xfrm rot="-5400000">
              <a:off x="75131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80" name="tx380"/>
            <p:cNvSpPr/>
            <p:nvPr/>
          </p:nvSpPr>
          <p:spPr>
            <a:xfrm rot="-5400000">
              <a:off x="77503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81" name="tx381"/>
            <p:cNvSpPr/>
            <p:nvPr/>
          </p:nvSpPr>
          <p:spPr>
            <a:xfrm rot="-5400000">
              <a:off x="798750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82" name="tx382"/>
            <p:cNvSpPr/>
            <p:nvPr/>
          </p:nvSpPr>
          <p:spPr>
            <a:xfrm rot="-5400000">
              <a:off x="822469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83" name="tx383"/>
            <p:cNvSpPr/>
            <p:nvPr/>
          </p:nvSpPr>
          <p:spPr>
            <a:xfrm>
              <a:off x="57036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4" name="tx384"/>
            <p:cNvSpPr/>
            <p:nvPr/>
          </p:nvSpPr>
          <p:spPr>
            <a:xfrm>
              <a:off x="508182" y="243629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5" name="tx385"/>
            <p:cNvSpPr/>
            <p:nvPr/>
          </p:nvSpPr>
          <p:spPr>
            <a:xfrm>
              <a:off x="508182" y="19536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6" name="tx386"/>
            <p:cNvSpPr/>
            <p:nvPr/>
          </p:nvSpPr>
          <p:spPr>
            <a:xfrm>
              <a:off x="508182" y="14710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7" name="tx387"/>
            <p:cNvSpPr/>
            <p:nvPr/>
          </p:nvSpPr>
          <p:spPr>
            <a:xfrm>
              <a:off x="508182" y="98848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88" name="tx388"/>
            <p:cNvSpPr/>
            <p:nvPr/>
          </p:nvSpPr>
          <p:spPr>
            <a:xfrm>
              <a:off x="57036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9" name="tx389"/>
            <p:cNvSpPr/>
            <p:nvPr/>
          </p:nvSpPr>
          <p:spPr>
            <a:xfrm>
              <a:off x="508182" y="49039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90" name="tx390"/>
            <p:cNvSpPr/>
            <p:nvPr/>
          </p:nvSpPr>
          <p:spPr>
            <a:xfrm>
              <a:off x="508182" y="442130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91" name="tx391"/>
            <p:cNvSpPr/>
            <p:nvPr/>
          </p:nvSpPr>
          <p:spPr>
            <a:xfrm>
              <a:off x="508182" y="39387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92" name="tx392"/>
            <p:cNvSpPr/>
            <p:nvPr/>
          </p:nvSpPr>
          <p:spPr>
            <a:xfrm>
              <a:off x="508182" y="345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93" name="tx393"/>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4" name="tx394"/>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5" name="tx395"/>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6" name="tx396"/>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7" name="tx397"/>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8" name="tx398"/>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9" name="tx399"/>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00" name="tx400"/>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01" name="tx401"/>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02" name="tx402"/>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03" name="tx403"/>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404" name="tx404"/>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05" name="rc405"/>
            <p:cNvSpPr/>
            <p:nvPr/>
          </p:nvSpPr>
          <p:spPr>
            <a:xfrm>
              <a:off x="3743125" y="6243826"/>
              <a:ext cx="201456" cy="201456"/>
            </a:xfrm>
            <a:prstGeom prst="rect">
              <a:avLst/>
            </a:prstGeom>
            <a:solidFill>
              <a:srgbClr val="2C7FB8">
                <a:alpha val="100000"/>
              </a:srgbClr>
            </a:solidFill>
          </p:spPr>
          <p:txBody>
            <a:bodyPr/>
            <a:lstStyle/>
            <a:p/>
          </p:txBody>
        </p:sp>
        <p:sp>
          <p:nvSpPr>
            <p:cNvPr id="406" name="tx406"/>
            <p:cNvSpPr/>
            <p:nvPr/>
          </p:nvSpPr>
          <p:spPr>
            <a:xfrm>
              <a:off x="402317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407" name="pl407"/>
            <p:cNvSpPr/>
            <p:nvPr/>
          </p:nvSpPr>
          <p:spPr>
            <a:xfrm>
              <a:off x="487028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08" name="tx408"/>
            <p:cNvSpPr/>
            <p:nvPr/>
          </p:nvSpPr>
          <p:spPr>
            <a:xfrm>
              <a:off x="5137383"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09" name="tx409"/>
            <p:cNvSpPr/>
            <p:nvPr/>
          </p:nvSpPr>
          <p:spPr>
            <a:xfrm>
              <a:off x="714376" y="435349"/>
              <a:ext cx="658614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LMICs, 2006-2025</a:t>
              </a:r>
            </a:p>
          </p:txBody>
        </p:sp>
        <p:sp>
          <p:nvSpPr>
            <p:cNvPr id="410" name="tx410"/>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1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4036287"/>
              <a:ext cx="3818273" cy="757605"/>
            </a:xfrm>
            <a:custGeom>
              <a:avLst/>
              <a:pathLst>
                <a:path w="3818273" h="757605">
                  <a:moveTo>
                    <a:pt x="0" y="757605"/>
                  </a:moveTo>
                  <a:lnTo>
                    <a:pt x="254551" y="757605"/>
                  </a:lnTo>
                  <a:lnTo>
                    <a:pt x="509103" y="757605"/>
                  </a:lnTo>
                  <a:lnTo>
                    <a:pt x="763654" y="757605"/>
                  </a:lnTo>
                  <a:lnTo>
                    <a:pt x="1018206" y="757605"/>
                  </a:lnTo>
                  <a:lnTo>
                    <a:pt x="1272757" y="757605"/>
                  </a:lnTo>
                  <a:lnTo>
                    <a:pt x="1527309" y="757605"/>
                  </a:lnTo>
                  <a:lnTo>
                    <a:pt x="1781861" y="729545"/>
                  </a:lnTo>
                  <a:lnTo>
                    <a:pt x="2036412" y="701486"/>
                  </a:lnTo>
                  <a:lnTo>
                    <a:pt x="2290964" y="589248"/>
                  </a:lnTo>
                  <a:lnTo>
                    <a:pt x="2545515" y="533129"/>
                  </a:lnTo>
                  <a:lnTo>
                    <a:pt x="2800067" y="589248"/>
                  </a:lnTo>
                  <a:lnTo>
                    <a:pt x="3054619" y="561188"/>
                  </a:lnTo>
                  <a:lnTo>
                    <a:pt x="3309170" y="336713"/>
                  </a:lnTo>
                  <a:lnTo>
                    <a:pt x="3563722" y="112237"/>
                  </a:lnTo>
                  <a:lnTo>
                    <a:pt x="3818273" y="0"/>
                  </a:lnTo>
                </a:path>
              </a:pathLst>
            </a:custGeom>
            <a:ln w="29811" cap="flat">
              <a:solidFill>
                <a:srgbClr val="FF0000">
                  <a:alpha val="100000"/>
                </a:srgbClr>
              </a:solidFill>
              <a:prstDash val="solid"/>
              <a:round/>
            </a:ln>
          </p:spPr>
          <p:txBody>
            <a:bodyPr/>
            <a:lstStyle/>
            <a:p/>
          </p:txBody>
        </p:sp>
        <p:sp>
          <p:nvSpPr>
            <p:cNvPr id="33" name="pl33"/>
            <p:cNvSpPr/>
            <p:nvPr/>
          </p:nvSpPr>
          <p:spPr>
            <a:xfrm>
              <a:off x="910081" y="4036287"/>
              <a:ext cx="3818273" cy="757605"/>
            </a:xfrm>
            <a:custGeom>
              <a:avLst/>
              <a:pathLst>
                <a:path w="3818273" h="757605">
                  <a:moveTo>
                    <a:pt x="0" y="757605"/>
                  </a:moveTo>
                  <a:lnTo>
                    <a:pt x="254551" y="757605"/>
                  </a:lnTo>
                  <a:lnTo>
                    <a:pt x="509103" y="757605"/>
                  </a:lnTo>
                  <a:lnTo>
                    <a:pt x="763654" y="757605"/>
                  </a:lnTo>
                  <a:lnTo>
                    <a:pt x="1018206" y="757605"/>
                  </a:lnTo>
                  <a:lnTo>
                    <a:pt x="1272757" y="757605"/>
                  </a:lnTo>
                  <a:lnTo>
                    <a:pt x="1527309" y="757605"/>
                  </a:lnTo>
                  <a:lnTo>
                    <a:pt x="1781861" y="729545"/>
                  </a:lnTo>
                  <a:lnTo>
                    <a:pt x="2036412" y="729545"/>
                  </a:lnTo>
                  <a:lnTo>
                    <a:pt x="2290964" y="701486"/>
                  </a:lnTo>
                  <a:lnTo>
                    <a:pt x="2545515" y="645367"/>
                  </a:lnTo>
                  <a:lnTo>
                    <a:pt x="2800067" y="617307"/>
                  </a:lnTo>
                  <a:lnTo>
                    <a:pt x="3054619" y="589248"/>
                  </a:lnTo>
                  <a:lnTo>
                    <a:pt x="3309170" y="364772"/>
                  </a:lnTo>
                  <a:lnTo>
                    <a:pt x="3563722" y="140297"/>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47129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46007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45445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46007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457265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434817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412369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401146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47129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46568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46287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437623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415175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401146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7" name="tx67"/>
            <p:cNvSpPr/>
            <p:nvPr/>
          </p:nvSpPr>
          <p:spPr>
            <a:xfrm>
              <a:off x="1419184"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8" name="tx68"/>
            <p:cNvSpPr/>
            <p:nvPr/>
          </p:nvSpPr>
          <p:spPr>
            <a:xfrm>
              <a:off x="1928287"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9" name="tx69"/>
            <p:cNvSpPr/>
            <p:nvPr/>
          </p:nvSpPr>
          <p:spPr>
            <a:xfrm>
              <a:off x="2437390"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70" name="tx70"/>
            <p:cNvSpPr/>
            <p:nvPr/>
          </p:nvSpPr>
          <p:spPr>
            <a:xfrm>
              <a:off x="2946494" y="483688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a:t>
              </a:r>
            </a:p>
          </p:txBody>
        </p:sp>
        <p:sp>
          <p:nvSpPr>
            <p:cNvPr id="71" name="tx71"/>
            <p:cNvSpPr/>
            <p:nvPr/>
          </p:nvSpPr>
          <p:spPr>
            <a:xfrm>
              <a:off x="3455597" y="4752704"/>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a:t>
              </a:r>
            </a:p>
          </p:txBody>
        </p:sp>
        <p:sp>
          <p:nvSpPr>
            <p:cNvPr id="72" name="tx72"/>
            <p:cNvSpPr/>
            <p:nvPr/>
          </p:nvSpPr>
          <p:spPr>
            <a:xfrm>
              <a:off x="3964700" y="469658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a:t>
              </a:r>
            </a:p>
          </p:txBody>
        </p:sp>
        <p:sp>
          <p:nvSpPr>
            <p:cNvPr id="73" name="tx73"/>
            <p:cNvSpPr/>
            <p:nvPr/>
          </p:nvSpPr>
          <p:spPr>
            <a:xfrm>
              <a:off x="4473803" y="424763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22</a:t>
              </a:r>
            </a:p>
          </p:txBody>
        </p:sp>
        <p:sp>
          <p:nvSpPr>
            <p:cNvPr id="74" name="tx74"/>
            <p:cNvSpPr/>
            <p:nvPr/>
          </p:nvSpPr>
          <p:spPr>
            <a:xfrm>
              <a:off x="4728355" y="410733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27</a:t>
              </a:r>
            </a:p>
          </p:txBody>
        </p:sp>
        <p:sp>
          <p:nvSpPr>
            <p:cNvPr id="75" name="tx75"/>
            <p:cNvSpPr/>
            <p:nvPr/>
          </p:nvSpPr>
          <p:spPr>
            <a:xfrm>
              <a:off x="910081"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76" name="tx76"/>
            <p:cNvSpPr/>
            <p:nvPr/>
          </p:nvSpPr>
          <p:spPr>
            <a:xfrm>
              <a:off x="1419184"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77" name="tx77"/>
            <p:cNvSpPr/>
            <p:nvPr/>
          </p:nvSpPr>
          <p:spPr>
            <a:xfrm>
              <a:off x="1928287"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78" name="tx78"/>
            <p:cNvSpPr/>
            <p:nvPr/>
          </p:nvSpPr>
          <p:spPr>
            <a:xfrm>
              <a:off x="2437390"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79" name="tx79"/>
            <p:cNvSpPr/>
            <p:nvPr/>
          </p:nvSpPr>
          <p:spPr>
            <a:xfrm>
              <a:off x="2946494" y="456725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a:t>
              </a:r>
            </a:p>
          </p:txBody>
        </p:sp>
        <p:sp>
          <p:nvSpPr>
            <p:cNvPr id="80" name="tx80"/>
            <p:cNvSpPr/>
            <p:nvPr/>
          </p:nvSpPr>
          <p:spPr>
            <a:xfrm>
              <a:off x="3455597" y="4398900"/>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8</a:t>
              </a:r>
            </a:p>
          </p:txBody>
        </p:sp>
        <p:sp>
          <p:nvSpPr>
            <p:cNvPr id="81" name="tx81"/>
            <p:cNvSpPr/>
            <p:nvPr/>
          </p:nvSpPr>
          <p:spPr>
            <a:xfrm>
              <a:off x="3964700" y="4426959"/>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7</a:t>
              </a:r>
            </a:p>
          </p:txBody>
        </p:sp>
        <p:sp>
          <p:nvSpPr>
            <p:cNvPr id="82" name="tx82"/>
            <p:cNvSpPr/>
            <p:nvPr/>
          </p:nvSpPr>
          <p:spPr>
            <a:xfrm>
              <a:off x="4473803" y="397800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23</a:t>
              </a:r>
            </a:p>
          </p:txBody>
        </p:sp>
        <p:sp>
          <p:nvSpPr>
            <p:cNvPr id="83" name="tx83"/>
            <p:cNvSpPr/>
            <p:nvPr/>
          </p:nvSpPr>
          <p:spPr>
            <a:xfrm>
              <a:off x="4728355" y="386577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27</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4765833"/>
              <a:ext cx="3818273" cy="28059"/>
            </a:xfrm>
            <a:custGeom>
              <a:avLst/>
              <a:pathLst>
                <a:path w="3818273" h="28059">
                  <a:moveTo>
                    <a:pt x="0" y="28059"/>
                  </a:moveTo>
                  <a:lnTo>
                    <a:pt x="254551" y="28059"/>
                  </a:lnTo>
                  <a:lnTo>
                    <a:pt x="509103" y="28059"/>
                  </a:lnTo>
                  <a:lnTo>
                    <a:pt x="763654" y="28059"/>
                  </a:lnTo>
                  <a:lnTo>
                    <a:pt x="1018206" y="28059"/>
                  </a:lnTo>
                  <a:lnTo>
                    <a:pt x="1272757" y="28059"/>
                  </a:lnTo>
                  <a:lnTo>
                    <a:pt x="1527309" y="28059"/>
                  </a:lnTo>
                  <a:lnTo>
                    <a:pt x="1781861" y="28059"/>
                  </a:lnTo>
                  <a:lnTo>
                    <a:pt x="2036412" y="28059"/>
                  </a:lnTo>
                  <a:lnTo>
                    <a:pt x="2290964" y="28059"/>
                  </a:lnTo>
                  <a:lnTo>
                    <a:pt x="2545515" y="28059"/>
                  </a:lnTo>
                  <a:lnTo>
                    <a:pt x="2800067" y="28059"/>
                  </a:lnTo>
                  <a:lnTo>
                    <a:pt x="3054619" y="28059"/>
                  </a:lnTo>
                  <a:lnTo>
                    <a:pt x="3309170" y="28059"/>
                  </a:lnTo>
                  <a:lnTo>
                    <a:pt x="3563722" y="0"/>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4765833"/>
              <a:ext cx="3818273" cy="28059"/>
            </a:xfrm>
            <a:custGeom>
              <a:avLst/>
              <a:pathLst>
                <a:path w="3818273" h="28059">
                  <a:moveTo>
                    <a:pt x="0" y="28059"/>
                  </a:moveTo>
                  <a:lnTo>
                    <a:pt x="254551" y="28059"/>
                  </a:lnTo>
                  <a:lnTo>
                    <a:pt x="509103" y="28059"/>
                  </a:lnTo>
                  <a:lnTo>
                    <a:pt x="763654" y="28059"/>
                  </a:lnTo>
                  <a:lnTo>
                    <a:pt x="1018206" y="28059"/>
                  </a:lnTo>
                  <a:lnTo>
                    <a:pt x="1272757" y="28059"/>
                  </a:lnTo>
                  <a:lnTo>
                    <a:pt x="1527309" y="28059"/>
                  </a:lnTo>
                  <a:lnTo>
                    <a:pt x="1781861" y="28059"/>
                  </a:lnTo>
                  <a:lnTo>
                    <a:pt x="2036412" y="28059"/>
                  </a:lnTo>
                  <a:lnTo>
                    <a:pt x="2290964" y="28059"/>
                  </a:lnTo>
                  <a:lnTo>
                    <a:pt x="2545515" y="28059"/>
                  </a:lnTo>
                  <a:lnTo>
                    <a:pt x="2800067" y="28059"/>
                  </a:lnTo>
                  <a:lnTo>
                    <a:pt x="3054619" y="28059"/>
                  </a:lnTo>
                  <a:lnTo>
                    <a:pt x="3309170" y="28059"/>
                  </a:lnTo>
                  <a:lnTo>
                    <a:pt x="3563722" y="0"/>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0" name="tx150"/>
            <p:cNvSpPr/>
            <p:nvPr/>
          </p:nvSpPr>
          <p:spPr>
            <a:xfrm>
              <a:off x="612161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1" name="tx151"/>
            <p:cNvSpPr/>
            <p:nvPr/>
          </p:nvSpPr>
          <p:spPr>
            <a:xfrm>
              <a:off x="663071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2" name="tx152"/>
            <p:cNvSpPr/>
            <p:nvPr/>
          </p:nvSpPr>
          <p:spPr>
            <a:xfrm>
              <a:off x="7139818"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3" name="tx153"/>
            <p:cNvSpPr/>
            <p:nvPr/>
          </p:nvSpPr>
          <p:spPr>
            <a:xfrm>
              <a:off x="764892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4" name="tx154"/>
            <p:cNvSpPr/>
            <p:nvPr/>
          </p:nvSpPr>
          <p:spPr>
            <a:xfrm>
              <a:off x="815802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5" name="tx155"/>
            <p:cNvSpPr/>
            <p:nvPr/>
          </p:nvSpPr>
          <p:spPr>
            <a:xfrm>
              <a:off x="8667128" y="483688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a:t>
              </a:r>
            </a:p>
          </p:txBody>
        </p:sp>
        <p:sp>
          <p:nvSpPr>
            <p:cNvPr id="156" name="tx156"/>
            <p:cNvSpPr/>
            <p:nvPr/>
          </p:nvSpPr>
          <p:spPr>
            <a:xfrm>
              <a:off x="8921680" y="483688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9" name="tx159"/>
            <p:cNvSpPr/>
            <p:nvPr/>
          </p:nvSpPr>
          <p:spPr>
            <a:xfrm>
              <a:off x="612161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0" name="tx160"/>
            <p:cNvSpPr/>
            <p:nvPr/>
          </p:nvSpPr>
          <p:spPr>
            <a:xfrm>
              <a:off x="6630715"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1" name="tx161"/>
            <p:cNvSpPr/>
            <p:nvPr/>
          </p:nvSpPr>
          <p:spPr>
            <a:xfrm>
              <a:off x="7139818"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2" name="tx162"/>
            <p:cNvSpPr/>
            <p:nvPr/>
          </p:nvSpPr>
          <p:spPr>
            <a:xfrm>
              <a:off x="764892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3" name="tx163"/>
            <p:cNvSpPr/>
            <p:nvPr/>
          </p:nvSpPr>
          <p:spPr>
            <a:xfrm>
              <a:off x="8158025"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4" name="tx164"/>
            <p:cNvSpPr/>
            <p:nvPr/>
          </p:nvSpPr>
          <p:spPr>
            <a:xfrm>
              <a:off x="8667128"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165" name="tx165"/>
            <p:cNvSpPr/>
            <p:nvPr/>
          </p:nvSpPr>
          <p:spPr>
            <a:xfrm>
              <a:off x="8921680"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538189"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(1)</a:t>
              </a:r>
            </a:p>
          </p:txBody>
        </p:sp>
        <p:sp>
          <p:nvSpPr>
            <p:cNvPr id="171" name="tx171"/>
            <p:cNvSpPr/>
            <p:nvPr/>
          </p:nvSpPr>
          <p:spPr>
            <a:xfrm rot="-2700000">
              <a:off x="800779"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(1)</a:t>
              </a:r>
            </a:p>
          </p:txBody>
        </p:sp>
        <p:sp>
          <p:nvSpPr>
            <p:cNvPr id="172" name="tx172"/>
            <p:cNvSpPr/>
            <p:nvPr/>
          </p:nvSpPr>
          <p:spPr>
            <a:xfrm rot="-2700000">
              <a:off x="104729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(1)</a:t>
              </a:r>
            </a:p>
          </p:txBody>
        </p:sp>
        <p:sp>
          <p:nvSpPr>
            <p:cNvPr id="173" name="tx173"/>
            <p:cNvSpPr/>
            <p:nvPr/>
          </p:nvSpPr>
          <p:spPr>
            <a:xfrm rot="-2700000">
              <a:off x="130184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a:t>
              </a:r>
            </a:p>
          </p:txBody>
        </p:sp>
        <p:sp>
          <p:nvSpPr>
            <p:cNvPr id="174" name="tx174"/>
            <p:cNvSpPr/>
            <p:nvPr/>
          </p:nvSpPr>
          <p:spPr>
            <a:xfrm rot="-2700000">
              <a:off x="155639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(1)</a:t>
              </a:r>
            </a:p>
          </p:txBody>
        </p:sp>
        <p:sp>
          <p:nvSpPr>
            <p:cNvPr id="175" name="tx175"/>
            <p:cNvSpPr/>
            <p:nvPr/>
          </p:nvSpPr>
          <p:spPr>
            <a:xfrm rot="-2700000">
              <a:off x="181094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(1)</a:t>
              </a:r>
            </a:p>
          </p:txBody>
        </p:sp>
        <p:sp>
          <p:nvSpPr>
            <p:cNvPr id="176" name="tx176"/>
            <p:cNvSpPr/>
            <p:nvPr/>
          </p:nvSpPr>
          <p:spPr>
            <a:xfrm rot="-2700000">
              <a:off x="206549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(2)</a:t>
              </a:r>
            </a:p>
          </p:txBody>
        </p:sp>
        <p:sp>
          <p:nvSpPr>
            <p:cNvPr id="177" name="tx177"/>
            <p:cNvSpPr/>
            <p:nvPr/>
          </p:nvSpPr>
          <p:spPr>
            <a:xfrm rot="-2700000">
              <a:off x="232005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(4)</a:t>
              </a:r>
            </a:p>
          </p:txBody>
        </p:sp>
        <p:sp>
          <p:nvSpPr>
            <p:cNvPr id="178" name="tx178"/>
            <p:cNvSpPr/>
            <p:nvPr/>
          </p:nvSpPr>
          <p:spPr>
            <a:xfrm rot="-2700000">
              <a:off x="257460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(7)</a:t>
              </a:r>
            </a:p>
          </p:txBody>
        </p:sp>
        <p:sp>
          <p:nvSpPr>
            <p:cNvPr id="179" name="tx179"/>
            <p:cNvSpPr/>
            <p:nvPr/>
          </p:nvSpPr>
          <p:spPr>
            <a:xfrm rot="-2700000">
              <a:off x="2776860" y="5467147"/>
              <a:ext cx="5346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(11)</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(14)</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(16)</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(19)</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(27)</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(28)</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(38)</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(0)</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(0)</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(0)</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(0)</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(0)</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(0)</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(0)</a:t>
              </a:r>
            </a:p>
          </p:txBody>
        </p:sp>
        <p:sp>
          <p:nvSpPr>
            <p:cNvPr id="194" name="tx194"/>
            <p:cNvSpPr/>
            <p:nvPr/>
          </p:nvSpPr>
          <p:spPr>
            <a:xfrm rot="-2700000">
              <a:off x="676792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(0)</a:t>
              </a:r>
            </a:p>
          </p:txBody>
        </p:sp>
        <p:sp>
          <p:nvSpPr>
            <p:cNvPr id="195" name="tx195"/>
            <p:cNvSpPr/>
            <p:nvPr/>
          </p:nvSpPr>
          <p:spPr>
            <a:xfrm rot="-2700000">
              <a:off x="702247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(0)</a:t>
              </a:r>
            </a:p>
          </p:txBody>
        </p:sp>
        <p:sp>
          <p:nvSpPr>
            <p:cNvPr id="196" name="tx196"/>
            <p:cNvSpPr/>
            <p:nvPr/>
          </p:nvSpPr>
          <p:spPr>
            <a:xfrm rot="-2700000">
              <a:off x="727703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(0)</a:t>
              </a:r>
            </a:p>
          </p:txBody>
        </p:sp>
        <p:sp>
          <p:nvSpPr>
            <p:cNvPr id="197" name="tx197"/>
            <p:cNvSpPr/>
            <p:nvPr/>
          </p:nvSpPr>
          <p:spPr>
            <a:xfrm rot="-2700000">
              <a:off x="7531581"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(1)</a:t>
              </a:r>
            </a:p>
          </p:txBody>
        </p:sp>
        <p:sp>
          <p:nvSpPr>
            <p:cNvPr id="198" name="tx198"/>
            <p:cNvSpPr/>
            <p:nvPr/>
          </p:nvSpPr>
          <p:spPr>
            <a:xfrm rot="-2700000">
              <a:off x="778613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(1)</a:t>
              </a:r>
            </a:p>
          </p:txBody>
        </p:sp>
        <p:sp>
          <p:nvSpPr>
            <p:cNvPr id="199" name="tx199"/>
            <p:cNvSpPr/>
            <p:nvPr/>
          </p:nvSpPr>
          <p:spPr>
            <a:xfrm rot="-2700000">
              <a:off x="804068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(2)</a:t>
              </a:r>
            </a:p>
          </p:txBody>
        </p:sp>
        <p:sp>
          <p:nvSpPr>
            <p:cNvPr id="200" name="tx200"/>
            <p:cNvSpPr/>
            <p:nvPr/>
          </p:nvSpPr>
          <p:spPr>
            <a:xfrm rot="-2700000">
              <a:off x="829523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(3)</a:t>
              </a:r>
            </a:p>
          </p:txBody>
        </p:sp>
        <p:sp>
          <p:nvSpPr>
            <p:cNvPr id="201" name="tx201"/>
            <p:cNvSpPr/>
            <p:nvPr/>
          </p:nvSpPr>
          <p:spPr>
            <a:xfrm rot="-2700000">
              <a:off x="854978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(4)</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766285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LMICs,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increased to 27% and last dose (HPVc) coverage increased to 27%.
HPV1 coverage among boys remained the same at 1% and HPVc coverage remained the same at 1%.
HPV vaccine was available in 38* (out of 47) countries for girls and 4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27% and coverage among boys remained the same at 1%.Increases among girls are driven by new introductions, national scale up and 1-dose scheudle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8298747" y="3618386"/>
              <a:ext cx="430923" cy="109501"/>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5" name="rc5"/>
            <p:cNvSpPr/>
            <p:nvPr/>
          </p:nvSpPr>
          <p:spPr>
            <a:xfrm>
              <a:off x="7436900" y="5151404"/>
              <a:ext cx="430923" cy="109501"/>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6" name="rc6"/>
            <p:cNvSpPr/>
            <p:nvPr/>
          </p:nvSpPr>
          <p:spPr>
            <a:xfrm>
              <a:off x="7867824" y="5151404"/>
              <a:ext cx="430923" cy="109501"/>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7" name="rc7"/>
            <p:cNvSpPr/>
            <p:nvPr/>
          </p:nvSpPr>
          <p:spPr>
            <a:xfrm>
              <a:off x="8298747" y="5151404"/>
              <a:ext cx="430923" cy="109501"/>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8" name="rc8"/>
            <p:cNvSpPr/>
            <p:nvPr/>
          </p:nvSpPr>
          <p:spPr>
            <a:xfrm>
              <a:off x="8298747" y="3399383"/>
              <a:ext cx="430923" cy="1095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 name="rc9"/>
            <p:cNvSpPr/>
            <p:nvPr/>
          </p:nvSpPr>
          <p:spPr>
            <a:xfrm>
              <a:off x="1834889" y="1318859"/>
              <a:ext cx="430923" cy="109501"/>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10" name="rc10"/>
            <p:cNvSpPr/>
            <p:nvPr/>
          </p:nvSpPr>
          <p:spPr>
            <a:xfrm>
              <a:off x="2265813" y="1318859"/>
              <a:ext cx="430923" cy="109501"/>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1" name="rc11"/>
            <p:cNvSpPr/>
            <p:nvPr/>
          </p:nvSpPr>
          <p:spPr>
            <a:xfrm>
              <a:off x="2696737" y="1318859"/>
              <a:ext cx="430923" cy="109501"/>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2" name="rc12"/>
            <p:cNvSpPr/>
            <p:nvPr/>
          </p:nvSpPr>
          <p:spPr>
            <a:xfrm>
              <a:off x="3127661" y="1318859"/>
              <a:ext cx="430923" cy="109501"/>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3" name="rc13"/>
            <p:cNvSpPr/>
            <p:nvPr/>
          </p:nvSpPr>
          <p:spPr>
            <a:xfrm>
              <a:off x="3558585" y="1318859"/>
              <a:ext cx="430923" cy="109501"/>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4" name="rc14"/>
            <p:cNvSpPr/>
            <p:nvPr/>
          </p:nvSpPr>
          <p:spPr>
            <a:xfrm>
              <a:off x="3989509" y="1318859"/>
              <a:ext cx="430923" cy="109501"/>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5" name="rc15"/>
            <p:cNvSpPr/>
            <p:nvPr/>
          </p:nvSpPr>
          <p:spPr>
            <a:xfrm>
              <a:off x="4420432" y="1318859"/>
              <a:ext cx="430923" cy="109501"/>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16" name="rc16"/>
            <p:cNvSpPr/>
            <p:nvPr/>
          </p:nvSpPr>
          <p:spPr>
            <a:xfrm>
              <a:off x="4851356" y="1318859"/>
              <a:ext cx="430923" cy="109501"/>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1318859"/>
              <a:ext cx="430923" cy="109501"/>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8" name="rc18"/>
            <p:cNvSpPr/>
            <p:nvPr/>
          </p:nvSpPr>
          <p:spPr>
            <a:xfrm>
              <a:off x="5713204" y="1318859"/>
              <a:ext cx="430923" cy="109501"/>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9" name="rc19"/>
            <p:cNvSpPr/>
            <p:nvPr/>
          </p:nvSpPr>
          <p:spPr>
            <a:xfrm>
              <a:off x="6144128" y="1318859"/>
              <a:ext cx="430923" cy="109501"/>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20" name="rc20"/>
            <p:cNvSpPr/>
            <p:nvPr/>
          </p:nvSpPr>
          <p:spPr>
            <a:xfrm>
              <a:off x="6575052" y="1318859"/>
              <a:ext cx="430923" cy="109501"/>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21" name="rc21"/>
            <p:cNvSpPr/>
            <p:nvPr/>
          </p:nvSpPr>
          <p:spPr>
            <a:xfrm>
              <a:off x="7005976" y="1318859"/>
              <a:ext cx="430923" cy="109501"/>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2" name="rc22"/>
            <p:cNvSpPr/>
            <p:nvPr/>
          </p:nvSpPr>
          <p:spPr>
            <a:xfrm>
              <a:off x="7436900" y="1318859"/>
              <a:ext cx="430923" cy="1095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 name="rc23"/>
            <p:cNvSpPr/>
            <p:nvPr/>
          </p:nvSpPr>
          <p:spPr>
            <a:xfrm>
              <a:off x="7867824" y="1318859"/>
              <a:ext cx="430923" cy="109501"/>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24" name="rc24"/>
            <p:cNvSpPr/>
            <p:nvPr/>
          </p:nvSpPr>
          <p:spPr>
            <a:xfrm>
              <a:off x="8298747" y="1318859"/>
              <a:ext cx="430923" cy="109501"/>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25" name="rc25"/>
            <p:cNvSpPr/>
            <p:nvPr/>
          </p:nvSpPr>
          <p:spPr>
            <a:xfrm>
              <a:off x="4851356" y="3289882"/>
              <a:ext cx="430923" cy="109501"/>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26" name="rc26"/>
            <p:cNvSpPr/>
            <p:nvPr/>
          </p:nvSpPr>
          <p:spPr>
            <a:xfrm>
              <a:off x="5282280" y="3289882"/>
              <a:ext cx="430923" cy="109501"/>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27" name="rc27"/>
            <p:cNvSpPr/>
            <p:nvPr/>
          </p:nvSpPr>
          <p:spPr>
            <a:xfrm>
              <a:off x="5713204" y="3289882"/>
              <a:ext cx="430923" cy="109501"/>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28" name="rc28"/>
            <p:cNvSpPr/>
            <p:nvPr/>
          </p:nvSpPr>
          <p:spPr>
            <a:xfrm>
              <a:off x="6144128" y="3289882"/>
              <a:ext cx="430923" cy="109501"/>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29" name="rc29"/>
            <p:cNvSpPr/>
            <p:nvPr/>
          </p:nvSpPr>
          <p:spPr>
            <a:xfrm>
              <a:off x="6575052" y="3289882"/>
              <a:ext cx="430923" cy="109501"/>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30" name="rc30"/>
            <p:cNvSpPr/>
            <p:nvPr/>
          </p:nvSpPr>
          <p:spPr>
            <a:xfrm>
              <a:off x="7005976" y="3289882"/>
              <a:ext cx="430923" cy="109501"/>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31" name="rc31"/>
            <p:cNvSpPr/>
            <p:nvPr/>
          </p:nvSpPr>
          <p:spPr>
            <a:xfrm>
              <a:off x="7436900" y="3289882"/>
              <a:ext cx="430923" cy="109501"/>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32" name="rc32"/>
            <p:cNvSpPr/>
            <p:nvPr/>
          </p:nvSpPr>
          <p:spPr>
            <a:xfrm>
              <a:off x="7867824" y="3289882"/>
              <a:ext cx="430923" cy="109501"/>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33" name="rc33"/>
            <p:cNvSpPr/>
            <p:nvPr/>
          </p:nvSpPr>
          <p:spPr>
            <a:xfrm>
              <a:off x="8298747" y="3289882"/>
              <a:ext cx="430923" cy="109501"/>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34" name="rc34"/>
            <p:cNvSpPr/>
            <p:nvPr/>
          </p:nvSpPr>
          <p:spPr>
            <a:xfrm>
              <a:off x="7436900" y="2523373"/>
              <a:ext cx="430923" cy="109501"/>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35" name="rc35"/>
            <p:cNvSpPr/>
            <p:nvPr/>
          </p:nvSpPr>
          <p:spPr>
            <a:xfrm>
              <a:off x="7867824" y="2523373"/>
              <a:ext cx="430923" cy="109501"/>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36" name="rc36"/>
            <p:cNvSpPr/>
            <p:nvPr/>
          </p:nvSpPr>
          <p:spPr>
            <a:xfrm>
              <a:off x="8298747" y="2523373"/>
              <a:ext cx="430923" cy="109501"/>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37" name="rc37"/>
            <p:cNvSpPr/>
            <p:nvPr/>
          </p:nvSpPr>
          <p:spPr>
            <a:xfrm>
              <a:off x="6575052" y="4494396"/>
              <a:ext cx="430923" cy="109501"/>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8" name="rc38"/>
            <p:cNvSpPr/>
            <p:nvPr/>
          </p:nvSpPr>
          <p:spPr>
            <a:xfrm>
              <a:off x="7005976" y="4494396"/>
              <a:ext cx="430923" cy="1095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9" name="rc39"/>
            <p:cNvSpPr/>
            <p:nvPr/>
          </p:nvSpPr>
          <p:spPr>
            <a:xfrm>
              <a:off x="7436900" y="4494396"/>
              <a:ext cx="430923" cy="109501"/>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40" name="rc40"/>
            <p:cNvSpPr/>
            <p:nvPr/>
          </p:nvSpPr>
          <p:spPr>
            <a:xfrm>
              <a:off x="7867824" y="4494396"/>
              <a:ext cx="430923" cy="109501"/>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41" name="rc41"/>
            <p:cNvSpPr/>
            <p:nvPr/>
          </p:nvSpPr>
          <p:spPr>
            <a:xfrm>
              <a:off x="8298747" y="4494396"/>
              <a:ext cx="430923" cy="109501"/>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42" name="rc42"/>
            <p:cNvSpPr/>
            <p:nvPr/>
          </p:nvSpPr>
          <p:spPr>
            <a:xfrm>
              <a:off x="8298747" y="4822900"/>
              <a:ext cx="430923" cy="109501"/>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43" name="rc43"/>
            <p:cNvSpPr/>
            <p:nvPr/>
          </p:nvSpPr>
          <p:spPr>
            <a:xfrm>
              <a:off x="6144128" y="2194869"/>
              <a:ext cx="430923" cy="1095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4" name="rc44"/>
            <p:cNvSpPr/>
            <p:nvPr/>
          </p:nvSpPr>
          <p:spPr>
            <a:xfrm>
              <a:off x="6575052" y="2194869"/>
              <a:ext cx="430923" cy="109501"/>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45" name="rc45"/>
            <p:cNvSpPr/>
            <p:nvPr/>
          </p:nvSpPr>
          <p:spPr>
            <a:xfrm>
              <a:off x="7005976" y="2194869"/>
              <a:ext cx="430923" cy="1095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 name="rc46"/>
            <p:cNvSpPr/>
            <p:nvPr/>
          </p:nvSpPr>
          <p:spPr>
            <a:xfrm>
              <a:off x="7436900" y="2194869"/>
              <a:ext cx="430923" cy="10950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7" name="rc47"/>
            <p:cNvSpPr/>
            <p:nvPr/>
          </p:nvSpPr>
          <p:spPr>
            <a:xfrm>
              <a:off x="7867824" y="2194869"/>
              <a:ext cx="430923" cy="109501"/>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48" name="rc48"/>
            <p:cNvSpPr/>
            <p:nvPr/>
          </p:nvSpPr>
          <p:spPr>
            <a:xfrm>
              <a:off x="8298747" y="2194869"/>
              <a:ext cx="430923" cy="109501"/>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49" name="rc49"/>
            <p:cNvSpPr/>
            <p:nvPr/>
          </p:nvSpPr>
          <p:spPr>
            <a:xfrm>
              <a:off x="8298747" y="5041902"/>
              <a:ext cx="430923" cy="1095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50" name="rc50"/>
            <p:cNvSpPr/>
            <p:nvPr/>
          </p:nvSpPr>
          <p:spPr>
            <a:xfrm>
              <a:off x="7436900" y="4932401"/>
              <a:ext cx="430923" cy="109501"/>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51" name="rc51"/>
            <p:cNvSpPr/>
            <p:nvPr/>
          </p:nvSpPr>
          <p:spPr>
            <a:xfrm>
              <a:off x="7867824" y="4932401"/>
              <a:ext cx="430923" cy="109501"/>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52" name="rc52"/>
            <p:cNvSpPr/>
            <p:nvPr/>
          </p:nvSpPr>
          <p:spPr>
            <a:xfrm>
              <a:off x="8298747" y="4932401"/>
              <a:ext cx="430923" cy="1095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3" name="rc53"/>
            <p:cNvSpPr/>
            <p:nvPr/>
          </p:nvSpPr>
          <p:spPr>
            <a:xfrm>
              <a:off x="8298747" y="2851877"/>
              <a:ext cx="430923" cy="109501"/>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54" name="rc54"/>
            <p:cNvSpPr/>
            <p:nvPr/>
          </p:nvSpPr>
          <p:spPr>
            <a:xfrm>
              <a:off x="4420432" y="3070879"/>
              <a:ext cx="430923" cy="109501"/>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55" name="rc55"/>
            <p:cNvSpPr/>
            <p:nvPr/>
          </p:nvSpPr>
          <p:spPr>
            <a:xfrm>
              <a:off x="4851356" y="3070879"/>
              <a:ext cx="430923" cy="109501"/>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56" name="rc56"/>
            <p:cNvSpPr/>
            <p:nvPr/>
          </p:nvSpPr>
          <p:spPr>
            <a:xfrm>
              <a:off x="5282280" y="3070879"/>
              <a:ext cx="430923" cy="109501"/>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57" name="rc57"/>
            <p:cNvSpPr/>
            <p:nvPr/>
          </p:nvSpPr>
          <p:spPr>
            <a:xfrm>
              <a:off x="5713204" y="3070879"/>
              <a:ext cx="430923" cy="109501"/>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58" name="rc58"/>
            <p:cNvSpPr/>
            <p:nvPr/>
          </p:nvSpPr>
          <p:spPr>
            <a:xfrm>
              <a:off x="6144128" y="3070879"/>
              <a:ext cx="430923" cy="109501"/>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59" name="rc59"/>
            <p:cNvSpPr/>
            <p:nvPr/>
          </p:nvSpPr>
          <p:spPr>
            <a:xfrm>
              <a:off x="6575052" y="3070879"/>
              <a:ext cx="430923" cy="10950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0" name="rc60"/>
            <p:cNvSpPr/>
            <p:nvPr/>
          </p:nvSpPr>
          <p:spPr>
            <a:xfrm>
              <a:off x="7005976" y="3070879"/>
              <a:ext cx="430923" cy="109501"/>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61" name="rc61"/>
            <p:cNvSpPr/>
            <p:nvPr/>
          </p:nvSpPr>
          <p:spPr>
            <a:xfrm>
              <a:off x="7436900" y="3070879"/>
              <a:ext cx="430923" cy="109501"/>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62" name="rc62"/>
            <p:cNvSpPr/>
            <p:nvPr/>
          </p:nvSpPr>
          <p:spPr>
            <a:xfrm>
              <a:off x="7867824" y="3070879"/>
              <a:ext cx="430923" cy="109501"/>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63" name="rc63"/>
            <p:cNvSpPr/>
            <p:nvPr/>
          </p:nvSpPr>
          <p:spPr>
            <a:xfrm>
              <a:off x="8298747" y="3070879"/>
              <a:ext cx="430923" cy="10950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4" name="rc64"/>
            <p:cNvSpPr/>
            <p:nvPr/>
          </p:nvSpPr>
          <p:spPr>
            <a:xfrm>
              <a:off x="6144128" y="3180380"/>
              <a:ext cx="430923" cy="109501"/>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65" name="rc65"/>
            <p:cNvSpPr/>
            <p:nvPr/>
          </p:nvSpPr>
          <p:spPr>
            <a:xfrm>
              <a:off x="6575052" y="3180380"/>
              <a:ext cx="430923" cy="109501"/>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66" name="rc66"/>
            <p:cNvSpPr/>
            <p:nvPr/>
          </p:nvSpPr>
          <p:spPr>
            <a:xfrm>
              <a:off x="7005976" y="3180380"/>
              <a:ext cx="430923" cy="109501"/>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67" name="rc67"/>
            <p:cNvSpPr/>
            <p:nvPr/>
          </p:nvSpPr>
          <p:spPr>
            <a:xfrm>
              <a:off x="7436900" y="3180380"/>
              <a:ext cx="430923" cy="109501"/>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68" name="rc68"/>
            <p:cNvSpPr/>
            <p:nvPr/>
          </p:nvSpPr>
          <p:spPr>
            <a:xfrm>
              <a:off x="7867824" y="3180380"/>
              <a:ext cx="430923" cy="109501"/>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69" name="rc69"/>
            <p:cNvSpPr/>
            <p:nvPr/>
          </p:nvSpPr>
          <p:spPr>
            <a:xfrm>
              <a:off x="8298747" y="3180380"/>
              <a:ext cx="430923" cy="109501"/>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70" name="rc70"/>
            <p:cNvSpPr/>
            <p:nvPr/>
          </p:nvSpPr>
          <p:spPr>
            <a:xfrm>
              <a:off x="7436900" y="1975866"/>
              <a:ext cx="430923" cy="1095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1" name="rc71"/>
            <p:cNvSpPr/>
            <p:nvPr/>
          </p:nvSpPr>
          <p:spPr>
            <a:xfrm>
              <a:off x="7867824" y="1975866"/>
              <a:ext cx="430923" cy="109501"/>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72" name="rc72"/>
            <p:cNvSpPr/>
            <p:nvPr/>
          </p:nvSpPr>
          <p:spPr>
            <a:xfrm>
              <a:off x="8298747" y="1975866"/>
              <a:ext cx="430923" cy="109501"/>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73" name="rc73"/>
            <p:cNvSpPr/>
            <p:nvPr/>
          </p:nvSpPr>
          <p:spPr>
            <a:xfrm>
              <a:off x="7436900" y="2085368"/>
              <a:ext cx="430923" cy="109501"/>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74" name="rc74"/>
            <p:cNvSpPr/>
            <p:nvPr/>
          </p:nvSpPr>
          <p:spPr>
            <a:xfrm>
              <a:off x="7867824" y="2085368"/>
              <a:ext cx="430923" cy="10950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 name="rc75"/>
            <p:cNvSpPr/>
            <p:nvPr/>
          </p:nvSpPr>
          <p:spPr>
            <a:xfrm>
              <a:off x="8298747" y="2085368"/>
              <a:ext cx="430923" cy="109501"/>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76" name="rc76"/>
            <p:cNvSpPr/>
            <p:nvPr/>
          </p:nvSpPr>
          <p:spPr>
            <a:xfrm>
              <a:off x="6575052" y="1537861"/>
              <a:ext cx="430923" cy="109501"/>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77" name="rc77"/>
            <p:cNvSpPr/>
            <p:nvPr/>
          </p:nvSpPr>
          <p:spPr>
            <a:xfrm>
              <a:off x="7005976" y="1537861"/>
              <a:ext cx="430923" cy="109501"/>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78" name="rc78"/>
            <p:cNvSpPr/>
            <p:nvPr/>
          </p:nvSpPr>
          <p:spPr>
            <a:xfrm>
              <a:off x="7436900" y="1537861"/>
              <a:ext cx="430923" cy="109501"/>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79" name="rc79"/>
            <p:cNvSpPr/>
            <p:nvPr/>
          </p:nvSpPr>
          <p:spPr>
            <a:xfrm>
              <a:off x="7867824" y="1537861"/>
              <a:ext cx="430923" cy="109501"/>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80" name="rc80"/>
            <p:cNvSpPr/>
            <p:nvPr/>
          </p:nvSpPr>
          <p:spPr>
            <a:xfrm>
              <a:off x="8298747" y="1537861"/>
              <a:ext cx="430923" cy="109501"/>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81" name="rc81"/>
            <p:cNvSpPr/>
            <p:nvPr/>
          </p:nvSpPr>
          <p:spPr>
            <a:xfrm>
              <a:off x="7005976" y="4603897"/>
              <a:ext cx="430923" cy="1095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 name="rc82"/>
            <p:cNvSpPr/>
            <p:nvPr/>
          </p:nvSpPr>
          <p:spPr>
            <a:xfrm>
              <a:off x="7436900" y="4603897"/>
              <a:ext cx="430923" cy="109501"/>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83" name="rc83"/>
            <p:cNvSpPr/>
            <p:nvPr/>
          </p:nvSpPr>
          <p:spPr>
            <a:xfrm>
              <a:off x="7867824" y="4603897"/>
              <a:ext cx="430923" cy="109501"/>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84" name="rc84"/>
            <p:cNvSpPr/>
            <p:nvPr/>
          </p:nvSpPr>
          <p:spPr>
            <a:xfrm>
              <a:off x="8298747" y="4603897"/>
              <a:ext cx="430923" cy="109501"/>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85" name="rc85"/>
            <p:cNvSpPr/>
            <p:nvPr/>
          </p:nvSpPr>
          <p:spPr>
            <a:xfrm>
              <a:off x="7005976" y="3946889"/>
              <a:ext cx="430923" cy="109501"/>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86" name="rc86"/>
            <p:cNvSpPr/>
            <p:nvPr/>
          </p:nvSpPr>
          <p:spPr>
            <a:xfrm>
              <a:off x="7436900" y="3946889"/>
              <a:ext cx="430923" cy="1095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7" name="rc87"/>
            <p:cNvSpPr/>
            <p:nvPr/>
          </p:nvSpPr>
          <p:spPr>
            <a:xfrm>
              <a:off x="7867824" y="3946889"/>
              <a:ext cx="430923" cy="109501"/>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88" name="rc88"/>
            <p:cNvSpPr/>
            <p:nvPr/>
          </p:nvSpPr>
          <p:spPr>
            <a:xfrm>
              <a:off x="8298747" y="3946889"/>
              <a:ext cx="430923" cy="109501"/>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89" name="rc89"/>
            <p:cNvSpPr/>
            <p:nvPr/>
          </p:nvSpPr>
          <p:spPr>
            <a:xfrm>
              <a:off x="7867824" y="5260905"/>
              <a:ext cx="430923" cy="109501"/>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90" name="rc90"/>
            <p:cNvSpPr/>
            <p:nvPr/>
          </p:nvSpPr>
          <p:spPr>
            <a:xfrm>
              <a:off x="8298747" y="5260905"/>
              <a:ext cx="430923" cy="109501"/>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91" name="rc91"/>
            <p:cNvSpPr/>
            <p:nvPr/>
          </p:nvSpPr>
          <p:spPr>
            <a:xfrm>
              <a:off x="7005976" y="1647362"/>
              <a:ext cx="430923" cy="109501"/>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92" name="rc92"/>
            <p:cNvSpPr/>
            <p:nvPr/>
          </p:nvSpPr>
          <p:spPr>
            <a:xfrm>
              <a:off x="7436900" y="1647362"/>
              <a:ext cx="430923" cy="109501"/>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93" name="rc93"/>
            <p:cNvSpPr/>
            <p:nvPr/>
          </p:nvSpPr>
          <p:spPr>
            <a:xfrm>
              <a:off x="7867824" y="1647362"/>
              <a:ext cx="430923" cy="109501"/>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94" name="rc94"/>
            <p:cNvSpPr/>
            <p:nvPr/>
          </p:nvSpPr>
          <p:spPr>
            <a:xfrm>
              <a:off x="8298747" y="1647362"/>
              <a:ext cx="430923" cy="109501"/>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95" name="rc95"/>
            <p:cNvSpPr/>
            <p:nvPr/>
          </p:nvSpPr>
          <p:spPr>
            <a:xfrm>
              <a:off x="8298747" y="4384895"/>
              <a:ext cx="430923" cy="109501"/>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96" name="rc96"/>
            <p:cNvSpPr/>
            <p:nvPr/>
          </p:nvSpPr>
          <p:spPr>
            <a:xfrm>
              <a:off x="8298747" y="1756864"/>
              <a:ext cx="430923" cy="109501"/>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97" name="rc97"/>
            <p:cNvSpPr/>
            <p:nvPr/>
          </p:nvSpPr>
          <p:spPr>
            <a:xfrm>
              <a:off x="7867824" y="3508884"/>
              <a:ext cx="430923" cy="109501"/>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98" name="rc98"/>
            <p:cNvSpPr/>
            <p:nvPr/>
          </p:nvSpPr>
          <p:spPr>
            <a:xfrm>
              <a:off x="8298747" y="3508884"/>
              <a:ext cx="430923" cy="1095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 name="rc99"/>
            <p:cNvSpPr/>
            <p:nvPr/>
          </p:nvSpPr>
          <p:spPr>
            <a:xfrm>
              <a:off x="7436900" y="3727887"/>
              <a:ext cx="430923" cy="109501"/>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100" name="rc100"/>
            <p:cNvSpPr/>
            <p:nvPr/>
          </p:nvSpPr>
          <p:spPr>
            <a:xfrm>
              <a:off x="7867824" y="3727887"/>
              <a:ext cx="430923" cy="109501"/>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01" name="rc101"/>
            <p:cNvSpPr/>
            <p:nvPr/>
          </p:nvSpPr>
          <p:spPr>
            <a:xfrm>
              <a:off x="8298747" y="3727887"/>
              <a:ext cx="430923" cy="109501"/>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02" name="rc102"/>
            <p:cNvSpPr/>
            <p:nvPr/>
          </p:nvSpPr>
          <p:spPr>
            <a:xfrm>
              <a:off x="8298747" y="4165892"/>
              <a:ext cx="430923" cy="109501"/>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103" name="rc103"/>
            <p:cNvSpPr/>
            <p:nvPr/>
          </p:nvSpPr>
          <p:spPr>
            <a:xfrm>
              <a:off x="6575052" y="1428360"/>
              <a:ext cx="430923" cy="109501"/>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04" name="rc104"/>
            <p:cNvSpPr/>
            <p:nvPr/>
          </p:nvSpPr>
          <p:spPr>
            <a:xfrm>
              <a:off x="7005976" y="1428360"/>
              <a:ext cx="430923" cy="109501"/>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05" name="rc105"/>
            <p:cNvSpPr/>
            <p:nvPr/>
          </p:nvSpPr>
          <p:spPr>
            <a:xfrm>
              <a:off x="7436900" y="1428360"/>
              <a:ext cx="430923" cy="109501"/>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06" name="rc106"/>
            <p:cNvSpPr/>
            <p:nvPr/>
          </p:nvSpPr>
          <p:spPr>
            <a:xfrm>
              <a:off x="7867824" y="1428360"/>
              <a:ext cx="430923" cy="109501"/>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07" name="rc107"/>
            <p:cNvSpPr/>
            <p:nvPr/>
          </p:nvSpPr>
          <p:spPr>
            <a:xfrm>
              <a:off x="8298747" y="1428360"/>
              <a:ext cx="430923" cy="109501"/>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108" name="rc108"/>
            <p:cNvSpPr/>
            <p:nvPr/>
          </p:nvSpPr>
          <p:spPr>
            <a:xfrm>
              <a:off x="5713204" y="3837388"/>
              <a:ext cx="430923" cy="109501"/>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109" name="rc109"/>
            <p:cNvSpPr/>
            <p:nvPr/>
          </p:nvSpPr>
          <p:spPr>
            <a:xfrm>
              <a:off x="6144128" y="3837388"/>
              <a:ext cx="430923" cy="1095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0" name="rc110"/>
            <p:cNvSpPr/>
            <p:nvPr/>
          </p:nvSpPr>
          <p:spPr>
            <a:xfrm>
              <a:off x="6575052" y="3837388"/>
              <a:ext cx="430923" cy="109501"/>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11" name="rc111"/>
            <p:cNvSpPr/>
            <p:nvPr/>
          </p:nvSpPr>
          <p:spPr>
            <a:xfrm>
              <a:off x="7005976" y="3837388"/>
              <a:ext cx="430923" cy="109501"/>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112" name="rc112"/>
            <p:cNvSpPr/>
            <p:nvPr/>
          </p:nvSpPr>
          <p:spPr>
            <a:xfrm>
              <a:off x="7436900" y="3837388"/>
              <a:ext cx="430923" cy="109501"/>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113" name="rc113"/>
            <p:cNvSpPr/>
            <p:nvPr/>
          </p:nvSpPr>
          <p:spPr>
            <a:xfrm>
              <a:off x="7867824" y="3837388"/>
              <a:ext cx="430923" cy="109501"/>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14" name="rc114"/>
            <p:cNvSpPr/>
            <p:nvPr/>
          </p:nvSpPr>
          <p:spPr>
            <a:xfrm>
              <a:off x="8298747" y="3837388"/>
              <a:ext cx="430923" cy="109501"/>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15" name="rc115"/>
            <p:cNvSpPr/>
            <p:nvPr/>
          </p:nvSpPr>
          <p:spPr>
            <a:xfrm>
              <a:off x="6144128" y="2961378"/>
              <a:ext cx="430923" cy="109501"/>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116" name="rc116"/>
            <p:cNvSpPr/>
            <p:nvPr/>
          </p:nvSpPr>
          <p:spPr>
            <a:xfrm>
              <a:off x="7005976" y="2961378"/>
              <a:ext cx="430923" cy="109501"/>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17" name="rc117"/>
            <p:cNvSpPr/>
            <p:nvPr/>
          </p:nvSpPr>
          <p:spPr>
            <a:xfrm>
              <a:off x="7436900" y="2961378"/>
              <a:ext cx="430923" cy="109501"/>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118" name="rc118"/>
            <p:cNvSpPr/>
            <p:nvPr/>
          </p:nvSpPr>
          <p:spPr>
            <a:xfrm>
              <a:off x="7867824" y="2961378"/>
              <a:ext cx="430923" cy="109501"/>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19" name="rc119"/>
            <p:cNvSpPr/>
            <p:nvPr/>
          </p:nvSpPr>
          <p:spPr>
            <a:xfrm>
              <a:off x="8298747" y="2961378"/>
              <a:ext cx="430923" cy="109501"/>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20" name="rc120"/>
            <p:cNvSpPr/>
            <p:nvPr/>
          </p:nvSpPr>
          <p:spPr>
            <a:xfrm>
              <a:off x="8298747" y="2632874"/>
              <a:ext cx="430923" cy="109501"/>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21" name="rc121"/>
            <p:cNvSpPr/>
            <p:nvPr/>
          </p:nvSpPr>
          <p:spPr>
            <a:xfrm>
              <a:off x="7867824" y="4275393"/>
              <a:ext cx="430923" cy="109501"/>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22" name="rc122"/>
            <p:cNvSpPr/>
            <p:nvPr/>
          </p:nvSpPr>
          <p:spPr>
            <a:xfrm>
              <a:off x="8298747" y="4275393"/>
              <a:ext cx="430923" cy="109501"/>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123" name="rc123"/>
            <p:cNvSpPr/>
            <p:nvPr/>
          </p:nvSpPr>
          <p:spPr>
            <a:xfrm>
              <a:off x="7436900" y="2413871"/>
              <a:ext cx="430923" cy="109501"/>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24" name="rc124"/>
            <p:cNvSpPr/>
            <p:nvPr/>
          </p:nvSpPr>
          <p:spPr>
            <a:xfrm>
              <a:off x="7867824" y="2413871"/>
              <a:ext cx="430923" cy="109501"/>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25" name="rc125"/>
            <p:cNvSpPr/>
            <p:nvPr/>
          </p:nvSpPr>
          <p:spPr>
            <a:xfrm>
              <a:off x="8298747" y="2413871"/>
              <a:ext cx="430923" cy="109501"/>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26" name="rc126"/>
            <p:cNvSpPr/>
            <p:nvPr/>
          </p:nvSpPr>
          <p:spPr>
            <a:xfrm>
              <a:off x="8298747" y="5370406"/>
              <a:ext cx="430923" cy="109501"/>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27" name="rc127"/>
            <p:cNvSpPr/>
            <p:nvPr/>
          </p:nvSpPr>
          <p:spPr>
            <a:xfrm>
              <a:off x="5282280" y="1209357"/>
              <a:ext cx="430923" cy="109501"/>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28" name="rc128"/>
            <p:cNvSpPr/>
            <p:nvPr/>
          </p:nvSpPr>
          <p:spPr>
            <a:xfrm>
              <a:off x="5713204" y="1209357"/>
              <a:ext cx="430923" cy="109501"/>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29" name="rc129"/>
            <p:cNvSpPr/>
            <p:nvPr/>
          </p:nvSpPr>
          <p:spPr>
            <a:xfrm>
              <a:off x="6144128" y="1209357"/>
              <a:ext cx="430923" cy="10950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0" name="rc130"/>
            <p:cNvSpPr/>
            <p:nvPr/>
          </p:nvSpPr>
          <p:spPr>
            <a:xfrm>
              <a:off x="6575052" y="1209357"/>
              <a:ext cx="430923" cy="10950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1" name="rc131"/>
            <p:cNvSpPr/>
            <p:nvPr/>
          </p:nvSpPr>
          <p:spPr>
            <a:xfrm>
              <a:off x="7005976" y="1209357"/>
              <a:ext cx="430923" cy="109501"/>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32" name="rc132"/>
            <p:cNvSpPr/>
            <p:nvPr/>
          </p:nvSpPr>
          <p:spPr>
            <a:xfrm>
              <a:off x="7436900" y="1209357"/>
              <a:ext cx="430923" cy="109501"/>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133" name="rc133"/>
            <p:cNvSpPr/>
            <p:nvPr/>
          </p:nvSpPr>
          <p:spPr>
            <a:xfrm>
              <a:off x="7867824" y="1209357"/>
              <a:ext cx="430923" cy="109501"/>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34" name="rc134"/>
            <p:cNvSpPr/>
            <p:nvPr/>
          </p:nvSpPr>
          <p:spPr>
            <a:xfrm>
              <a:off x="8298747" y="1209357"/>
              <a:ext cx="430923" cy="109501"/>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35" name="rc135"/>
            <p:cNvSpPr/>
            <p:nvPr/>
          </p:nvSpPr>
          <p:spPr>
            <a:xfrm>
              <a:off x="6144128" y="1866365"/>
              <a:ext cx="430923" cy="109501"/>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136" name="rc136"/>
            <p:cNvSpPr/>
            <p:nvPr/>
          </p:nvSpPr>
          <p:spPr>
            <a:xfrm>
              <a:off x="6575052" y="1866365"/>
              <a:ext cx="430923" cy="109501"/>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37" name="rc137"/>
            <p:cNvSpPr/>
            <p:nvPr/>
          </p:nvSpPr>
          <p:spPr>
            <a:xfrm>
              <a:off x="7005976" y="1866365"/>
              <a:ext cx="430923" cy="109501"/>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38" name="rc138"/>
            <p:cNvSpPr/>
            <p:nvPr/>
          </p:nvSpPr>
          <p:spPr>
            <a:xfrm>
              <a:off x="7436900" y="1866365"/>
              <a:ext cx="430923" cy="109501"/>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139" name="rc139"/>
            <p:cNvSpPr/>
            <p:nvPr/>
          </p:nvSpPr>
          <p:spPr>
            <a:xfrm>
              <a:off x="7867824" y="1866365"/>
              <a:ext cx="430923" cy="109501"/>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40" name="rc140"/>
            <p:cNvSpPr/>
            <p:nvPr/>
          </p:nvSpPr>
          <p:spPr>
            <a:xfrm>
              <a:off x="8298747" y="1866365"/>
              <a:ext cx="430923" cy="109501"/>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41" name="rc141"/>
            <p:cNvSpPr/>
            <p:nvPr/>
          </p:nvSpPr>
          <p:spPr>
            <a:xfrm>
              <a:off x="7436900" y="2742375"/>
              <a:ext cx="430923" cy="109501"/>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42" name="rc142"/>
            <p:cNvSpPr/>
            <p:nvPr/>
          </p:nvSpPr>
          <p:spPr>
            <a:xfrm>
              <a:off x="7867824" y="2742375"/>
              <a:ext cx="430923" cy="1095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3" name="rc143"/>
            <p:cNvSpPr/>
            <p:nvPr/>
          </p:nvSpPr>
          <p:spPr>
            <a:xfrm>
              <a:off x="8298747" y="2742375"/>
              <a:ext cx="430923" cy="109501"/>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144" name="rc144"/>
            <p:cNvSpPr/>
            <p:nvPr/>
          </p:nvSpPr>
          <p:spPr>
            <a:xfrm>
              <a:off x="6144128" y="4056391"/>
              <a:ext cx="430923" cy="109501"/>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45" name="rc145"/>
            <p:cNvSpPr/>
            <p:nvPr/>
          </p:nvSpPr>
          <p:spPr>
            <a:xfrm>
              <a:off x="6575052" y="4056391"/>
              <a:ext cx="430923" cy="1095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6" name="rc146"/>
            <p:cNvSpPr/>
            <p:nvPr/>
          </p:nvSpPr>
          <p:spPr>
            <a:xfrm>
              <a:off x="7005976" y="4056391"/>
              <a:ext cx="430923" cy="109501"/>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147" name="rc147"/>
            <p:cNvSpPr/>
            <p:nvPr/>
          </p:nvSpPr>
          <p:spPr>
            <a:xfrm>
              <a:off x="7436900" y="4056391"/>
              <a:ext cx="430923" cy="10950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8" name="rc148"/>
            <p:cNvSpPr/>
            <p:nvPr/>
          </p:nvSpPr>
          <p:spPr>
            <a:xfrm>
              <a:off x="7867824" y="4056391"/>
              <a:ext cx="430923" cy="109501"/>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49" name="rc149"/>
            <p:cNvSpPr/>
            <p:nvPr/>
          </p:nvSpPr>
          <p:spPr>
            <a:xfrm>
              <a:off x="8298747" y="4056391"/>
              <a:ext cx="430923" cy="109501"/>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50" name="rc150"/>
            <p:cNvSpPr/>
            <p:nvPr/>
          </p:nvSpPr>
          <p:spPr>
            <a:xfrm>
              <a:off x="5713204" y="2304370"/>
              <a:ext cx="430923" cy="109501"/>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51" name="rc151"/>
            <p:cNvSpPr/>
            <p:nvPr/>
          </p:nvSpPr>
          <p:spPr>
            <a:xfrm>
              <a:off x="6575052" y="2304370"/>
              <a:ext cx="430923" cy="109501"/>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152" name="rc152"/>
            <p:cNvSpPr/>
            <p:nvPr/>
          </p:nvSpPr>
          <p:spPr>
            <a:xfrm>
              <a:off x="7005976" y="2304370"/>
              <a:ext cx="430923" cy="109501"/>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53" name="rc153"/>
            <p:cNvSpPr/>
            <p:nvPr/>
          </p:nvSpPr>
          <p:spPr>
            <a:xfrm>
              <a:off x="7436900" y="2304370"/>
              <a:ext cx="430923" cy="109501"/>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54" name="rc154"/>
            <p:cNvSpPr/>
            <p:nvPr/>
          </p:nvSpPr>
          <p:spPr>
            <a:xfrm>
              <a:off x="7867824" y="2304370"/>
              <a:ext cx="430923" cy="109501"/>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55" name="rc155"/>
            <p:cNvSpPr/>
            <p:nvPr/>
          </p:nvSpPr>
          <p:spPr>
            <a:xfrm>
              <a:off x="8298747" y="2304370"/>
              <a:ext cx="430923" cy="109501"/>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56" name="rc156"/>
            <p:cNvSpPr/>
            <p:nvPr/>
          </p:nvSpPr>
          <p:spPr>
            <a:xfrm>
              <a:off x="1834889" y="4713399"/>
              <a:ext cx="430923" cy="10950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57" name="rc157"/>
            <p:cNvSpPr/>
            <p:nvPr/>
          </p:nvSpPr>
          <p:spPr>
            <a:xfrm>
              <a:off x="2265813" y="4713399"/>
              <a:ext cx="430923" cy="10950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58" name="rc158"/>
            <p:cNvSpPr/>
            <p:nvPr/>
          </p:nvSpPr>
          <p:spPr>
            <a:xfrm>
              <a:off x="2696737" y="4713399"/>
              <a:ext cx="430923" cy="10950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59" name="rc159"/>
            <p:cNvSpPr/>
            <p:nvPr/>
          </p:nvSpPr>
          <p:spPr>
            <a:xfrm>
              <a:off x="3127661" y="4713399"/>
              <a:ext cx="430923" cy="10950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60" name="rc160"/>
            <p:cNvSpPr/>
            <p:nvPr/>
          </p:nvSpPr>
          <p:spPr>
            <a:xfrm>
              <a:off x="3558585" y="4713399"/>
              <a:ext cx="430923" cy="10950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61" name="rc161"/>
            <p:cNvSpPr/>
            <p:nvPr/>
          </p:nvSpPr>
          <p:spPr>
            <a:xfrm>
              <a:off x="3989509" y="4713399"/>
              <a:ext cx="430923" cy="10950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62" name="rc162"/>
            <p:cNvSpPr/>
            <p:nvPr/>
          </p:nvSpPr>
          <p:spPr>
            <a:xfrm>
              <a:off x="4420432" y="4713399"/>
              <a:ext cx="430923" cy="109501"/>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63" name="rc163"/>
            <p:cNvSpPr/>
            <p:nvPr/>
          </p:nvSpPr>
          <p:spPr>
            <a:xfrm>
              <a:off x="4851356" y="4713399"/>
              <a:ext cx="430923" cy="109501"/>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64" name="rc164"/>
            <p:cNvSpPr/>
            <p:nvPr/>
          </p:nvSpPr>
          <p:spPr>
            <a:xfrm>
              <a:off x="5282280" y="4713399"/>
              <a:ext cx="430923" cy="109501"/>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65" name="rc165"/>
            <p:cNvSpPr/>
            <p:nvPr/>
          </p:nvSpPr>
          <p:spPr>
            <a:xfrm>
              <a:off x="5713204" y="4713399"/>
              <a:ext cx="430923" cy="109501"/>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66" name="rc166"/>
            <p:cNvSpPr/>
            <p:nvPr/>
          </p:nvSpPr>
          <p:spPr>
            <a:xfrm>
              <a:off x="6144128" y="4713399"/>
              <a:ext cx="430923" cy="109501"/>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67" name="rc167"/>
            <p:cNvSpPr/>
            <p:nvPr/>
          </p:nvSpPr>
          <p:spPr>
            <a:xfrm>
              <a:off x="6575052" y="4713399"/>
              <a:ext cx="430923" cy="109501"/>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68" name="rc168"/>
            <p:cNvSpPr/>
            <p:nvPr/>
          </p:nvSpPr>
          <p:spPr>
            <a:xfrm>
              <a:off x="7005976" y="4713399"/>
              <a:ext cx="430923" cy="109501"/>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69" name="rc169"/>
            <p:cNvSpPr/>
            <p:nvPr/>
          </p:nvSpPr>
          <p:spPr>
            <a:xfrm>
              <a:off x="7436900" y="4713399"/>
              <a:ext cx="430923" cy="1095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70" name="rc170"/>
            <p:cNvSpPr/>
            <p:nvPr/>
          </p:nvSpPr>
          <p:spPr>
            <a:xfrm>
              <a:off x="7867824" y="4713399"/>
              <a:ext cx="430923" cy="109501"/>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71" name="rc171"/>
            <p:cNvSpPr/>
            <p:nvPr/>
          </p:nvSpPr>
          <p:spPr>
            <a:xfrm>
              <a:off x="8298747" y="4713399"/>
              <a:ext cx="430923" cy="109501"/>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172" name="tx172"/>
            <p:cNvSpPr/>
            <p:nvPr/>
          </p:nvSpPr>
          <p:spPr>
            <a:xfrm>
              <a:off x="8474067" y="3647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3" name="tx173"/>
            <p:cNvSpPr/>
            <p:nvPr/>
          </p:nvSpPr>
          <p:spPr>
            <a:xfrm>
              <a:off x="8043143" y="5180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4" name="tx174"/>
            <p:cNvSpPr/>
            <p:nvPr/>
          </p:nvSpPr>
          <p:spPr>
            <a:xfrm>
              <a:off x="8474067" y="3428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5" name="tx175"/>
            <p:cNvSpPr/>
            <p:nvPr/>
          </p:nvSpPr>
          <p:spPr>
            <a:xfrm>
              <a:off x="2010209"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 name="tx176"/>
            <p:cNvSpPr/>
            <p:nvPr/>
          </p:nvSpPr>
          <p:spPr>
            <a:xfrm>
              <a:off x="2441133"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7" name="tx177"/>
            <p:cNvSpPr/>
            <p:nvPr/>
          </p:nvSpPr>
          <p:spPr>
            <a:xfrm>
              <a:off x="2872057"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8" name="tx178"/>
            <p:cNvSpPr/>
            <p:nvPr/>
          </p:nvSpPr>
          <p:spPr>
            <a:xfrm>
              <a:off x="3302981"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9" name="tx179"/>
            <p:cNvSpPr/>
            <p:nvPr/>
          </p:nvSpPr>
          <p:spPr>
            <a:xfrm>
              <a:off x="3733904"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0" name="tx180"/>
            <p:cNvSpPr/>
            <p:nvPr/>
          </p:nvSpPr>
          <p:spPr>
            <a:xfrm>
              <a:off x="4164828"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1" name="tx181"/>
            <p:cNvSpPr/>
            <p:nvPr/>
          </p:nvSpPr>
          <p:spPr>
            <a:xfrm>
              <a:off x="4595752"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 name="tx182"/>
            <p:cNvSpPr/>
            <p:nvPr/>
          </p:nvSpPr>
          <p:spPr>
            <a:xfrm>
              <a:off x="5026676"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 name="tx183"/>
            <p:cNvSpPr/>
            <p:nvPr/>
          </p:nvSpPr>
          <p:spPr>
            <a:xfrm>
              <a:off x="5457600"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 name="tx184"/>
            <p:cNvSpPr/>
            <p:nvPr/>
          </p:nvSpPr>
          <p:spPr>
            <a:xfrm>
              <a:off x="5888524"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5" name="tx185"/>
            <p:cNvSpPr/>
            <p:nvPr/>
          </p:nvSpPr>
          <p:spPr>
            <a:xfrm>
              <a:off x="6319448"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6" name="tx186"/>
            <p:cNvSpPr/>
            <p:nvPr/>
          </p:nvSpPr>
          <p:spPr>
            <a:xfrm>
              <a:off x="6750372"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7" name="tx187"/>
            <p:cNvSpPr/>
            <p:nvPr/>
          </p:nvSpPr>
          <p:spPr>
            <a:xfrm>
              <a:off x="7181296"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8" name="tx188"/>
            <p:cNvSpPr/>
            <p:nvPr/>
          </p:nvSpPr>
          <p:spPr>
            <a:xfrm>
              <a:off x="7612219"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9" name="tx189"/>
            <p:cNvSpPr/>
            <p:nvPr/>
          </p:nvSpPr>
          <p:spPr>
            <a:xfrm>
              <a:off x="8043143"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0" name="tx190"/>
            <p:cNvSpPr/>
            <p:nvPr/>
          </p:nvSpPr>
          <p:spPr>
            <a:xfrm>
              <a:off x="8474067" y="1347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 name="tx191"/>
            <p:cNvSpPr/>
            <p:nvPr/>
          </p:nvSpPr>
          <p:spPr>
            <a:xfrm>
              <a:off x="5026676" y="33187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2" name="tx192"/>
            <p:cNvSpPr/>
            <p:nvPr/>
          </p:nvSpPr>
          <p:spPr>
            <a:xfrm>
              <a:off x="5457600" y="33187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3" name="tx193"/>
            <p:cNvSpPr/>
            <p:nvPr/>
          </p:nvSpPr>
          <p:spPr>
            <a:xfrm>
              <a:off x="5888524" y="33187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94" name="tx194"/>
            <p:cNvSpPr/>
            <p:nvPr/>
          </p:nvSpPr>
          <p:spPr>
            <a:xfrm>
              <a:off x="7612219" y="33187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5" name="tx195"/>
            <p:cNvSpPr/>
            <p:nvPr/>
          </p:nvSpPr>
          <p:spPr>
            <a:xfrm>
              <a:off x="8043143" y="33187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6" name="tx196"/>
            <p:cNvSpPr/>
            <p:nvPr/>
          </p:nvSpPr>
          <p:spPr>
            <a:xfrm>
              <a:off x="8474067" y="33187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97" name="tx197"/>
            <p:cNvSpPr/>
            <p:nvPr/>
          </p:nvSpPr>
          <p:spPr>
            <a:xfrm>
              <a:off x="7612219" y="25522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8" name="tx198"/>
            <p:cNvSpPr/>
            <p:nvPr/>
          </p:nvSpPr>
          <p:spPr>
            <a:xfrm>
              <a:off x="8043143" y="25522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9" name="tx199"/>
            <p:cNvSpPr/>
            <p:nvPr/>
          </p:nvSpPr>
          <p:spPr>
            <a:xfrm>
              <a:off x="8474067" y="25522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0" name="tx200"/>
            <p:cNvSpPr/>
            <p:nvPr/>
          </p:nvSpPr>
          <p:spPr>
            <a:xfrm>
              <a:off x="7612219" y="45232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1" name="tx201"/>
            <p:cNvSpPr/>
            <p:nvPr/>
          </p:nvSpPr>
          <p:spPr>
            <a:xfrm>
              <a:off x="7612219" y="2223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2" name="tx202"/>
            <p:cNvSpPr/>
            <p:nvPr/>
          </p:nvSpPr>
          <p:spPr>
            <a:xfrm>
              <a:off x="8043143" y="2223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3" name="tx203"/>
            <p:cNvSpPr/>
            <p:nvPr/>
          </p:nvSpPr>
          <p:spPr>
            <a:xfrm>
              <a:off x="8474067" y="2223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 name="tx204"/>
            <p:cNvSpPr/>
            <p:nvPr/>
          </p:nvSpPr>
          <p:spPr>
            <a:xfrm>
              <a:off x="7612219" y="49612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5" name="tx205"/>
            <p:cNvSpPr/>
            <p:nvPr/>
          </p:nvSpPr>
          <p:spPr>
            <a:xfrm>
              <a:off x="8474067" y="28807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6" name="tx206"/>
            <p:cNvSpPr/>
            <p:nvPr/>
          </p:nvSpPr>
          <p:spPr>
            <a:xfrm>
              <a:off x="5026676"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7" name="tx207"/>
            <p:cNvSpPr/>
            <p:nvPr/>
          </p:nvSpPr>
          <p:spPr>
            <a:xfrm>
              <a:off x="5888524"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8" name="tx208"/>
            <p:cNvSpPr/>
            <p:nvPr/>
          </p:nvSpPr>
          <p:spPr>
            <a:xfrm>
              <a:off x="8043143"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09" name="tx209"/>
            <p:cNvSpPr/>
            <p:nvPr/>
          </p:nvSpPr>
          <p:spPr>
            <a:xfrm>
              <a:off x="8474067"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 name="tx210"/>
            <p:cNvSpPr/>
            <p:nvPr/>
          </p:nvSpPr>
          <p:spPr>
            <a:xfrm>
              <a:off x="8474067" y="3209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1" name="tx211"/>
            <p:cNvSpPr/>
            <p:nvPr/>
          </p:nvSpPr>
          <p:spPr>
            <a:xfrm>
              <a:off x="8043143" y="2004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2" name="tx212"/>
            <p:cNvSpPr/>
            <p:nvPr/>
          </p:nvSpPr>
          <p:spPr>
            <a:xfrm>
              <a:off x="8474067" y="2004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 name="tx213"/>
            <p:cNvSpPr/>
            <p:nvPr/>
          </p:nvSpPr>
          <p:spPr>
            <a:xfrm>
              <a:off x="8043143" y="2114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4" name="tx214"/>
            <p:cNvSpPr/>
            <p:nvPr/>
          </p:nvSpPr>
          <p:spPr>
            <a:xfrm>
              <a:off x="8474067" y="2114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5" name="tx215"/>
            <p:cNvSpPr/>
            <p:nvPr/>
          </p:nvSpPr>
          <p:spPr>
            <a:xfrm>
              <a:off x="8043143" y="1566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6" name="tx216"/>
            <p:cNvSpPr/>
            <p:nvPr/>
          </p:nvSpPr>
          <p:spPr>
            <a:xfrm>
              <a:off x="8474067" y="1566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7" name="tx217"/>
            <p:cNvSpPr/>
            <p:nvPr/>
          </p:nvSpPr>
          <p:spPr>
            <a:xfrm>
              <a:off x="8043143" y="46327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8" name="tx218"/>
            <p:cNvSpPr/>
            <p:nvPr/>
          </p:nvSpPr>
          <p:spPr>
            <a:xfrm>
              <a:off x="7612219" y="1676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9" name="tx219"/>
            <p:cNvSpPr/>
            <p:nvPr/>
          </p:nvSpPr>
          <p:spPr>
            <a:xfrm>
              <a:off x="8043143" y="1676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0" name="tx220"/>
            <p:cNvSpPr/>
            <p:nvPr/>
          </p:nvSpPr>
          <p:spPr>
            <a:xfrm>
              <a:off x="8474067" y="1676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1" name="tx221"/>
            <p:cNvSpPr/>
            <p:nvPr/>
          </p:nvSpPr>
          <p:spPr>
            <a:xfrm>
              <a:off x="8474067" y="17857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 name="tx222"/>
            <p:cNvSpPr/>
            <p:nvPr/>
          </p:nvSpPr>
          <p:spPr>
            <a:xfrm>
              <a:off x="8043143" y="35377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3" name="tx223"/>
            <p:cNvSpPr/>
            <p:nvPr/>
          </p:nvSpPr>
          <p:spPr>
            <a:xfrm>
              <a:off x="8474067" y="35377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4" name="tx224"/>
            <p:cNvSpPr/>
            <p:nvPr/>
          </p:nvSpPr>
          <p:spPr>
            <a:xfrm>
              <a:off x="8043143" y="37567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5" name="tx225"/>
            <p:cNvSpPr/>
            <p:nvPr/>
          </p:nvSpPr>
          <p:spPr>
            <a:xfrm>
              <a:off x="8474067" y="37567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6" name="tx226"/>
            <p:cNvSpPr/>
            <p:nvPr/>
          </p:nvSpPr>
          <p:spPr>
            <a:xfrm>
              <a:off x="7612219" y="1457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7" name="tx227"/>
            <p:cNvSpPr/>
            <p:nvPr/>
          </p:nvSpPr>
          <p:spPr>
            <a:xfrm>
              <a:off x="8043143" y="1457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8" name="tx228"/>
            <p:cNvSpPr/>
            <p:nvPr/>
          </p:nvSpPr>
          <p:spPr>
            <a:xfrm>
              <a:off x="8474067" y="1457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 name="tx229"/>
            <p:cNvSpPr/>
            <p:nvPr/>
          </p:nvSpPr>
          <p:spPr>
            <a:xfrm>
              <a:off x="8474067" y="3866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30" name="tx230"/>
            <p:cNvSpPr/>
            <p:nvPr/>
          </p:nvSpPr>
          <p:spPr>
            <a:xfrm>
              <a:off x="7612219" y="2990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31" name="tx231"/>
            <p:cNvSpPr/>
            <p:nvPr/>
          </p:nvSpPr>
          <p:spPr>
            <a:xfrm>
              <a:off x="8043143" y="2990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2" name="tx232"/>
            <p:cNvSpPr/>
            <p:nvPr/>
          </p:nvSpPr>
          <p:spPr>
            <a:xfrm>
              <a:off x="8474067" y="2990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3" name="tx233"/>
            <p:cNvSpPr/>
            <p:nvPr/>
          </p:nvSpPr>
          <p:spPr>
            <a:xfrm>
              <a:off x="8474067" y="26617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4" name="tx234"/>
            <p:cNvSpPr/>
            <p:nvPr/>
          </p:nvSpPr>
          <p:spPr>
            <a:xfrm>
              <a:off x="8043143" y="43042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 name="tx235"/>
            <p:cNvSpPr/>
            <p:nvPr/>
          </p:nvSpPr>
          <p:spPr>
            <a:xfrm>
              <a:off x="8474067" y="2442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6" name="tx236"/>
            <p:cNvSpPr/>
            <p:nvPr/>
          </p:nvSpPr>
          <p:spPr>
            <a:xfrm>
              <a:off x="7181296" y="12382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37" name="tx237"/>
            <p:cNvSpPr/>
            <p:nvPr/>
          </p:nvSpPr>
          <p:spPr>
            <a:xfrm>
              <a:off x="7612219" y="12382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8" name="tx238"/>
            <p:cNvSpPr/>
            <p:nvPr/>
          </p:nvSpPr>
          <p:spPr>
            <a:xfrm>
              <a:off x="8043143" y="12382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 name="tx239"/>
            <p:cNvSpPr/>
            <p:nvPr/>
          </p:nvSpPr>
          <p:spPr>
            <a:xfrm>
              <a:off x="8474067" y="12382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 name="tx240"/>
            <p:cNvSpPr/>
            <p:nvPr/>
          </p:nvSpPr>
          <p:spPr>
            <a:xfrm>
              <a:off x="6319448" y="1895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 name="tx241"/>
            <p:cNvSpPr/>
            <p:nvPr/>
          </p:nvSpPr>
          <p:spPr>
            <a:xfrm>
              <a:off x="6750372" y="1895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2" name="tx242"/>
            <p:cNvSpPr/>
            <p:nvPr/>
          </p:nvSpPr>
          <p:spPr>
            <a:xfrm>
              <a:off x="7181296" y="1895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 name="tx243"/>
            <p:cNvSpPr/>
            <p:nvPr/>
          </p:nvSpPr>
          <p:spPr>
            <a:xfrm>
              <a:off x="7612219" y="1895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4" name="tx244"/>
            <p:cNvSpPr/>
            <p:nvPr/>
          </p:nvSpPr>
          <p:spPr>
            <a:xfrm>
              <a:off x="8043143" y="1895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 name="tx245"/>
            <p:cNvSpPr/>
            <p:nvPr/>
          </p:nvSpPr>
          <p:spPr>
            <a:xfrm>
              <a:off x="8474067" y="18952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 name="tx246"/>
            <p:cNvSpPr/>
            <p:nvPr/>
          </p:nvSpPr>
          <p:spPr>
            <a:xfrm>
              <a:off x="8474067" y="27712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7" name="tx247"/>
            <p:cNvSpPr/>
            <p:nvPr/>
          </p:nvSpPr>
          <p:spPr>
            <a:xfrm>
              <a:off x="6319448" y="4085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48" name="tx248"/>
            <p:cNvSpPr/>
            <p:nvPr/>
          </p:nvSpPr>
          <p:spPr>
            <a:xfrm>
              <a:off x="8043143" y="4085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49" name="tx249"/>
            <p:cNvSpPr/>
            <p:nvPr/>
          </p:nvSpPr>
          <p:spPr>
            <a:xfrm>
              <a:off x="5888524" y="23332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50" name="tx250"/>
            <p:cNvSpPr/>
            <p:nvPr/>
          </p:nvSpPr>
          <p:spPr>
            <a:xfrm>
              <a:off x="8474067" y="23332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1" name="tx251"/>
            <p:cNvSpPr/>
            <p:nvPr/>
          </p:nvSpPr>
          <p:spPr>
            <a:xfrm>
              <a:off x="7612219" y="5180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252" name="tx252"/>
            <p:cNvSpPr/>
            <p:nvPr/>
          </p:nvSpPr>
          <p:spPr>
            <a:xfrm>
              <a:off x="8494138" y="518027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253" name="tx253"/>
            <p:cNvSpPr/>
            <p:nvPr/>
          </p:nvSpPr>
          <p:spPr>
            <a:xfrm>
              <a:off x="6319448" y="33187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54" name="tx254"/>
            <p:cNvSpPr/>
            <p:nvPr/>
          </p:nvSpPr>
          <p:spPr>
            <a:xfrm>
              <a:off x="6750372" y="33187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55" name="tx255"/>
            <p:cNvSpPr/>
            <p:nvPr/>
          </p:nvSpPr>
          <p:spPr>
            <a:xfrm>
              <a:off x="7181296" y="33187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56" name="tx256"/>
            <p:cNvSpPr/>
            <p:nvPr/>
          </p:nvSpPr>
          <p:spPr>
            <a:xfrm>
              <a:off x="6770443" y="452326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257" name="tx257"/>
            <p:cNvSpPr/>
            <p:nvPr/>
          </p:nvSpPr>
          <p:spPr>
            <a:xfrm>
              <a:off x="7201367" y="452326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258" name="tx258"/>
            <p:cNvSpPr/>
            <p:nvPr/>
          </p:nvSpPr>
          <p:spPr>
            <a:xfrm>
              <a:off x="8043143" y="45232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59" name="tx259"/>
            <p:cNvSpPr/>
            <p:nvPr/>
          </p:nvSpPr>
          <p:spPr>
            <a:xfrm>
              <a:off x="8474067" y="45232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60" name="tx260"/>
            <p:cNvSpPr/>
            <p:nvPr/>
          </p:nvSpPr>
          <p:spPr>
            <a:xfrm>
              <a:off x="8474067" y="4851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61" name="tx261"/>
            <p:cNvSpPr/>
            <p:nvPr/>
          </p:nvSpPr>
          <p:spPr>
            <a:xfrm>
              <a:off x="6319448" y="2223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262" name="tx262"/>
            <p:cNvSpPr/>
            <p:nvPr/>
          </p:nvSpPr>
          <p:spPr>
            <a:xfrm>
              <a:off x="6750372" y="2223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63" name="tx263"/>
            <p:cNvSpPr/>
            <p:nvPr/>
          </p:nvSpPr>
          <p:spPr>
            <a:xfrm>
              <a:off x="7181296" y="22237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64" name="tx264"/>
            <p:cNvSpPr/>
            <p:nvPr/>
          </p:nvSpPr>
          <p:spPr>
            <a:xfrm>
              <a:off x="8474067" y="5070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265" name="tx265"/>
            <p:cNvSpPr/>
            <p:nvPr/>
          </p:nvSpPr>
          <p:spPr>
            <a:xfrm>
              <a:off x="8043143" y="49612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66" name="tx266"/>
            <p:cNvSpPr/>
            <p:nvPr/>
          </p:nvSpPr>
          <p:spPr>
            <a:xfrm>
              <a:off x="8474067" y="49612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267" name="tx267"/>
            <p:cNvSpPr/>
            <p:nvPr/>
          </p:nvSpPr>
          <p:spPr>
            <a:xfrm>
              <a:off x="4595752"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68" name="tx268"/>
            <p:cNvSpPr/>
            <p:nvPr/>
          </p:nvSpPr>
          <p:spPr>
            <a:xfrm>
              <a:off x="5457600"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69" name="tx269"/>
            <p:cNvSpPr/>
            <p:nvPr/>
          </p:nvSpPr>
          <p:spPr>
            <a:xfrm>
              <a:off x="6319448"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0" name="tx270"/>
            <p:cNvSpPr/>
            <p:nvPr/>
          </p:nvSpPr>
          <p:spPr>
            <a:xfrm>
              <a:off x="6750372"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71" name="tx271"/>
            <p:cNvSpPr/>
            <p:nvPr/>
          </p:nvSpPr>
          <p:spPr>
            <a:xfrm>
              <a:off x="7181296"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72" name="tx272"/>
            <p:cNvSpPr/>
            <p:nvPr/>
          </p:nvSpPr>
          <p:spPr>
            <a:xfrm>
              <a:off x="7612219" y="3099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3" name="tx273"/>
            <p:cNvSpPr/>
            <p:nvPr/>
          </p:nvSpPr>
          <p:spPr>
            <a:xfrm>
              <a:off x="6319448" y="3209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274" name="tx274"/>
            <p:cNvSpPr/>
            <p:nvPr/>
          </p:nvSpPr>
          <p:spPr>
            <a:xfrm>
              <a:off x="6750372" y="3209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75" name="tx275"/>
            <p:cNvSpPr/>
            <p:nvPr/>
          </p:nvSpPr>
          <p:spPr>
            <a:xfrm>
              <a:off x="7181296" y="3209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276" name="tx276"/>
            <p:cNvSpPr/>
            <p:nvPr/>
          </p:nvSpPr>
          <p:spPr>
            <a:xfrm>
              <a:off x="7612219" y="3209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77" name="tx277"/>
            <p:cNvSpPr/>
            <p:nvPr/>
          </p:nvSpPr>
          <p:spPr>
            <a:xfrm>
              <a:off x="8043143" y="3209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78" name="tx278"/>
            <p:cNvSpPr/>
            <p:nvPr/>
          </p:nvSpPr>
          <p:spPr>
            <a:xfrm>
              <a:off x="7612219" y="20047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79" name="tx279"/>
            <p:cNvSpPr/>
            <p:nvPr/>
          </p:nvSpPr>
          <p:spPr>
            <a:xfrm>
              <a:off x="7612219" y="2114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0" name="tx280"/>
            <p:cNvSpPr/>
            <p:nvPr/>
          </p:nvSpPr>
          <p:spPr>
            <a:xfrm>
              <a:off x="6750372" y="1566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1" name="tx281"/>
            <p:cNvSpPr/>
            <p:nvPr/>
          </p:nvSpPr>
          <p:spPr>
            <a:xfrm>
              <a:off x="7181296" y="1566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282" name="tx282"/>
            <p:cNvSpPr/>
            <p:nvPr/>
          </p:nvSpPr>
          <p:spPr>
            <a:xfrm>
              <a:off x="7612219" y="1566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83" name="tx283"/>
            <p:cNvSpPr/>
            <p:nvPr/>
          </p:nvSpPr>
          <p:spPr>
            <a:xfrm>
              <a:off x="7181296" y="46327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4" name="tx284"/>
            <p:cNvSpPr/>
            <p:nvPr/>
          </p:nvSpPr>
          <p:spPr>
            <a:xfrm>
              <a:off x="7612219" y="46327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5" name="tx285"/>
            <p:cNvSpPr/>
            <p:nvPr/>
          </p:nvSpPr>
          <p:spPr>
            <a:xfrm>
              <a:off x="8474067" y="46327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86" name="tx286"/>
            <p:cNvSpPr/>
            <p:nvPr/>
          </p:nvSpPr>
          <p:spPr>
            <a:xfrm>
              <a:off x="7181296" y="39757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287" name="tx287"/>
            <p:cNvSpPr/>
            <p:nvPr/>
          </p:nvSpPr>
          <p:spPr>
            <a:xfrm>
              <a:off x="7612219" y="39757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288" name="tx288"/>
            <p:cNvSpPr/>
            <p:nvPr/>
          </p:nvSpPr>
          <p:spPr>
            <a:xfrm>
              <a:off x="8043143" y="39757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9" name="tx289"/>
            <p:cNvSpPr/>
            <p:nvPr/>
          </p:nvSpPr>
          <p:spPr>
            <a:xfrm>
              <a:off x="8474067" y="39757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0" name="tx290"/>
            <p:cNvSpPr/>
            <p:nvPr/>
          </p:nvSpPr>
          <p:spPr>
            <a:xfrm>
              <a:off x="8063214" y="52897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291" name="tx291"/>
            <p:cNvSpPr/>
            <p:nvPr/>
          </p:nvSpPr>
          <p:spPr>
            <a:xfrm>
              <a:off x="8494138" y="52897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292" name="tx292"/>
            <p:cNvSpPr/>
            <p:nvPr/>
          </p:nvSpPr>
          <p:spPr>
            <a:xfrm>
              <a:off x="7181296" y="16762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3" name="tx293"/>
            <p:cNvSpPr/>
            <p:nvPr/>
          </p:nvSpPr>
          <p:spPr>
            <a:xfrm>
              <a:off x="8474067" y="4413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94" name="tx294"/>
            <p:cNvSpPr/>
            <p:nvPr/>
          </p:nvSpPr>
          <p:spPr>
            <a:xfrm>
              <a:off x="7612219" y="37567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295" name="tx295"/>
            <p:cNvSpPr/>
            <p:nvPr/>
          </p:nvSpPr>
          <p:spPr>
            <a:xfrm>
              <a:off x="8474067" y="41947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6" name="tx296"/>
            <p:cNvSpPr/>
            <p:nvPr/>
          </p:nvSpPr>
          <p:spPr>
            <a:xfrm>
              <a:off x="6750372" y="1457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7" name="tx297"/>
            <p:cNvSpPr/>
            <p:nvPr/>
          </p:nvSpPr>
          <p:spPr>
            <a:xfrm>
              <a:off x="7181296" y="14572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8" name="tx298"/>
            <p:cNvSpPr/>
            <p:nvPr/>
          </p:nvSpPr>
          <p:spPr>
            <a:xfrm>
              <a:off x="5888524" y="3866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99" name="tx299"/>
            <p:cNvSpPr/>
            <p:nvPr/>
          </p:nvSpPr>
          <p:spPr>
            <a:xfrm>
              <a:off x="6319448" y="3866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00" name="tx300"/>
            <p:cNvSpPr/>
            <p:nvPr/>
          </p:nvSpPr>
          <p:spPr>
            <a:xfrm>
              <a:off x="6750372" y="3866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301" name="tx301"/>
            <p:cNvSpPr/>
            <p:nvPr/>
          </p:nvSpPr>
          <p:spPr>
            <a:xfrm>
              <a:off x="7181296" y="3866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302" name="tx302"/>
            <p:cNvSpPr/>
            <p:nvPr/>
          </p:nvSpPr>
          <p:spPr>
            <a:xfrm>
              <a:off x="7612219" y="3866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03" name="tx303"/>
            <p:cNvSpPr/>
            <p:nvPr/>
          </p:nvSpPr>
          <p:spPr>
            <a:xfrm>
              <a:off x="8043143" y="38662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04" name="tx304"/>
            <p:cNvSpPr/>
            <p:nvPr/>
          </p:nvSpPr>
          <p:spPr>
            <a:xfrm>
              <a:off x="6319448" y="29902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305" name="tx305"/>
            <p:cNvSpPr/>
            <p:nvPr/>
          </p:nvSpPr>
          <p:spPr>
            <a:xfrm>
              <a:off x="7201367" y="299025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306" name="tx306"/>
            <p:cNvSpPr/>
            <p:nvPr/>
          </p:nvSpPr>
          <p:spPr>
            <a:xfrm>
              <a:off x="8474067" y="43042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307" name="tx307"/>
            <p:cNvSpPr/>
            <p:nvPr/>
          </p:nvSpPr>
          <p:spPr>
            <a:xfrm>
              <a:off x="7612219" y="2442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08" name="tx308"/>
            <p:cNvSpPr/>
            <p:nvPr/>
          </p:nvSpPr>
          <p:spPr>
            <a:xfrm>
              <a:off x="8043143" y="2442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309" name="tx309"/>
            <p:cNvSpPr/>
            <p:nvPr/>
          </p:nvSpPr>
          <p:spPr>
            <a:xfrm>
              <a:off x="8494138" y="539927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310" name="tx310"/>
            <p:cNvSpPr/>
            <p:nvPr/>
          </p:nvSpPr>
          <p:spPr>
            <a:xfrm>
              <a:off x="5457600" y="12382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311" name="tx311"/>
            <p:cNvSpPr/>
            <p:nvPr/>
          </p:nvSpPr>
          <p:spPr>
            <a:xfrm>
              <a:off x="5888524" y="12382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312" name="tx312"/>
            <p:cNvSpPr/>
            <p:nvPr/>
          </p:nvSpPr>
          <p:spPr>
            <a:xfrm>
              <a:off x="6319448" y="12382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13" name="tx313"/>
            <p:cNvSpPr/>
            <p:nvPr/>
          </p:nvSpPr>
          <p:spPr>
            <a:xfrm>
              <a:off x="6750372" y="12382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14" name="tx314"/>
            <p:cNvSpPr/>
            <p:nvPr/>
          </p:nvSpPr>
          <p:spPr>
            <a:xfrm>
              <a:off x="7612219" y="27712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15" name="tx315"/>
            <p:cNvSpPr/>
            <p:nvPr/>
          </p:nvSpPr>
          <p:spPr>
            <a:xfrm>
              <a:off x="8043143" y="27712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316" name="tx316"/>
            <p:cNvSpPr/>
            <p:nvPr/>
          </p:nvSpPr>
          <p:spPr>
            <a:xfrm>
              <a:off x="6750372" y="4085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17" name="tx317"/>
            <p:cNvSpPr/>
            <p:nvPr/>
          </p:nvSpPr>
          <p:spPr>
            <a:xfrm>
              <a:off x="7181296" y="4085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318" name="tx318"/>
            <p:cNvSpPr/>
            <p:nvPr/>
          </p:nvSpPr>
          <p:spPr>
            <a:xfrm>
              <a:off x="7612219" y="4085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19" name="tx319"/>
            <p:cNvSpPr/>
            <p:nvPr/>
          </p:nvSpPr>
          <p:spPr>
            <a:xfrm>
              <a:off x="8474067" y="4085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20" name="tx320"/>
            <p:cNvSpPr/>
            <p:nvPr/>
          </p:nvSpPr>
          <p:spPr>
            <a:xfrm>
              <a:off x="6750372" y="23332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21" name="tx321"/>
            <p:cNvSpPr/>
            <p:nvPr/>
          </p:nvSpPr>
          <p:spPr>
            <a:xfrm>
              <a:off x="7201367" y="233324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322" name="tx322"/>
            <p:cNvSpPr/>
            <p:nvPr/>
          </p:nvSpPr>
          <p:spPr>
            <a:xfrm>
              <a:off x="7612219" y="23332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23" name="tx323"/>
            <p:cNvSpPr/>
            <p:nvPr/>
          </p:nvSpPr>
          <p:spPr>
            <a:xfrm>
              <a:off x="8043143" y="23332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24" name="tx324"/>
            <p:cNvSpPr/>
            <p:nvPr/>
          </p:nvSpPr>
          <p:spPr>
            <a:xfrm>
              <a:off x="2030280"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25" name="tx325"/>
            <p:cNvSpPr/>
            <p:nvPr/>
          </p:nvSpPr>
          <p:spPr>
            <a:xfrm>
              <a:off x="2461204"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26" name="tx326"/>
            <p:cNvSpPr/>
            <p:nvPr/>
          </p:nvSpPr>
          <p:spPr>
            <a:xfrm>
              <a:off x="2892128"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27" name="tx327"/>
            <p:cNvSpPr/>
            <p:nvPr/>
          </p:nvSpPr>
          <p:spPr>
            <a:xfrm>
              <a:off x="3323052"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28" name="tx328"/>
            <p:cNvSpPr/>
            <p:nvPr/>
          </p:nvSpPr>
          <p:spPr>
            <a:xfrm>
              <a:off x="3753976"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29" name="tx329"/>
            <p:cNvSpPr/>
            <p:nvPr/>
          </p:nvSpPr>
          <p:spPr>
            <a:xfrm>
              <a:off x="4184899"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30" name="tx330"/>
            <p:cNvSpPr/>
            <p:nvPr/>
          </p:nvSpPr>
          <p:spPr>
            <a:xfrm>
              <a:off x="4615823"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31" name="tx331"/>
            <p:cNvSpPr/>
            <p:nvPr/>
          </p:nvSpPr>
          <p:spPr>
            <a:xfrm>
              <a:off x="5046747"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332" name="tx332"/>
            <p:cNvSpPr/>
            <p:nvPr/>
          </p:nvSpPr>
          <p:spPr>
            <a:xfrm>
              <a:off x="5477671"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333" name="tx333"/>
            <p:cNvSpPr/>
            <p:nvPr/>
          </p:nvSpPr>
          <p:spPr>
            <a:xfrm>
              <a:off x="5908595"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334" name="tx334"/>
            <p:cNvSpPr/>
            <p:nvPr/>
          </p:nvSpPr>
          <p:spPr>
            <a:xfrm>
              <a:off x="6339519"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335" name="tx335"/>
            <p:cNvSpPr/>
            <p:nvPr/>
          </p:nvSpPr>
          <p:spPr>
            <a:xfrm>
              <a:off x="6770443"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336" name="tx336"/>
            <p:cNvSpPr/>
            <p:nvPr/>
          </p:nvSpPr>
          <p:spPr>
            <a:xfrm>
              <a:off x="7201367" y="474227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337" name="tx337"/>
            <p:cNvSpPr/>
            <p:nvPr/>
          </p:nvSpPr>
          <p:spPr>
            <a:xfrm>
              <a:off x="7612219" y="47422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338" name="tx338"/>
            <p:cNvSpPr/>
            <p:nvPr/>
          </p:nvSpPr>
          <p:spPr>
            <a:xfrm>
              <a:off x="8043143" y="47422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339" name="tx339"/>
            <p:cNvSpPr/>
            <p:nvPr/>
          </p:nvSpPr>
          <p:spPr>
            <a:xfrm>
              <a:off x="8474067" y="47422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340" name="rc34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41" name="rc34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42" name="rc34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43" name="rc34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44" name="rc34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45" name="rc34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46" name="rc34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47" name="rc34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48" name="rc34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49" name="rc34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0" name="rc35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1" name="rc35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2" name="rc35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3" name="rc35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4" name="rc35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5" name="rc35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6" name="rc35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7" name="rc35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8" name="rc35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59" name="rc35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0" name="rc36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1" name="rc36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2" name="rc36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3" name="rc36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4" name="rc36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5" name="rc36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6" name="rc36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7" name="rc36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8" name="rc36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69" name="rc36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0" name="rc37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1" name="rc37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2" name="rc37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3" name="rc37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4" name="rc37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5" name="rc37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6" name="rc37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7" name="rc37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8" name="rc37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79" name="rc37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0" name="rc38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1" name="rc38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2" name="rc38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3" name="rc38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4" name="rc38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5" name="rc38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6" name="rc38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7" name="rc38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8" name="rc38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89" name="rc38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0" name="rc39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1" name="rc39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2" name="rc39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3" name="rc39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4" name="rc39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5" name="rc39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6" name="rc39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7" name="rc39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8" name="rc39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399" name="rc39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0" name="rc40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1" name="rc40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2" name="rc40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3" name="rc40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4" name="rc40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5" name="rc40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6" name="rc40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7" name="rc40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8" name="rc40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09" name="rc40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0" name="rc41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1" name="rc41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2" name="rc41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3" name="rc41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4" name="rc41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5" name="rc41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6" name="rc41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7" name="rc41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8" name="rc41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19" name="rc41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0" name="rc42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1" name="rc42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2" name="rc42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3" name="rc42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4" name="rc42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5" name="rc42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6" name="rc42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7" name="rc42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8" name="rc42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29" name="rc42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0" name="rc43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1" name="rc43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2" name="rc43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3" name="rc43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4" name="rc43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5" name="rc43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6" name="rc43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7" name="rc43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8" name="rc43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39" name="rc43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0" name="rc44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1" name="rc44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2" name="rc44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3" name="rc44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4" name="rc44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5" name="rc44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6" name="rc44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7" name="rc44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8" name="rc44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49" name="rc44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0" name="rc45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1" name="rc45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2" name="rc45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3" name="rc45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4" name="rc45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5" name="rc45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6" name="rc45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7" name="rc45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8" name="rc45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59" name="rc45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0" name="rc46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1" name="rc46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2" name="rc46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3" name="rc46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4" name="rc46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5" name="rc46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6" name="rc46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7" name="rc46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8" name="rc46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69" name="rc46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0" name="rc47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1" name="rc47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2" name="rc47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3" name="rc47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4" name="rc47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5" name="rc47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6" name="rc47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7" name="rc47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8" name="rc47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79" name="rc47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0" name="rc48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1" name="rc48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2" name="rc48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3" name="rc48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4" name="rc48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5" name="rc48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6" name="rc48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7" name="rc48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8" name="rc48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89" name="rc48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0" name="rc49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1" name="rc49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2" name="rc49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3" name="rc49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4" name="rc49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5" name="rc49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6" name="rc49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7" name="rc49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8" name="rc498"/>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499" name="rc499"/>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500" name="rc500"/>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501" name="rc501"/>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502" name="rc502"/>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503" name="rc503"/>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504" name="rc504"/>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505" name="rc505"/>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506" name="rc506"/>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507" name="rc507"/>
            <p:cNvSpPr/>
            <p:nvPr/>
          </p:nvSpPr>
          <p:spPr>
            <a:xfrm>
              <a:off x="1834889" y="4713399"/>
              <a:ext cx="6894782" cy="109501"/>
            </a:xfrm>
            <a:prstGeom prst="rect">
              <a:avLst/>
            </a:prstGeom>
            <a:noFill/>
            <a:ln w="27101" cap="flat">
              <a:solidFill>
                <a:srgbClr val="000000">
                  <a:alpha val="100000"/>
                </a:srgbClr>
              </a:solidFill>
              <a:prstDash val="solid"/>
              <a:miter/>
            </a:ln>
          </p:spPr>
          <p:txBody>
            <a:bodyPr/>
            <a:lstStyle/>
            <a:p/>
          </p:txBody>
        </p:sp>
        <p:sp>
          <p:nvSpPr>
            <p:cNvPr id="508" name="tx508"/>
            <p:cNvSpPr/>
            <p:nvPr/>
          </p:nvSpPr>
          <p:spPr>
            <a:xfrm rot="-2700000">
              <a:off x="196945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09" name="tx509"/>
            <p:cNvSpPr/>
            <p:nvPr/>
          </p:nvSpPr>
          <p:spPr>
            <a:xfrm rot="-2700000">
              <a:off x="240189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510" name="tx510"/>
            <p:cNvSpPr/>
            <p:nvPr/>
          </p:nvSpPr>
          <p:spPr>
            <a:xfrm rot="-2700000">
              <a:off x="2831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511" name="tx511"/>
            <p:cNvSpPr/>
            <p:nvPr/>
          </p:nvSpPr>
          <p:spPr>
            <a:xfrm rot="-2700000">
              <a:off x="32622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512" name="tx512"/>
            <p:cNvSpPr/>
            <p:nvPr/>
          </p:nvSpPr>
          <p:spPr>
            <a:xfrm rot="-2700000">
              <a:off x="369314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513" name="tx513"/>
            <p:cNvSpPr/>
            <p:nvPr/>
          </p:nvSpPr>
          <p:spPr>
            <a:xfrm rot="-2700000">
              <a:off x="41240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14" name="tx514"/>
            <p:cNvSpPr/>
            <p:nvPr/>
          </p:nvSpPr>
          <p:spPr>
            <a:xfrm rot="-2700000">
              <a:off x="45549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515" name="tx515"/>
            <p:cNvSpPr/>
            <p:nvPr/>
          </p:nvSpPr>
          <p:spPr>
            <a:xfrm rot="-2700000">
              <a:off x="49859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516" name="tx516"/>
            <p:cNvSpPr/>
            <p:nvPr/>
          </p:nvSpPr>
          <p:spPr>
            <a:xfrm rot="-2700000">
              <a:off x="541684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517" name="tx517"/>
            <p:cNvSpPr/>
            <p:nvPr/>
          </p:nvSpPr>
          <p:spPr>
            <a:xfrm rot="-2700000">
              <a:off x="584776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18" name="tx518"/>
            <p:cNvSpPr/>
            <p:nvPr/>
          </p:nvSpPr>
          <p:spPr>
            <a:xfrm rot="-2700000">
              <a:off x="627869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19" name="tx519"/>
            <p:cNvSpPr/>
            <p:nvPr/>
          </p:nvSpPr>
          <p:spPr>
            <a:xfrm rot="-2700000">
              <a:off x="670961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520" name="tx520"/>
            <p:cNvSpPr/>
            <p:nvPr/>
          </p:nvSpPr>
          <p:spPr>
            <a:xfrm rot="-2700000">
              <a:off x="71405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521" name="tx521"/>
            <p:cNvSpPr/>
            <p:nvPr/>
          </p:nvSpPr>
          <p:spPr>
            <a:xfrm rot="-2700000">
              <a:off x="757146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522" name="tx522"/>
            <p:cNvSpPr/>
            <p:nvPr/>
          </p:nvSpPr>
          <p:spPr>
            <a:xfrm rot="-2700000">
              <a:off x="80023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523" name="tx523"/>
            <p:cNvSpPr/>
            <p:nvPr/>
          </p:nvSpPr>
          <p:spPr>
            <a:xfrm rot="-2700000">
              <a:off x="843331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24" name="tx524"/>
            <p:cNvSpPr/>
            <p:nvPr/>
          </p:nvSpPr>
          <p:spPr>
            <a:xfrm>
              <a:off x="1144147" y="5384009"/>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525" name="tx525"/>
            <p:cNvSpPr/>
            <p:nvPr/>
          </p:nvSpPr>
          <p:spPr>
            <a:xfrm>
              <a:off x="1086540" y="5274508"/>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526" name="tx526"/>
            <p:cNvSpPr/>
            <p:nvPr/>
          </p:nvSpPr>
          <p:spPr>
            <a:xfrm>
              <a:off x="957793" y="5165006"/>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527" name="tx527"/>
            <p:cNvSpPr/>
            <p:nvPr/>
          </p:nvSpPr>
          <p:spPr>
            <a:xfrm>
              <a:off x="1130980" y="5055505"/>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528" name="tx528"/>
            <p:cNvSpPr/>
            <p:nvPr/>
          </p:nvSpPr>
          <p:spPr>
            <a:xfrm>
              <a:off x="1096507" y="4946004"/>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529" name="tx529"/>
            <p:cNvSpPr/>
            <p:nvPr/>
          </p:nvSpPr>
          <p:spPr>
            <a:xfrm>
              <a:off x="1066789" y="4836502"/>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530" name="tx530"/>
            <p:cNvSpPr/>
            <p:nvPr/>
          </p:nvSpPr>
          <p:spPr>
            <a:xfrm>
              <a:off x="1160789" y="4726955"/>
              <a:ext cx="266730"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LMICs</a:t>
              </a:r>
            </a:p>
          </p:txBody>
        </p:sp>
        <p:sp>
          <p:nvSpPr>
            <p:cNvPr id="531" name="tx531"/>
            <p:cNvSpPr/>
            <p:nvPr/>
          </p:nvSpPr>
          <p:spPr>
            <a:xfrm>
              <a:off x="1111046" y="4617500"/>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532" name="tx532"/>
            <p:cNvSpPr/>
            <p:nvPr/>
          </p:nvSpPr>
          <p:spPr>
            <a:xfrm>
              <a:off x="1012291" y="4507999"/>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533" name="tx533"/>
            <p:cNvSpPr/>
            <p:nvPr/>
          </p:nvSpPr>
          <p:spPr>
            <a:xfrm>
              <a:off x="1101353" y="4398497"/>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534" name="tx534"/>
            <p:cNvSpPr/>
            <p:nvPr/>
          </p:nvSpPr>
          <p:spPr>
            <a:xfrm>
              <a:off x="956421" y="4288996"/>
              <a:ext cx="47109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Timor-Leste</a:t>
              </a:r>
            </a:p>
          </p:txBody>
        </p:sp>
        <p:sp>
          <p:nvSpPr>
            <p:cNvPr id="535" name="tx535"/>
            <p:cNvSpPr/>
            <p:nvPr/>
          </p:nvSpPr>
          <p:spPr>
            <a:xfrm>
              <a:off x="1086540" y="4179495"/>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536" name="tx536"/>
            <p:cNvSpPr/>
            <p:nvPr/>
          </p:nvSpPr>
          <p:spPr>
            <a:xfrm>
              <a:off x="1130980" y="4069993"/>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537" name="tx537"/>
            <p:cNvSpPr/>
            <p:nvPr/>
          </p:nvSpPr>
          <p:spPr>
            <a:xfrm>
              <a:off x="1012291" y="3960492"/>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538" name="tx538"/>
            <p:cNvSpPr/>
            <p:nvPr/>
          </p:nvSpPr>
          <p:spPr>
            <a:xfrm>
              <a:off x="1101171" y="3850991"/>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539" name="tx539"/>
            <p:cNvSpPr/>
            <p:nvPr/>
          </p:nvSpPr>
          <p:spPr>
            <a:xfrm>
              <a:off x="1145793" y="374149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540" name="tx540"/>
            <p:cNvSpPr/>
            <p:nvPr/>
          </p:nvSpPr>
          <p:spPr>
            <a:xfrm>
              <a:off x="1150640" y="3631988"/>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541" name="tx541"/>
            <p:cNvSpPr/>
            <p:nvPr/>
          </p:nvSpPr>
          <p:spPr>
            <a:xfrm>
              <a:off x="1022166" y="3522487"/>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542" name="tx542"/>
            <p:cNvSpPr/>
            <p:nvPr/>
          </p:nvSpPr>
          <p:spPr>
            <a:xfrm>
              <a:off x="1200109" y="3412986"/>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543" name="tx543"/>
            <p:cNvSpPr/>
            <p:nvPr/>
          </p:nvSpPr>
          <p:spPr>
            <a:xfrm>
              <a:off x="1165636" y="3303484"/>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Bolivia</a:t>
              </a:r>
            </a:p>
          </p:txBody>
        </p:sp>
        <p:sp>
          <p:nvSpPr>
            <p:cNvPr id="544" name="tx544"/>
            <p:cNvSpPr/>
            <p:nvPr/>
          </p:nvSpPr>
          <p:spPr>
            <a:xfrm>
              <a:off x="1175420" y="3193983"/>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545" name="tx545"/>
            <p:cNvSpPr/>
            <p:nvPr/>
          </p:nvSpPr>
          <p:spPr>
            <a:xfrm>
              <a:off x="1041917" y="3084482"/>
              <a:ext cx="385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Honduras</a:t>
              </a:r>
            </a:p>
          </p:txBody>
        </p:sp>
        <p:sp>
          <p:nvSpPr>
            <p:cNvPr id="546" name="tx546"/>
            <p:cNvSpPr/>
            <p:nvPr/>
          </p:nvSpPr>
          <p:spPr>
            <a:xfrm>
              <a:off x="770158" y="2974981"/>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547" name="tx547"/>
            <p:cNvSpPr/>
            <p:nvPr/>
          </p:nvSpPr>
          <p:spPr>
            <a:xfrm>
              <a:off x="1145793" y="2974981"/>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548" name="tx548"/>
            <p:cNvSpPr/>
            <p:nvPr/>
          </p:nvSpPr>
          <p:spPr>
            <a:xfrm>
              <a:off x="1160515" y="2865479"/>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549" name="tx549"/>
            <p:cNvSpPr/>
            <p:nvPr/>
          </p:nvSpPr>
          <p:spPr>
            <a:xfrm>
              <a:off x="1102816" y="2755978"/>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550" name="tx550"/>
            <p:cNvSpPr/>
            <p:nvPr/>
          </p:nvSpPr>
          <p:spPr>
            <a:xfrm>
              <a:off x="1061851" y="2646477"/>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551" name="tx551"/>
            <p:cNvSpPr/>
            <p:nvPr/>
          </p:nvSpPr>
          <p:spPr>
            <a:xfrm>
              <a:off x="1022166" y="2536975"/>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552" name="tx552"/>
            <p:cNvSpPr/>
            <p:nvPr/>
          </p:nvSpPr>
          <p:spPr>
            <a:xfrm>
              <a:off x="1234673" y="2427474"/>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553" name="tx553"/>
            <p:cNvSpPr/>
            <p:nvPr/>
          </p:nvSpPr>
          <p:spPr>
            <a:xfrm>
              <a:off x="1017320" y="2317973"/>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554" name="tx554"/>
            <p:cNvSpPr/>
            <p:nvPr/>
          </p:nvSpPr>
          <p:spPr>
            <a:xfrm>
              <a:off x="928349" y="2208472"/>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555" name="tx555"/>
            <p:cNvSpPr/>
            <p:nvPr/>
          </p:nvSpPr>
          <p:spPr>
            <a:xfrm>
              <a:off x="1140855" y="2208472"/>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556" name="tx556"/>
            <p:cNvSpPr/>
            <p:nvPr/>
          </p:nvSpPr>
          <p:spPr>
            <a:xfrm>
              <a:off x="987785" y="2098970"/>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557" name="tx557"/>
            <p:cNvSpPr/>
            <p:nvPr/>
          </p:nvSpPr>
          <p:spPr>
            <a:xfrm>
              <a:off x="1155760" y="1989469"/>
              <a:ext cx="27175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Kiribati</a:t>
              </a:r>
            </a:p>
          </p:txBody>
        </p:sp>
        <p:sp>
          <p:nvSpPr>
            <p:cNvPr id="558" name="tx558"/>
            <p:cNvSpPr/>
            <p:nvPr/>
          </p:nvSpPr>
          <p:spPr>
            <a:xfrm>
              <a:off x="987693" y="1879968"/>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559" name="tx559"/>
            <p:cNvSpPr/>
            <p:nvPr/>
          </p:nvSpPr>
          <p:spPr>
            <a:xfrm>
              <a:off x="1195171" y="1770466"/>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560" name="tx560"/>
            <p:cNvSpPr/>
            <p:nvPr/>
          </p:nvSpPr>
          <p:spPr>
            <a:xfrm>
              <a:off x="1056914" y="1660965"/>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561" name="tx561"/>
            <p:cNvSpPr/>
            <p:nvPr/>
          </p:nvSpPr>
          <p:spPr>
            <a:xfrm>
              <a:off x="1234673" y="1551464"/>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562" name="tx562"/>
            <p:cNvSpPr/>
            <p:nvPr/>
          </p:nvSpPr>
          <p:spPr>
            <a:xfrm>
              <a:off x="508182" y="1441962"/>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563" name="tx563"/>
            <p:cNvSpPr/>
            <p:nvPr/>
          </p:nvSpPr>
          <p:spPr>
            <a:xfrm>
              <a:off x="691062" y="1441962"/>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564" name="tx564"/>
            <p:cNvSpPr/>
            <p:nvPr/>
          </p:nvSpPr>
          <p:spPr>
            <a:xfrm>
              <a:off x="933195" y="1441962"/>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65" name="tx565"/>
            <p:cNvSpPr/>
            <p:nvPr/>
          </p:nvSpPr>
          <p:spPr>
            <a:xfrm>
              <a:off x="1106291" y="1441962"/>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566" name="tx566"/>
            <p:cNvSpPr/>
            <p:nvPr/>
          </p:nvSpPr>
          <p:spPr>
            <a:xfrm>
              <a:off x="1145702" y="1332461"/>
              <a:ext cx="2818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Bhutan</a:t>
              </a:r>
            </a:p>
          </p:txBody>
        </p:sp>
        <p:sp>
          <p:nvSpPr>
            <p:cNvPr id="567" name="tx567"/>
            <p:cNvSpPr/>
            <p:nvPr/>
          </p:nvSpPr>
          <p:spPr>
            <a:xfrm>
              <a:off x="1071544" y="1222960"/>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568" name="tx568"/>
            <p:cNvSpPr/>
            <p:nvPr/>
          </p:nvSpPr>
          <p:spPr>
            <a:xfrm>
              <a:off x="3337622"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569" name="pic569"/>
            <p:cNvPicPr/>
            <p:nvPr/>
          </p:nvPicPr>
          <p:blipFill>
            <a:blip r:embed="rId2" cstate="print"/>
            <a:stretch>
              <a:fillRect/>
            </a:stretch>
          </p:blipFill>
          <p:spPr>
            <a:xfrm>
              <a:off x="5066938" y="5699625"/>
              <a:ext cx="2160000" cy="219455"/>
            </a:xfrm>
            <a:prstGeom prst="rect">
              <a:avLst/>
            </a:prstGeom>
          </p:spPr>
        </p:pic>
        <p:sp>
          <p:nvSpPr>
            <p:cNvPr id="570" name="pl570"/>
            <p:cNvSpPr/>
            <p:nvPr/>
          </p:nvSpPr>
          <p:spPr>
            <a:xfrm>
              <a:off x="507053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71" name="pl571"/>
            <p:cNvSpPr/>
            <p:nvPr/>
          </p:nvSpPr>
          <p:spPr>
            <a:xfrm>
              <a:off x="5614175"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72" name="pl572"/>
            <p:cNvSpPr/>
            <p:nvPr/>
          </p:nvSpPr>
          <p:spPr>
            <a:xfrm>
              <a:off x="6157811"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73" name="pl573"/>
            <p:cNvSpPr/>
            <p:nvPr/>
          </p:nvSpPr>
          <p:spPr>
            <a:xfrm>
              <a:off x="670144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74" name="pl574"/>
            <p:cNvSpPr/>
            <p:nvPr/>
          </p:nvSpPr>
          <p:spPr>
            <a:xfrm>
              <a:off x="507053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75" name="pl575"/>
            <p:cNvSpPr/>
            <p:nvPr/>
          </p:nvSpPr>
          <p:spPr>
            <a:xfrm>
              <a:off x="5614175"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76" name="pl576"/>
            <p:cNvSpPr/>
            <p:nvPr/>
          </p:nvSpPr>
          <p:spPr>
            <a:xfrm>
              <a:off x="6157811"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77" name="pl577"/>
            <p:cNvSpPr/>
            <p:nvPr/>
          </p:nvSpPr>
          <p:spPr>
            <a:xfrm>
              <a:off x="670144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78" name="tx578"/>
            <p:cNvSpPr/>
            <p:nvPr/>
          </p:nvSpPr>
          <p:spPr>
            <a:xfrm>
              <a:off x="5039449"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579" name="tx579"/>
            <p:cNvSpPr/>
            <p:nvPr/>
          </p:nvSpPr>
          <p:spPr>
            <a:xfrm>
              <a:off x="5551996"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580" name="tx580"/>
            <p:cNvSpPr/>
            <p:nvPr/>
          </p:nvSpPr>
          <p:spPr>
            <a:xfrm>
              <a:off x="6095632"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581" name="tx581"/>
            <p:cNvSpPr/>
            <p:nvPr/>
          </p:nvSpPr>
          <p:spPr>
            <a:xfrm>
              <a:off x="6639268"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582" name="tx582"/>
            <p:cNvSpPr/>
            <p:nvPr/>
          </p:nvSpPr>
          <p:spPr>
            <a:xfrm>
              <a:off x="1490150" y="435349"/>
              <a:ext cx="479209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LMICs, 2010-2025</a:t>
              </a:r>
            </a:p>
          </p:txBody>
        </p:sp>
        <p:sp>
          <p:nvSpPr>
            <p:cNvPr id="583" name="tx583"/>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84" name="tx584"/>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585" name="tx585"/>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586" name="tx586"/>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58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Tanzania had the highest HPVc coverage (99%), and Bangladesh, Morocco, and Tunisia had the lowest coverage (3%).
Countries without HPV vaccine in 2025 (n=9): Congo, Egypt, Guinea, Haiti, India, Lebanon, Papua New Guinea, State of Palestine, and Venezuela.</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602146"/>
              <a:ext cx="6481525" cy="961242"/>
            </a:xfrm>
            <a:custGeom>
              <a:avLst/>
              <a:pathLst>
                <a:path w="6481525" h="961242">
                  <a:moveTo>
                    <a:pt x="0" y="961242"/>
                  </a:moveTo>
                  <a:lnTo>
                    <a:pt x="259261" y="921190"/>
                  </a:lnTo>
                  <a:lnTo>
                    <a:pt x="518522" y="921190"/>
                  </a:lnTo>
                  <a:lnTo>
                    <a:pt x="777783" y="841087"/>
                  </a:lnTo>
                  <a:lnTo>
                    <a:pt x="1037044" y="720931"/>
                  </a:lnTo>
                  <a:lnTo>
                    <a:pt x="1296305" y="720931"/>
                  </a:lnTo>
                  <a:lnTo>
                    <a:pt x="1555566" y="680880"/>
                  </a:lnTo>
                  <a:lnTo>
                    <a:pt x="1814827" y="720931"/>
                  </a:lnTo>
                  <a:lnTo>
                    <a:pt x="2074088" y="560724"/>
                  </a:lnTo>
                  <a:lnTo>
                    <a:pt x="2333349" y="440569"/>
                  </a:lnTo>
                  <a:lnTo>
                    <a:pt x="2592610" y="360465"/>
                  </a:lnTo>
                  <a:lnTo>
                    <a:pt x="2851871" y="320414"/>
                  </a:lnTo>
                  <a:lnTo>
                    <a:pt x="3111132" y="360465"/>
                  </a:lnTo>
                  <a:lnTo>
                    <a:pt x="3370393" y="320414"/>
                  </a:lnTo>
                  <a:lnTo>
                    <a:pt x="3629654" y="280362"/>
                  </a:lnTo>
                  <a:lnTo>
                    <a:pt x="3888915" y="240310"/>
                  </a:lnTo>
                  <a:lnTo>
                    <a:pt x="4148176" y="120155"/>
                  </a:lnTo>
                  <a:lnTo>
                    <a:pt x="4407437" y="120155"/>
                  </a:lnTo>
                  <a:lnTo>
                    <a:pt x="4666698" y="80103"/>
                  </a:lnTo>
                  <a:lnTo>
                    <a:pt x="4925959" y="0"/>
                  </a:lnTo>
                  <a:lnTo>
                    <a:pt x="5185220" y="160207"/>
                  </a:lnTo>
                  <a:lnTo>
                    <a:pt x="5444481" y="240310"/>
                  </a:lnTo>
                  <a:lnTo>
                    <a:pt x="5703742" y="80103"/>
                  </a:lnTo>
                  <a:lnTo>
                    <a:pt x="5963003" y="40051"/>
                  </a:lnTo>
                  <a:lnTo>
                    <a:pt x="6222264" y="0"/>
                  </a:lnTo>
                  <a:lnTo>
                    <a:pt x="6481525" y="0"/>
                  </a:lnTo>
                </a:path>
              </a:pathLst>
            </a:custGeom>
            <a:ln w="27101" cap="flat">
              <a:solidFill>
                <a:srgbClr val="F8766D">
                  <a:alpha val="100000"/>
                </a:srgbClr>
              </a:solidFill>
              <a:prstDash val="solid"/>
              <a:round/>
            </a:ln>
          </p:spPr>
          <p:txBody>
            <a:bodyPr/>
            <a:lstStyle/>
            <a:p/>
          </p:txBody>
        </p:sp>
        <p:sp>
          <p:nvSpPr>
            <p:cNvPr id="25" name="pl25"/>
            <p:cNvSpPr/>
            <p:nvPr/>
          </p:nvSpPr>
          <p:spPr>
            <a:xfrm>
              <a:off x="1698435" y="1882509"/>
              <a:ext cx="6481525" cy="2963831"/>
            </a:xfrm>
            <a:custGeom>
              <a:avLst/>
              <a:pathLst>
                <a:path w="6481525" h="2963831">
                  <a:moveTo>
                    <a:pt x="0" y="2963831"/>
                  </a:moveTo>
                  <a:lnTo>
                    <a:pt x="259261" y="2923779"/>
                  </a:lnTo>
                  <a:lnTo>
                    <a:pt x="518522" y="2963831"/>
                  </a:lnTo>
                  <a:lnTo>
                    <a:pt x="777783" y="2963831"/>
                  </a:lnTo>
                  <a:lnTo>
                    <a:pt x="1037044" y="2883727"/>
                  </a:lnTo>
                  <a:lnTo>
                    <a:pt x="1296305" y="2923779"/>
                  </a:lnTo>
                  <a:lnTo>
                    <a:pt x="1555566" y="2923779"/>
                  </a:lnTo>
                  <a:lnTo>
                    <a:pt x="1814827" y="2923779"/>
                  </a:lnTo>
                  <a:lnTo>
                    <a:pt x="2074088" y="2923779"/>
                  </a:lnTo>
                  <a:lnTo>
                    <a:pt x="2333349" y="2803624"/>
                  </a:lnTo>
                  <a:lnTo>
                    <a:pt x="2592610" y="2763572"/>
                  </a:lnTo>
                  <a:lnTo>
                    <a:pt x="2851871" y="2242899"/>
                  </a:lnTo>
                  <a:lnTo>
                    <a:pt x="3111132" y="1922485"/>
                  </a:lnTo>
                  <a:lnTo>
                    <a:pt x="3370393" y="1562019"/>
                  </a:lnTo>
                  <a:lnTo>
                    <a:pt x="3629654" y="1281656"/>
                  </a:lnTo>
                  <a:lnTo>
                    <a:pt x="3888915" y="1001294"/>
                  </a:lnTo>
                  <a:lnTo>
                    <a:pt x="4148176" y="760983"/>
                  </a:lnTo>
                  <a:lnTo>
                    <a:pt x="4407437" y="680880"/>
                  </a:lnTo>
                  <a:lnTo>
                    <a:pt x="4666698" y="560724"/>
                  </a:lnTo>
                  <a:lnTo>
                    <a:pt x="4925959" y="440569"/>
                  </a:lnTo>
                  <a:lnTo>
                    <a:pt x="5185220" y="440569"/>
                  </a:lnTo>
                  <a:lnTo>
                    <a:pt x="5444481" y="400517"/>
                  </a:lnTo>
                  <a:lnTo>
                    <a:pt x="5703742" y="200258"/>
                  </a:lnTo>
                  <a:lnTo>
                    <a:pt x="5963003" y="160207"/>
                  </a:lnTo>
                  <a:lnTo>
                    <a:pt x="6222264" y="80103"/>
                  </a:lnTo>
                  <a:lnTo>
                    <a:pt x="6481525" y="0"/>
                  </a:lnTo>
                </a:path>
              </a:pathLst>
            </a:custGeom>
            <a:ln w="27101" cap="flat">
              <a:solidFill>
                <a:srgbClr val="7CAE00">
                  <a:alpha val="100000"/>
                </a:srgbClr>
              </a:solidFill>
              <a:prstDash val="solid"/>
              <a:round/>
            </a:ln>
          </p:spPr>
          <p:txBody>
            <a:bodyPr/>
            <a:lstStyle/>
            <a:p/>
          </p:txBody>
        </p:sp>
        <p:sp>
          <p:nvSpPr>
            <p:cNvPr id="26" name="pl26"/>
            <p:cNvSpPr/>
            <p:nvPr/>
          </p:nvSpPr>
          <p:spPr>
            <a:xfrm>
              <a:off x="3772523" y="1802405"/>
              <a:ext cx="4407437" cy="3244193"/>
            </a:xfrm>
            <a:custGeom>
              <a:avLst/>
              <a:pathLst>
                <a:path w="4407437" h="3244193">
                  <a:moveTo>
                    <a:pt x="0" y="3244193"/>
                  </a:moveTo>
                  <a:lnTo>
                    <a:pt x="259261" y="3244193"/>
                  </a:lnTo>
                  <a:lnTo>
                    <a:pt x="518522" y="3244193"/>
                  </a:lnTo>
                  <a:lnTo>
                    <a:pt x="777783" y="3124038"/>
                  </a:lnTo>
                  <a:lnTo>
                    <a:pt x="1037044" y="3003883"/>
                  </a:lnTo>
                  <a:lnTo>
                    <a:pt x="1296305" y="2563313"/>
                  </a:lnTo>
                  <a:lnTo>
                    <a:pt x="1555566" y="2403106"/>
                  </a:lnTo>
                  <a:lnTo>
                    <a:pt x="1814827" y="2002588"/>
                  </a:lnTo>
                  <a:lnTo>
                    <a:pt x="2074088" y="1802329"/>
                  </a:lnTo>
                  <a:lnTo>
                    <a:pt x="2333349" y="1602071"/>
                  </a:lnTo>
                  <a:lnTo>
                    <a:pt x="2592610" y="1441863"/>
                  </a:lnTo>
                  <a:lnTo>
                    <a:pt x="2851871" y="1281656"/>
                  </a:lnTo>
                  <a:lnTo>
                    <a:pt x="3111132" y="1201553"/>
                  </a:lnTo>
                  <a:lnTo>
                    <a:pt x="3370393" y="1201553"/>
                  </a:lnTo>
                  <a:lnTo>
                    <a:pt x="3629654" y="520673"/>
                  </a:lnTo>
                  <a:lnTo>
                    <a:pt x="3888915" y="200258"/>
                  </a:lnTo>
                  <a:lnTo>
                    <a:pt x="4148176" y="0"/>
                  </a:lnTo>
                  <a:lnTo>
                    <a:pt x="4407437" y="0"/>
                  </a:lnTo>
                </a:path>
              </a:pathLst>
            </a:custGeom>
            <a:ln w="27101" cap="flat">
              <a:solidFill>
                <a:srgbClr val="00BFC4">
                  <a:alpha val="100000"/>
                </a:srgbClr>
              </a:solidFill>
              <a:prstDash val="solid"/>
              <a:round/>
            </a:ln>
          </p:spPr>
          <p:txBody>
            <a:bodyPr/>
            <a:lstStyle/>
            <a:p/>
          </p:txBody>
        </p:sp>
        <p:sp>
          <p:nvSpPr>
            <p:cNvPr id="27" name="pl27"/>
            <p:cNvSpPr/>
            <p:nvPr/>
          </p:nvSpPr>
          <p:spPr>
            <a:xfrm>
              <a:off x="4291045" y="3965201"/>
              <a:ext cx="3888915" cy="1081397"/>
            </a:xfrm>
            <a:custGeom>
              <a:avLst/>
              <a:pathLst>
                <a:path w="3888915" h="1081397">
                  <a:moveTo>
                    <a:pt x="0" y="1081397"/>
                  </a:moveTo>
                  <a:lnTo>
                    <a:pt x="259261" y="1081397"/>
                  </a:lnTo>
                  <a:lnTo>
                    <a:pt x="518522" y="1081397"/>
                  </a:lnTo>
                  <a:lnTo>
                    <a:pt x="777783" y="1081397"/>
                  </a:lnTo>
                  <a:lnTo>
                    <a:pt x="1037044" y="1081397"/>
                  </a:lnTo>
                  <a:lnTo>
                    <a:pt x="1296305" y="1081397"/>
                  </a:lnTo>
                  <a:lnTo>
                    <a:pt x="1555566" y="1081397"/>
                  </a:lnTo>
                  <a:lnTo>
                    <a:pt x="1814827" y="1041346"/>
                  </a:lnTo>
                  <a:lnTo>
                    <a:pt x="2074088" y="1041346"/>
                  </a:lnTo>
                  <a:lnTo>
                    <a:pt x="2333349" y="1001294"/>
                  </a:lnTo>
                  <a:lnTo>
                    <a:pt x="2592610" y="921190"/>
                  </a:lnTo>
                  <a:lnTo>
                    <a:pt x="2851871" y="881139"/>
                  </a:lnTo>
                  <a:lnTo>
                    <a:pt x="3111132" y="841087"/>
                  </a:lnTo>
                  <a:lnTo>
                    <a:pt x="3370393" y="520673"/>
                  </a:lnTo>
                  <a:lnTo>
                    <a:pt x="3629654" y="200258"/>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4688" y="2584493"/>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62</a:t>
              </a:r>
            </a:p>
          </p:txBody>
        </p:sp>
        <p:sp>
          <p:nvSpPr>
            <p:cNvPr id="30" name="tx30"/>
            <p:cNvSpPr/>
            <p:nvPr/>
          </p:nvSpPr>
          <p:spPr>
            <a:xfrm>
              <a:off x="1554603" y="4817041"/>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5</a:t>
              </a:r>
            </a:p>
          </p:txBody>
        </p:sp>
        <p:sp>
          <p:nvSpPr>
            <p:cNvPr id="31" name="tx31"/>
            <p:cNvSpPr/>
            <p:nvPr/>
          </p:nvSpPr>
          <p:spPr>
            <a:xfrm>
              <a:off x="3628692" y="5017300"/>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0</a:t>
              </a:r>
            </a:p>
          </p:txBody>
        </p:sp>
        <p:sp>
          <p:nvSpPr>
            <p:cNvPr id="32" name="tx32"/>
            <p:cNvSpPr/>
            <p:nvPr/>
          </p:nvSpPr>
          <p:spPr>
            <a:xfrm>
              <a:off x="4147205" y="5017304"/>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0</a:t>
              </a:r>
            </a:p>
          </p:txBody>
        </p:sp>
        <p:sp>
          <p:nvSpPr>
            <p:cNvPr id="33" name="pl33"/>
            <p:cNvSpPr/>
            <p:nvPr/>
          </p:nvSpPr>
          <p:spPr>
            <a:xfrm>
              <a:off x="8197980" y="1566827"/>
              <a:ext cx="200177" cy="32402"/>
            </a:xfrm>
            <a:custGeom>
              <a:avLst/>
              <a:pathLst>
                <a:path w="200177" h="32402">
                  <a:moveTo>
                    <a:pt x="200177" y="0"/>
                  </a:moveTo>
                  <a:lnTo>
                    <a:pt x="0" y="32402"/>
                  </a:lnTo>
                </a:path>
              </a:pathLst>
            </a:custGeom>
          </p:spPr>
          <p:txBody>
            <a:bodyPr/>
            <a:lstStyle/>
            <a:p/>
          </p:txBody>
        </p:sp>
        <p:sp>
          <p:nvSpPr>
            <p:cNvPr id="34" name="pl34"/>
            <p:cNvSpPr/>
            <p:nvPr/>
          </p:nvSpPr>
          <p:spPr>
            <a:xfrm>
              <a:off x="8196516" y="1887290"/>
              <a:ext cx="201611" cy="58228"/>
            </a:xfrm>
            <a:custGeom>
              <a:avLst/>
              <a:pathLst>
                <a:path w="201611" h="58228">
                  <a:moveTo>
                    <a:pt x="201611" y="58228"/>
                  </a:moveTo>
                  <a:lnTo>
                    <a:pt x="0" y="0"/>
                  </a:lnTo>
                </a:path>
              </a:pathLst>
            </a:custGeom>
          </p:spPr>
          <p:txBody>
            <a:bodyPr/>
            <a:lstStyle/>
            <a:p/>
          </p:txBody>
        </p:sp>
        <p:sp>
          <p:nvSpPr>
            <p:cNvPr id="35" name="pl35"/>
            <p:cNvSpPr/>
            <p:nvPr/>
          </p:nvSpPr>
          <p:spPr>
            <a:xfrm>
              <a:off x="8197855" y="1764272"/>
              <a:ext cx="200338" cy="35006"/>
            </a:xfrm>
            <a:custGeom>
              <a:avLst/>
              <a:pathLst>
                <a:path w="200338" h="35006">
                  <a:moveTo>
                    <a:pt x="200338" y="0"/>
                  </a:moveTo>
                  <a:lnTo>
                    <a:pt x="0" y="35006"/>
                  </a:lnTo>
                </a:path>
              </a:pathLst>
            </a:custGeom>
          </p:spPr>
          <p:txBody>
            <a:bodyPr/>
            <a:lstStyle/>
            <a:p/>
          </p:txBody>
        </p:sp>
        <p:sp>
          <p:nvSpPr>
            <p:cNvPr id="36" name="pl36"/>
            <p:cNvSpPr/>
            <p:nvPr/>
          </p:nvSpPr>
          <p:spPr>
            <a:xfrm>
              <a:off x="8198793" y="3965199"/>
              <a:ext cx="199367" cy="1"/>
            </a:xfrm>
            <a:custGeom>
              <a:avLst/>
              <a:pathLst>
                <a:path w="199367" h="1">
                  <a:moveTo>
                    <a:pt x="199367" y="0"/>
                  </a:moveTo>
                  <a:lnTo>
                    <a:pt x="0" y="1"/>
                  </a:lnTo>
                </a:path>
              </a:pathLst>
            </a:custGeom>
          </p:spPr>
          <p:txBody>
            <a:bodyPr/>
            <a:lstStyle/>
            <a:p/>
          </p:txBody>
        </p:sp>
        <p:sp>
          <p:nvSpPr>
            <p:cNvPr id="37" name="tx37"/>
            <p:cNvSpPr/>
            <p:nvPr/>
          </p:nvSpPr>
          <p:spPr>
            <a:xfrm>
              <a:off x="8421017" y="1513364"/>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86</a:t>
              </a:r>
            </a:p>
          </p:txBody>
        </p:sp>
        <p:sp>
          <p:nvSpPr>
            <p:cNvPr id="38" name="tx38"/>
            <p:cNvSpPr/>
            <p:nvPr/>
          </p:nvSpPr>
          <p:spPr>
            <a:xfrm>
              <a:off x="8420988" y="1905698"/>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79</a:t>
              </a:r>
            </a:p>
          </p:txBody>
        </p:sp>
        <p:sp>
          <p:nvSpPr>
            <p:cNvPr id="39" name="tx39"/>
            <p:cNvSpPr/>
            <p:nvPr/>
          </p:nvSpPr>
          <p:spPr>
            <a:xfrm>
              <a:off x="8421054" y="171032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81</a:t>
              </a:r>
            </a:p>
          </p:txBody>
        </p:sp>
        <p:sp>
          <p:nvSpPr>
            <p:cNvPr id="40" name="tx40"/>
            <p:cNvSpPr/>
            <p:nvPr/>
          </p:nvSpPr>
          <p:spPr>
            <a:xfrm>
              <a:off x="8421021" y="3913490"/>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27</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LMICs had achieved at least 90% coverage of 0 out of the 4 vaccines.</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6064" y="1020540"/>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 name="rc5"/>
            <p:cNvSpPr/>
            <p:nvPr/>
          </p:nvSpPr>
          <p:spPr>
            <a:xfrm>
              <a:off x="956064" y="162084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 name="rc6"/>
            <p:cNvSpPr/>
            <p:nvPr/>
          </p:nvSpPr>
          <p:spPr>
            <a:xfrm>
              <a:off x="956064" y="1920991"/>
              <a:ext cx="311047" cy="30015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 name="rc7"/>
            <p:cNvSpPr/>
            <p:nvPr/>
          </p:nvSpPr>
          <p:spPr>
            <a:xfrm>
              <a:off x="956064" y="2521292"/>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8" name="rc8"/>
            <p:cNvSpPr/>
            <p:nvPr/>
          </p:nvSpPr>
          <p:spPr>
            <a:xfrm>
              <a:off x="956064" y="1320690"/>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9" name="rc9"/>
            <p:cNvSpPr/>
            <p:nvPr/>
          </p:nvSpPr>
          <p:spPr>
            <a:xfrm>
              <a:off x="956064" y="2221141"/>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0" name="rc10"/>
            <p:cNvSpPr/>
            <p:nvPr/>
          </p:nvSpPr>
          <p:spPr>
            <a:xfrm>
              <a:off x="956064" y="4022043"/>
              <a:ext cx="311047" cy="3001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 name="rc11"/>
            <p:cNvSpPr/>
            <p:nvPr/>
          </p:nvSpPr>
          <p:spPr>
            <a:xfrm>
              <a:off x="956064" y="4622344"/>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2" name="rc12"/>
            <p:cNvSpPr/>
            <p:nvPr/>
          </p:nvSpPr>
          <p:spPr>
            <a:xfrm>
              <a:off x="956064" y="4322193"/>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3" name="rc13"/>
            <p:cNvSpPr/>
            <p:nvPr/>
          </p:nvSpPr>
          <p:spPr>
            <a:xfrm>
              <a:off x="956064" y="4922494"/>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4" name="rc14"/>
            <p:cNvSpPr/>
            <p:nvPr/>
          </p:nvSpPr>
          <p:spPr>
            <a:xfrm>
              <a:off x="1267112" y="1020540"/>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 name="rc15"/>
            <p:cNvSpPr/>
            <p:nvPr/>
          </p:nvSpPr>
          <p:spPr>
            <a:xfrm>
              <a:off x="1267112" y="1620841"/>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 name="rc16"/>
            <p:cNvSpPr/>
            <p:nvPr/>
          </p:nvSpPr>
          <p:spPr>
            <a:xfrm>
              <a:off x="1267112" y="1920991"/>
              <a:ext cx="311047" cy="3001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7" name="rc17"/>
            <p:cNvSpPr/>
            <p:nvPr/>
          </p:nvSpPr>
          <p:spPr>
            <a:xfrm>
              <a:off x="1267112" y="2521292"/>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8" name="rc18"/>
            <p:cNvSpPr/>
            <p:nvPr/>
          </p:nvSpPr>
          <p:spPr>
            <a:xfrm>
              <a:off x="1267112" y="1320690"/>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9" name="rc19"/>
            <p:cNvSpPr/>
            <p:nvPr/>
          </p:nvSpPr>
          <p:spPr>
            <a:xfrm>
              <a:off x="1267112" y="2221141"/>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20" name="rc20"/>
            <p:cNvSpPr/>
            <p:nvPr/>
          </p:nvSpPr>
          <p:spPr>
            <a:xfrm>
              <a:off x="1267112" y="4022043"/>
              <a:ext cx="311047" cy="30015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1" name="rc21"/>
            <p:cNvSpPr/>
            <p:nvPr/>
          </p:nvSpPr>
          <p:spPr>
            <a:xfrm>
              <a:off x="1267112"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2" name="rc22"/>
            <p:cNvSpPr/>
            <p:nvPr/>
          </p:nvSpPr>
          <p:spPr>
            <a:xfrm>
              <a:off x="1267112" y="4322193"/>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3" name="rc23"/>
            <p:cNvSpPr/>
            <p:nvPr/>
          </p:nvSpPr>
          <p:spPr>
            <a:xfrm>
              <a:off x="1267112" y="4922494"/>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24" name="rc24"/>
            <p:cNvSpPr/>
            <p:nvPr/>
          </p:nvSpPr>
          <p:spPr>
            <a:xfrm>
              <a:off x="1578160" y="1020540"/>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 name="rc25"/>
            <p:cNvSpPr/>
            <p:nvPr/>
          </p:nvSpPr>
          <p:spPr>
            <a:xfrm>
              <a:off x="1578160" y="1620841"/>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 name="rc26"/>
            <p:cNvSpPr/>
            <p:nvPr/>
          </p:nvSpPr>
          <p:spPr>
            <a:xfrm>
              <a:off x="1578160" y="1920991"/>
              <a:ext cx="311047" cy="3001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7" name="rc27"/>
            <p:cNvSpPr/>
            <p:nvPr/>
          </p:nvSpPr>
          <p:spPr>
            <a:xfrm>
              <a:off x="1578160" y="2521292"/>
              <a:ext cx="311047" cy="30015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8" name="rc28"/>
            <p:cNvSpPr/>
            <p:nvPr/>
          </p:nvSpPr>
          <p:spPr>
            <a:xfrm>
              <a:off x="1578160"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29" name="rc29"/>
            <p:cNvSpPr/>
            <p:nvPr/>
          </p:nvSpPr>
          <p:spPr>
            <a:xfrm>
              <a:off x="1578160" y="2221141"/>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30" name="rc30"/>
            <p:cNvSpPr/>
            <p:nvPr/>
          </p:nvSpPr>
          <p:spPr>
            <a:xfrm>
              <a:off x="1578160" y="4022043"/>
              <a:ext cx="311047" cy="3001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1" name="rc31"/>
            <p:cNvSpPr/>
            <p:nvPr/>
          </p:nvSpPr>
          <p:spPr>
            <a:xfrm>
              <a:off x="1578160" y="4622344"/>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2" name="rc32"/>
            <p:cNvSpPr/>
            <p:nvPr/>
          </p:nvSpPr>
          <p:spPr>
            <a:xfrm>
              <a:off x="1578160" y="4322193"/>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3" name="rc33"/>
            <p:cNvSpPr/>
            <p:nvPr/>
          </p:nvSpPr>
          <p:spPr>
            <a:xfrm>
              <a:off x="1578160" y="4922494"/>
              <a:ext cx="311047" cy="30015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4" name="rc34"/>
            <p:cNvSpPr/>
            <p:nvPr/>
          </p:nvSpPr>
          <p:spPr>
            <a:xfrm>
              <a:off x="1889207" y="1020540"/>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5" name="rc35"/>
            <p:cNvSpPr/>
            <p:nvPr/>
          </p:nvSpPr>
          <p:spPr>
            <a:xfrm>
              <a:off x="1889207" y="162084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6" name="rc36"/>
            <p:cNvSpPr/>
            <p:nvPr/>
          </p:nvSpPr>
          <p:spPr>
            <a:xfrm>
              <a:off x="1889207" y="1920991"/>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7" name="rc37"/>
            <p:cNvSpPr/>
            <p:nvPr/>
          </p:nvSpPr>
          <p:spPr>
            <a:xfrm>
              <a:off x="1889207" y="2521292"/>
              <a:ext cx="311047" cy="30015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8" name="rc38"/>
            <p:cNvSpPr/>
            <p:nvPr/>
          </p:nvSpPr>
          <p:spPr>
            <a:xfrm>
              <a:off x="1889207"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39" name="rc39"/>
            <p:cNvSpPr/>
            <p:nvPr/>
          </p:nvSpPr>
          <p:spPr>
            <a:xfrm>
              <a:off x="1889207" y="2221141"/>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40" name="rc40"/>
            <p:cNvSpPr/>
            <p:nvPr/>
          </p:nvSpPr>
          <p:spPr>
            <a:xfrm>
              <a:off x="1889207" y="4022043"/>
              <a:ext cx="311047" cy="30015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1" name="rc41"/>
            <p:cNvSpPr/>
            <p:nvPr/>
          </p:nvSpPr>
          <p:spPr>
            <a:xfrm>
              <a:off x="1889207" y="4622344"/>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42" name="rc42"/>
            <p:cNvSpPr/>
            <p:nvPr/>
          </p:nvSpPr>
          <p:spPr>
            <a:xfrm>
              <a:off x="1889207" y="4322193"/>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43" name="rc43"/>
            <p:cNvSpPr/>
            <p:nvPr/>
          </p:nvSpPr>
          <p:spPr>
            <a:xfrm>
              <a:off x="1889207" y="4922494"/>
              <a:ext cx="311047" cy="30015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44" name="rc44"/>
            <p:cNvSpPr/>
            <p:nvPr/>
          </p:nvSpPr>
          <p:spPr>
            <a:xfrm>
              <a:off x="2200255" y="1020540"/>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5" name="rc45"/>
            <p:cNvSpPr/>
            <p:nvPr/>
          </p:nvSpPr>
          <p:spPr>
            <a:xfrm>
              <a:off x="2200255" y="1620841"/>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6" name="rc46"/>
            <p:cNvSpPr/>
            <p:nvPr/>
          </p:nvSpPr>
          <p:spPr>
            <a:xfrm>
              <a:off x="2200255" y="1920991"/>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7" name="rc47"/>
            <p:cNvSpPr/>
            <p:nvPr/>
          </p:nvSpPr>
          <p:spPr>
            <a:xfrm>
              <a:off x="2200255" y="2521292"/>
              <a:ext cx="311047" cy="30015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48" name="rc48"/>
            <p:cNvSpPr/>
            <p:nvPr/>
          </p:nvSpPr>
          <p:spPr>
            <a:xfrm>
              <a:off x="2200255"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49" name="rc49"/>
            <p:cNvSpPr/>
            <p:nvPr/>
          </p:nvSpPr>
          <p:spPr>
            <a:xfrm>
              <a:off x="2200255" y="2221141"/>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50" name="rc50"/>
            <p:cNvSpPr/>
            <p:nvPr/>
          </p:nvSpPr>
          <p:spPr>
            <a:xfrm>
              <a:off x="2200255" y="4022043"/>
              <a:ext cx="311047" cy="3001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1" name="rc51"/>
            <p:cNvSpPr/>
            <p:nvPr/>
          </p:nvSpPr>
          <p:spPr>
            <a:xfrm>
              <a:off x="2200255"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2" name="rc52"/>
            <p:cNvSpPr/>
            <p:nvPr/>
          </p:nvSpPr>
          <p:spPr>
            <a:xfrm>
              <a:off x="2200255" y="4322193"/>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3" name="rc53"/>
            <p:cNvSpPr/>
            <p:nvPr/>
          </p:nvSpPr>
          <p:spPr>
            <a:xfrm>
              <a:off x="2200255" y="4922494"/>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4" name="rc54"/>
            <p:cNvSpPr/>
            <p:nvPr/>
          </p:nvSpPr>
          <p:spPr>
            <a:xfrm>
              <a:off x="2511303" y="1020540"/>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 name="rc55"/>
            <p:cNvSpPr/>
            <p:nvPr/>
          </p:nvSpPr>
          <p:spPr>
            <a:xfrm>
              <a:off x="2511303" y="162084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6" name="rc56"/>
            <p:cNvSpPr/>
            <p:nvPr/>
          </p:nvSpPr>
          <p:spPr>
            <a:xfrm>
              <a:off x="2511303" y="1920991"/>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7" name="rc57"/>
            <p:cNvSpPr/>
            <p:nvPr/>
          </p:nvSpPr>
          <p:spPr>
            <a:xfrm>
              <a:off x="2511303" y="2521292"/>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8" name="rc58"/>
            <p:cNvSpPr/>
            <p:nvPr/>
          </p:nvSpPr>
          <p:spPr>
            <a:xfrm>
              <a:off x="2511303"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59" name="rc59"/>
            <p:cNvSpPr/>
            <p:nvPr/>
          </p:nvSpPr>
          <p:spPr>
            <a:xfrm>
              <a:off x="2511303" y="2221141"/>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0" name="rc60"/>
            <p:cNvSpPr/>
            <p:nvPr/>
          </p:nvSpPr>
          <p:spPr>
            <a:xfrm>
              <a:off x="2511303" y="4022043"/>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1" name="rc61"/>
            <p:cNvSpPr/>
            <p:nvPr/>
          </p:nvSpPr>
          <p:spPr>
            <a:xfrm>
              <a:off x="2511303"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2" name="rc62"/>
            <p:cNvSpPr/>
            <p:nvPr/>
          </p:nvSpPr>
          <p:spPr>
            <a:xfrm>
              <a:off x="2511303" y="4322193"/>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3" name="rc63"/>
            <p:cNvSpPr/>
            <p:nvPr/>
          </p:nvSpPr>
          <p:spPr>
            <a:xfrm>
              <a:off x="2511303" y="4922494"/>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4" name="rc64"/>
            <p:cNvSpPr/>
            <p:nvPr/>
          </p:nvSpPr>
          <p:spPr>
            <a:xfrm>
              <a:off x="2822351" y="1020540"/>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 name="rc65"/>
            <p:cNvSpPr/>
            <p:nvPr/>
          </p:nvSpPr>
          <p:spPr>
            <a:xfrm>
              <a:off x="2822351" y="162084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6" name="rc66"/>
            <p:cNvSpPr/>
            <p:nvPr/>
          </p:nvSpPr>
          <p:spPr>
            <a:xfrm>
              <a:off x="2822351" y="1920991"/>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7" name="rc67"/>
            <p:cNvSpPr/>
            <p:nvPr/>
          </p:nvSpPr>
          <p:spPr>
            <a:xfrm>
              <a:off x="2822351" y="2521292"/>
              <a:ext cx="311047" cy="300150"/>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68" name="rc68"/>
            <p:cNvSpPr/>
            <p:nvPr/>
          </p:nvSpPr>
          <p:spPr>
            <a:xfrm>
              <a:off x="2822351" y="1320690"/>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69" name="rc69"/>
            <p:cNvSpPr/>
            <p:nvPr/>
          </p:nvSpPr>
          <p:spPr>
            <a:xfrm>
              <a:off x="2822351" y="2221141"/>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70" name="rc70"/>
            <p:cNvSpPr/>
            <p:nvPr/>
          </p:nvSpPr>
          <p:spPr>
            <a:xfrm>
              <a:off x="2822351" y="4022043"/>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1" name="rc71"/>
            <p:cNvSpPr/>
            <p:nvPr/>
          </p:nvSpPr>
          <p:spPr>
            <a:xfrm>
              <a:off x="2822351"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72" name="rc72"/>
            <p:cNvSpPr/>
            <p:nvPr/>
          </p:nvSpPr>
          <p:spPr>
            <a:xfrm>
              <a:off x="2822351" y="4322193"/>
              <a:ext cx="311047" cy="300150"/>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73" name="rc73"/>
            <p:cNvSpPr/>
            <p:nvPr/>
          </p:nvSpPr>
          <p:spPr>
            <a:xfrm>
              <a:off x="2822351"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4" name="rc74"/>
            <p:cNvSpPr/>
            <p:nvPr/>
          </p:nvSpPr>
          <p:spPr>
            <a:xfrm>
              <a:off x="2822351" y="492249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5" name="rc75"/>
            <p:cNvSpPr/>
            <p:nvPr/>
          </p:nvSpPr>
          <p:spPr>
            <a:xfrm>
              <a:off x="3133398" y="1020540"/>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6" name="rc76"/>
            <p:cNvSpPr/>
            <p:nvPr/>
          </p:nvSpPr>
          <p:spPr>
            <a:xfrm>
              <a:off x="3133398" y="162084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 name="rc77"/>
            <p:cNvSpPr/>
            <p:nvPr/>
          </p:nvSpPr>
          <p:spPr>
            <a:xfrm>
              <a:off x="3133398" y="1920991"/>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8" name="rc78"/>
            <p:cNvSpPr/>
            <p:nvPr/>
          </p:nvSpPr>
          <p:spPr>
            <a:xfrm>
              <a:off x="3133398" y="2521292"/>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9" name="rc79"/>
            <p:cNvSpPr/>
            <p:nvPr/>
          </p:nvSpPr>
          <p:spPr>
            <a:xfrm>
              <a:off x="3133398" y="1320690"/>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80" name="rc80"/>
            <p:cNvSpPr/>
            <p:nvPr/>
          </p:nvSpPr>
          <p:spPr>
            <a:xfrm>
              <a:off x="3133398" y="2221141"/>
              <a:ext cx="311047" cy="30015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81" name="rc81"/>
            <p:cNvSpPr/>
            <p:nvPr/>
          </p:nvSpPr>
          <p:spPr>
            <a:xfrm>
              <a:off x="3133398" y="4022043"/>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2" name="rc82"/>
            <p:cNvSpPr/>
            <p:nvPr/>
          </p:nvSpPr>
          <p:spPr>
            <a:xfrm>
              <a:off x="3133398"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83" name="rc83"/>
            <p:cNvSpPr/>
            <p:nvPr/>
          </p:nvSpPr>
          <p:spPr>
            <a:xfrm>
              <a:off x="3133398" y="4322193"/>
              <a:ext cx="311047" cy="300150"/>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84" name="rc84"/>
            <p:cNvSpPr/>
            <p:nvPr/>
          </p:nvSpPr>
          <p:spPr>
            <a:xfrm>
              <a:off x="3133398"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5" name="rc85"/>
            <p:cNvSpPr/>
            <p:nvPr/>
          </p:nvSpPr>
          <p:spPr>
            <a:xfrm>
              <a:off x="3133398" y="4922494"/>
              <a:ext cx="311047" cy="3001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86" name="rc86"/>
            <p:cNvSpPr/>
            <p:nvPr/>
          </p:nvSpPr>
          <p:spPr>
            <a:xfrm>
              <a:off x="3444446" y="1020540"/>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7" name="rc87"/>
            <p:cNvSpPr/>
            <p:nvPr/>
          </p:nvSpPr>
          <p:spPr>
            <a:xfrm>
              <a:off x="3444446" y="162084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8" name="rc88"/>
            <p:cNvSpPr/>
            <p:nvPr/>
          </p:nvSpPr>
          <p:spPr>
            <a:xfrm>
              <a:off x="3444446" y="1920991"/>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9" name="rc89"/>
            <p:cNvSpPr/>
            <p:nvPr/>
          </p:nvSpPr>
          <p:spPr>
            <a:xfrm>
              <a:off x="3444446" y="2521292"/>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0" name="rc90"/>
            <p:cNvSpPr/>
            <p:nvPr/>
          </p:nvSpPr>
          <p:spPr>
            <a:xfrm>
              <a:off x="3444446" y="1320690"/>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91" name="rc91"/>
            <p:cNvSpPr/>
            <p:nvPr/>
          </p:nvSpPr>
          <p:spPr>
            <a:xfrm>
              <a:off x="3444446" y="2221141"/>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92" name="rc92"/>
            <p:cNvSpPr/>
            <p:nvPr/>
          </p:nvSpPr>
          <p:spPr>
            <a:xfrm>
              <a:off x="3444446" y="4022043"/>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3" name="rc93"/>
            <p:cNvSpPr/>
            <p:nvPr/>
          </p:nvSpPr>
          <p:spPr>
            <a:xfrm>
              <a:off x="3444446"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94" name="rc94"/>
            <p:cNvSpPr/>
            <p:nvPr/>
          </p:nvSpPr>
          <p:spPr>
            <a:xfrm>
              <a:off x="3444446" y="282144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5" name="rc95"/>
            <p:cNvSpPr/>
            <p:nvPr/>
          </p:nvSpPr>
          <p:spPr>
            <a:xfrm>
              <a:off x="3444446" y="4322193"/>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96" name="rc96"/>
            <p:cNvSpPr/>
            <p:nvPr/>
          </p:nvSpPr>
          <p:spPr>
            <a:xfrm>
              <a:off x="3444446" y="3121592"/>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97" name="rc97"/>
            <p:cNvSpPr/>
            <p:nvPr/>
          </p:nvSpPr>
          <p:spPr>
            <a:xfrm>
              <a:off x="3444446" y="4922494"/>
              <a:ext cx="311047" cy="30015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8" name="rc98"/>
            <p:cNvSpPr/>
            <p:nvPr/>
          </p:nvSpPr>
          <p:spPr>
            <a:xfrm>
              <a:off x="3755494" y="1020540"/>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9" name="rc99"/>
            <p:cNvSpPr/>
            <p:nvPr/>
          </p:nvSpPr>
          <p:spPr>
            <a:xfrm>
              <a:off x="3755494" y="162084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0" name="rc100"/>
            <p:cNvSpPr/>
            <p:nvPr/>
          </p:nvSpPr>
          <p:spPr>
            <a:xfrm>
              <a:off x="3755494" y="192099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1" name="rc101"/>
            <p:cNvSpPr/>
            <p:nvPr/>
          </p:nvSpPr>
          <p:spPr>
            <a:xfrm>
              <a:off x="3755494" y="2521292"/>
              <a:ext cx="311047" cy="30015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2" name="rc102"/>
            <p:cNvSpPr/>
            <p:nvPr/>
          </p:nvSpPr>
          <p:spPr>
            <a:xfrm>
              <a:off x="3755494" y="1320690"/>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03" name="rc103"/>
            <p:cNvSpPr/>
            <p:nvPr/>
          </p:nvSpPr>
          <p:spPr>
            <a:xfrm>
              <a:off x="3755494" y="2221141"/>
              <a:ext cx="311047" cy="30015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04" name="rc104"/>
            <p:cNvSpPr/>
            <p:nvPr/>
          </p:nvSpPr>
          <p:spPr>
            <a:xfrm>
              <a:off x="3755494" y="4022043"/>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5" name="rc105"/>
            <p:cNvSpPr/>
            <p:nvPr/>
          </p:nvSpPr>
          <p:spPr>
            <a:xfrm>
              <a:off x="3755494" y="4622344"/>
              <a:ext cx="311047" cy="30015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06" name="rc106"/>
            <p:cNvSpPr/>
            <p:nvPr/>
          </p:nvSpPr>
          <p:spPr>
            <a:xfrm>
              <a:off x="3755494" y="282144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7" name="rc107"/>
            <p:cNvSpPr/>
            <p:nvPr/>
          </p:nvSpPr>
          <p:spPr>
            <a:xfrm>
              <a:off x="3755494" y="4322193"/>
              <a:ext cx="311047" cy="300150"/>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108" name="rc108"/>
            <p:cNvSpPr/>
            <p:nvPr/>
          </p:nvSpPr>
          <p:spPr>
            <a:xfrm>
              <a:off x="3755494" y="3121592"/>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09" name="rc109"/>
            <p:cNvSpPr/>
            <p:nvPr/>
          </p:nvSpPr>
          <p:spPr>
            <a:xfrm>
              <a:off x="3755494" y="4922494"/>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542"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1" name="rc111"/>
            <p:cNvSpPr/>
            <p:nvPr/>
          </p:nvSpPr>
          <p:spPr>
            <a:xfrm>
              <a:off x="4066542" y="162084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2" name="rc112"/>
            <p:cNvSpPr/>
            <p:nvPr/>
          </p:nvSpPr>
          <p:spPr>
            <a:xfrm>
              <a:off x="4066542" y="192099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3" name="rc113"/>
            <p:cNvSpPr/>
            <p:nvPr/>
          </p:nvSpPr>
          <p:spPr>
            <a:xfrm>
              <a:off x="4066542" y="2521292"/>
              <a:ext cx="311047" cy="30015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4" name="rc114"/>
            <p:cNvSpPr/>
            <p:nvPr/>
          </p:nvSpPr>
          <p:spPr>
            <a:xfrm>
              <a:off x="4066542" y="1320690"/>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15" name="rc115"/>
            <p:cNvSpPr/>
            <p:nvPr/>
          </p:nvSpPr>
          <p:spPr>
            <a:xfrm>
              <a:off x="4066542" y="2221141"/>
              <a:ext cx="311047" cy="300150"/>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16" name="rc116"/>
            <p:cNvSpPr/>
            <p:nvPr/>
          </p:nvSpPr>
          <p:spPr>
            <a:xfrm>
              <a:off x="4066542" y="4022043"/>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7" name="rc117"/>
            <p:cNvSpPr/>
            <p:nvPr/>
          </p:nvSpPr>
          <p:spPr>
            <a:xfrm>
              <a:off x="4066542" y="4622344"/>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118" name="rc118"/>
            <p:cNvSpPr/>
            <p:nvPr/>
          </p:nvSpPr>
          <p:spPr>
            <a:xfrm>
              <a:off x="4066542" y="282144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19" name="rc119"/>
            <p:cNvSpPr/>
            <p:nvPr/>
          </p:nvSpPr>
          <p:spPr>
            <a:xfrm>
              <a:off x="4066542" y="4322193"/>
              <a:ext cx="311047" cy="300150"/>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120" name="rc120"/>
            <p:cNvSpPr/>
            <p:nvPr/>
          </p:nvSpPr>
          <p:spPr>
            <a:xfrm>
              <a:off x="4066542" y="3121592"/>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21" name="rc121"/>
            <p:cNvSpPr/>
            <p:nvPr/>
          </p:nvSpPr>
          <p:spPr>
            <a:xfrm>
              <a:off x="4066542" y="4922494"/>
              <a:ext cx="311047" cy="30015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22" name="rc122"/>
            <p:cNvSpPr/>
            <p:nvPr/>
          </p:nvSpPr>
          <p:spPr>
            <a:xfrm>
              <a:off x="4377589" y="1020540"/>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3" name="rc123"/>
            <p:cNvSpPr/>
            <p:nvPr/>
          </p:nvSpPr>
          <p:spPr>
            <a:xfrm>
              <a:off x="4377589" y="162084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 name="rc124"/>
            <p:cNvSpPr/>
            <p:nvPr/>
          </p:nvSpPr>
          <p:spPr>
            <a:xfrm>
              <a:off x="4377589" y="1920991"/>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5" name="rc125"/>
            <p:cNvSpPr/>
            <p:nvPr/>
          </p:nvSpPr>
          <p:spPr>
            <a:xfrm>
              <a:off x="4377589" y="2521292"/>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26" name="rc126"/>
            <p:cNvSpPr/>
            <p:nvPr/>
          </p:nvSpPr>
          <p:spPr>
            <a:xfrm>
              <a:off x="4377589" y="1320690"/>
              <a:ext cx="311047" cy="300150"/>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127" name="rc127"/>
            <p:cNvSpPr/>
            <p:nvPr/>
          </p:nvSpPr>
          <p:spPr>
            <a:xfrm>
              <a:off x="4377589" y="2221141"/>
              <a:ext cx="311047" cy="300150"/>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28" name="rc128"/>
            <p:cNvSpPr/>
            <p:nvPr/>
          </p:nvSpPr>
          <p:spPr>
            <a:xfrm>
              <a:off x="4377589" y="4022043"/>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9" name="rc129"/>
            <p:cNvSpPr/>
            <p:nvPr/>
          </p:nvSpPr>
          <p:spPr>
            <a:xfrm>
              <a:off x="4377589" y="4622344"/>
              <a:ext cx="311047" cy="3001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30" name="rc130"/>
            <p:cNvSpPr/>
            <p:nvPr/>
          </p:nvSpPr>
          <p:spPr>
            <a:xfrm>
              <a:off x="4377589" y="2821442"/>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31" name="rc131"/>
            <p:cNvSpPr/>
            <p:nvPr/>
          </p:nvSpPr>
          <p:spPr>
            <a:xfrm>
              <a:off x="4377589" y="4322193"/>
              <a:ext cx="311047" cy="300150"/>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132" name="rc132"/>
            <p:cNvSpPr/>
            <p:nvPr/>
          </p:nvSpPr>
          <p:spPr>
            <a:xfrm>
              <a:off x="4377589" y="3121592"/>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33" name="rc133"/>
            <p:cNvSpPr/>
            <p:nvPr/>
          </p:nvSpPr>
          <p:spPr>
            <a:xfrm>
              <a:off x="4377589" y="4922494"/>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34" name="rc134"/>
            <p:cNvSpPr/>
            <p:nvPr/>
          </p:nvSpPr>
          <p:spPr>
            <a:xfrm>
              <a:off x="4688637"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5" name="rc135"/>
            <p:cNvSpPr/>
            <p:nvPr/>
          </p:nvSpPr>
          <p:spPr>
            <a:xfrm>
              <a:off x="4688637" y="162084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6" name="rc136"/>
            <p:cNvSpPr/>
            <p:nvPr/>
          </p:nvSpPr>
          <p:spPr>
            <a:xfrm>
              <a:off x="4688637" y="192099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7" name="rc137"/>
            <p:cNvSpPr/>
            <p:nvPr/>
          </p:nvSpPr>
          <p:spPr>
            <a:xfrm>
              <a:off x="4688637" y="2521292"/>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8" name="rc138"/>
            <p:cNvSpPr/>
            <p:nvPr/>
          </p:nvSpPr>
          <p:spPr>
            <a:xfrm>
              <a:off x="4688637" y="1320690"/>
              <a:ext cx="311047" cy="30015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39" name="rc139"/>
            <p:cNvSpPr/>
            <p:nvPr/>
          </p:nvSpPr>
          <p:spPr>
            <a:xfrm>
              <a:off x="4688637" y="2221141"/>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40" name="rc140"/>
            <p:cNvSpPr/>
            <p:nvPr/>
          </p:nvSpPr>
          <p:spPr>
            <a:xfrm>
              <a:off x="4688637" y="4022043"/>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1" name="rc141"/>
            <p:cNvSpPr/>
            <p:nvPr/>
          </p:nvSpPr>
          <p:spPr>
            <a:xfrm>
              <a:off x="4688637" y="4622344"/>
              <a:ext cx="311047" cy="300150"/>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42" name="rc142"/>
            <p:cNvSpPr/>
            <p:nvPr/>
          </p:nvSpPr>
          <p:spPr>
            <a:xfrm>
              <a:off x="4688637" y="2821442"/>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43" name="rc143"/>
            <p:cNvSpPr/>
            <p:nvPr/>
          </p:nvSpPr>
          <p:spPr>
            <a:xfrm>
              <a:off x="4688637" y="4322193"/>
              <a:ext cx="311047" cy="30015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44" name="rc144"/>
            <p:cNvSpPr/>
            <p:nvPr/>
          </p:nvSpPr>
          <p:spPr>
            <a:xfrm>
              <a:off x="4688637" y="3121592"/>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45" name="rc145"/>
            <p:cNvSpPr/>
            <p:nvPr/>
          </p:nvSpPr>
          <p:spPr>
            <a:xfrm>
              <a:off x="4688637" y="4922494"/>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85"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85" y="162084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85" y="1920991"/>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85" y="2521292"/>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85" y="1320690"/>
              <a:ext cx="311047" cy="300150"/>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85" y="2221141"/>
              <a:ext cx="311047" cy="30015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85" y="4022043"/>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85" y="4622344"/>
              <a:ext cx="311047" cy="30015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85" y="2821442"/>
              <a:ext cx="311047" cy="300150"/>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85" y="4322193"/>
              <a:ext cx="311047" cy="300150"/>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85" y="3121592"/>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85" y="492249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58" name="rc158"/>
            <p:cNvSpPr/>
            <p:nvPr/>
          </p:nvSpPr>
          <p:spPr>
            <a:xfrm>
              <a:off x="5310733"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9" name="rc159"/>
            <p:cNvSpPr/>
            <p:nvPr/>
          </p:nvSpPr>
          <p:spPr>
            <a:xfrm>
              <a:off x="5310733" y="162084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60" name="rc160"/>
            <p:cNvSpPr/>
            <p:nvPr/>
          </p:nvSpPr>
          <p:spPr>
            <a:xfrm>
              <a:off x="5310733" y="1920991"/>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61" name="rc161"/>
            <p:cNvSpPr/>
            <p:nvPr/>
          </p:nvSpPr>
          <p:spPr>
            <a:xfrm>
              <a:off x="5310733" y="2521292"/>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2" name="rc162"/>
            <p:cNvSpPr/>
            <p:nvPr/>
          </p:nvSpPr>
          <p:spPr>
            <a:xfrm>
              <a:off x="5310733" y="1320690"/>
              <a:ext cx="311047" cy="30015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63" name="rc163"/>
            <p:cNvSpPr/>
            <p:nvPr/>
          </p:nvSpPr>
          <p:spPr>
            <a:xfrm>
              <a:off x="5310733" y="2221141"/>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64" name="rc164"/>
            <p:cNvSpPr/>
            <p:nvPr/>
          </p:nvSpPr>
          <p:spPr>
            <a:xfrm>
              <a:off x="5310733" y="4022043"/>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65" name="rc165"/>
            <p:cNvSpPr/>
            <p:nvPr/>
          </p:nvSpPr>
          <p:spPr>
            <a:xfrm>
              <a:off x="5310733" y="4622344"/>
              <a:ext cx="311047" cy="3001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66" name="rc166"/>
            <p:cNvSpPr/>
            <p:nvPr/>
          </p:nvSpPr>
          <p:spPr>
            <a:xfrm>
              <a:off x="5310733" y="2821442"/>
              <a:ext cx="311047" cy="30015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67" name="rc167"/>
            <p:cNvSpPr/>
            <p:nvPr/>
          </p:nvSpPr>
          <p:spPr>
            <a:xfrm>
              <a:off x="5310733" y="4322193"/>
              <a:ext cx="311047" cy="30015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68" name="rc168"/>
            <p:cNvSpPr/>
            <p:nvPr/>
          </p:nvSpPr>
          <p:spPr>
            <a:xfrm>
              <a:off x="5310733" y="3121592"/>
              <a:ext cx="311047" cy="30015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69" name="rc169"/>
            <p:cNvSpPr/>
            <p:nvPr/>
          </p:nvSpPr>
          <p:spPr>
            <a:xfrm>
              <a:off x="5310733" y="4922494"/>
              <a:ext cx="311047" cy="30015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70" name="rc170"/>
            <p:cNvSpPr/>
            <p:nvPr/>
          </p:nvSpPr>
          <p:spPr>
            <a:xfrm>
              <a:off x="5621780" y="1020540"/>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71" name="rc171"/>
            <p:cNvSpPr/>
            <p:nvPr/>
          </p:nvSpPr>
          <p:spPr>
            <a:xfrm>
              <a:off x="5621780" y="162084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72" name="rc172"/>
            <p:cNvSpPr/>
            <p:nvPr/>
          </p:nvSpPr>
          <p:spPr>
            <a:xfrm>
              <a:off x="5621780" y="192099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3" name="rc173"/>
            <p:cNvSpPr/>
            <p:nvPr/>
          </p:nvSpPr>
          <p:spPr>
            <a:xfrm>
              <a:off x="5621780" y="2521292"/>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4" name="rc174"/>
            <p:cNvSpPr/>
            <p:nvPr/>
          </p:nvSpPr>
          <p:spPr>
            <a:xfrm>
              <a:off x="5621780" y="1320690"/>
              <a:ext cx="311047" cy="300150"/>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75" name="rc175"/>
            <p:cNvSpPr/>
            <p:nvPr/>
          </p:nvSpPr>
          <p:spPr>
            <a:xfrm>
              <a:off x="5621780" y="2221141"/>
              <a:ext cx="311047" cy="3001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76" name="rc176"/>
            <p:cNvSpPr/>
            <p:nvPr/>
          </p:nvSpPr>
          <p:spPr>
            <a:xfrm>
              <a:off x="5621780" y="3421743"/>
              <a:ext cx="311047" cy="30015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77" name="rc177"/>
            <p:cNvSpPr/>
            <p:nvPr/>
          </p:nvSpPr>
          <p:spPr>
            <a:xfrm>
              <a:off x="5621780" y="4022043"/>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8" name="rc178"/>
            <p:cNvSpPr/>
            <p:nvPr/>
          </p:nvSpPr>
          <p:spPr>
            <a:xfrm>
              <a:off x="5621780" y="4622344"/>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79" name="rc179"/>
            <p:cNvSpPr/>
            <p:nvPr/>
          </p:nvSpPr>
          <p:spPr>
            <a:xfrm>
              <a:off x="5621780" y="2821442"/>
              <a:ext cx="311047" cy="300150"/>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80" name="rc180"/>
            <p:cNvSpPr/>
            <p:nvPr/>
          </p:nvSpPr>
          <p:spPr>
            <a:xfrm>
              <a:off x="5621780" y="4322193"/>
              <a:ext cx="311047" cy="3001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81" name="rc181"/>
            <p:cNvSpPr/>
            <p:nvPr/>
          </p:nvSpPr>
          <p:spPr>
            <a:xfrm>
              <a:off x="5621780" y="3121592"/>
              <a:ext cx="311047" cy="30015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82" name="rc182"/>
            <p:cNvSpPr/>
            <p:nvPr/>
          </p:nvSpPr>
          <p:spPr>
            <a:xfrm>
              <a:off x="5621780" y="4922494"/>
              <a:ext cx="311047" cy="30015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83" name="rc183"/>
            <p:cNvSpPr/>
            <p:nvPr/>
          </p:nvSpPr>
          <p:spPr>
            <a:xfrm>
              <a:off x="5932828"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4" name="rc184"/>
            <p:cNvSpPr/>
            <p:nvPr/>
          </p:nvSpPr>
          <p:spPr>
            <a:xfrm>
              <a:off x="5932828" y="1620841"/>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85" name="rc185"/>
            <p:cNvSpPr/>
            <p:nvPr/>
          </p:nvSpPr>
          <p:spPr>
            <a:xfrm>
              <a:off x="5932828" y="192099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6" name="rc186"/>
            <p:cNvSpPr/>
            <p:nvPr/>
          </p:nvSpPr>
          <p:spPr>
            <a:xfrm>
              <a:off x="5932828" y="2521292"/>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7" name="rc187"/>
            <p:cNvSpPr/>
            <p:nvPr/>
          </p:nvSpPr>
          <p:spPr>
            <a:xfrm>
              <a:off x="5932828" y="1320690"/>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88" name="rc188"/>
            <p:cNvSpPr/>
            <p:nvPr/>
          </p:nvSpPr>
          <p:spPr>
            <a:xfrm>
              <a:off x="5932828" y="2221141"/>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9" name="rc189"/>
            <p:cNvSpPr/>
            <p:nvPr/>
          </p:nvSpPr>
          <p:spPr>
            <a:xfrm>
              <a:off x="5932828" y="3421743"/>
              <a:ext cx="311047" cy="30015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90" name="rc190"/>
            <p:cNvSpPr/>
            <p:nvPr/>
          </p:nvSpPr>
          <p:spPr>
            <a:xfrm>
              <a:off x="5932828" y="4022043"/>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91" name="rc191"/>
            <p:cNvSpPr/>
            <p:nvPr/>
          </p:nvSpPr>
          <p:spPr>
            <a:xfrm>
              <a:off x="5932828" y="4622344"/>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92" name="rc192"/>
            <p:cNvSpPr/>
            <p:nvPr/>
          </p:nvSpPr>
          <p:spPr>
            <a:xfrm>
              <a:off x="5932828" y="5222644"/>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93" name="rc193"/>
            <p:cNvSpPr/>
            <p:nvPr/>
          </p:nvSpPr>
          <p:spPr>
            <a:xfrm>
              <a:off x="5932828" y="2821442"/>
              <a:ext cx="311047" cy="30015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94" name="rc194"/>
            <p:cNvSpPr/>
            <p:nvPr/>
          </p:nvSpPr>
          <p:spPr>
            <a:xfrm>
              <a:off x="5932828" y="4322193"/>
              <a:ext cx="311047" cy="300150"/>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95" name="rc195"/>
            <p:cNvSpPr/>
            <p:nvPr/>
          </p:nvSpPr>
          <p:spPr>
            <a:xfrm>
              <a:off x="5932828" y="3121592"/>
              <a:ext cx="311047" cy="300150"/>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96" name="rc196"/>
            <p:cNvSpPr/>
            <p:nvPr/>
          </p:nvSpPr>
          <p:spPr>
            <a:xfrm>
              <a:off x="5932828" y="4922494"/>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97" name="rc197"/>
            <p:cNvSpPr/>
            <p:nvPr/>
          </p:nvSpPr>
          <p:spPr>
            <a:xfrm>
              <a:off x="6243876" y="1020540"/>
              <a:ext cx="311047" cy="3001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8" name="rc198"/>
            <p:cNvSpPr/>
            <p:nvPr/>
          </p:nvSpPr>
          <p:spPr>
            <a:xfrm>
              <a:off x="6243876" y="1620841"/>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9" name="rc199"/>
            <p:cNvSpPr/>
            <p:nvPr/>
          </p:nvSpPr>
          <p:spPr>
            <a:xfrm>
              <a:off x="6243876" y="192099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0" name="rc200"/>
            <p:cNvSpPr/>
            <p:nvPr/>
          </p:nvSpPr>
          <p:spPr>
            <a:xfrm>
              <a:off x="6243876" y="2521292"/>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1" name="rc201"/>
            <p:cNvSpPr/>
            <p:nvPr/>
          </p:nvSpPr>
          <p:spPr>
            <a:xfrm>
              <a:off x="6243876" y="1320690"/>
              <a:ext cx="311047" cy="30015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02" name="rc202"/>
            <p:cNvSpPr/>
            <p:nvPr/>
          </p:nvSpPr>
          <p:spPr>
            <a:xfrm>
              <a:off x="6243876" y="222114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3" name="rc203"/>
            <p:cNvSpPr/>
            <p:nvPr/>
          </p:nvSpPr>
          <p:spPr>
            <a:xfrm>
              <a:off x="6243876" y="3421743"/>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04" name="rc204"/>
            <p:cNvSpPr/>
            <p:nvPr/>
          </p:nvSpPr>
          <p:spPr>
            <a:xfrm>
              <a:off x="6243876" y="4022043"/>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5" name="rc205"/>
            <p:cNvSpPr/>
            <p:nvPr/>
          </p:nvSpPr>
          <p:spPr>
            <a:xfrm>
              <a:off x="6243876" y="4622344"/>
              <a:ext cx="311047" cy="30015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06" name="rc206"/>
            <p:cNvSpPr/>
            <p:nvPr/>
          </p:nvSpPr>
          <p:spPr>
            <a:xfrm>
              <a:off x="6243876" y="5222644"/>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207" name="rc207"/>
            <p:cNvSpPr/>
            <p:nvPr/>
          </p:nvSpPr>
          <p:spPr>
            <a:xfrm>
              <a:off x="6243876" y="2821442"/>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08" name="rc208"/>
            <p:cNvSpPr/>
            <p:nvPr/>
          </p:nvSpPr>
          <p:spPr>
            <a:xfrm>
              <a:off x="6243876" y="4322193"/>
              <a:ext cx="311047" cy="300150"/>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09" name="rc209"/>
            <p:cNvSpPr/>
            <p:nvPr/>
          </p:nvSpPr>
          <p:spPr>
            <a:xfrm>
              <a:off x="6243876" y="3121592"/>
              <a:ext cx="311047" cy="3001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10" name="rc210"/>
            <p:cNvSpPr/>
            <p:nvPr/>
          </p:nvSpPr>
          <p:spPr>
            <a:xfrm>
              <a:off x="6243876" y="4922494"/>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11" name="rc211"/>
            <p:cNvSpPr/>
            <p:nvPr/>
          </p:nvSpPr>
          <p:spPr>
            <a:xfrm>
              <a:off x="6554924" y="1020540"/>
              <a:ext cx="311047" cy="3001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12" name="rc212"/>
            <p:cNvSpPr/>
            <p:nvPr/>
          </p:nvSpPr>
          <p:spPr>
            <a:xfrm>
              <a:off x="6554924" y="1620841"/>
              <a:ext cx="311047" cy="3001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13" name="rc213"/>
            <p:cNvSpPr/>
            <p:nvPr/>
          </p:nvSpPr>
          <p:spPr>
            <a:xfrm>
              <a:off x="6554924" y="192099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4" name="rc214"/>
            <p:cNvSpPr/>
            <p:nvPr/>
          </p:nvSpPr>
          <p:spPr>
            <a:xfrm>
              <a:off x="6554924" y="2521292"/>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5" name="rc215"/>
            <p:cNvSpPr/>
            <p:nvPr/>
          </p:nvSpPr>
          <p:spPr>
            <a:xfrm>
              <a:off x="6554924" y="1320690"/>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16" name="rc216"/>
            <p:cNvSpPr/>
            <p:nvPr/>
          </p:nvSpPr>
          <p:spPr>
            <a:xfrm>
              <a:off x="6554924" y="222114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7" name="rc217"/>
            <p:cNvSpPr/>
            <p:nvPr/>
          </p:nvSpPr>
          <p:spPr>
            <a:xfrm>
              <a:off x="6554924" y="3421743"/>
              <a:ext cx="311047" cy="3001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18" name="rc218"/>
            <p:cNvSpPr/>
            <p:nvPr/>
          </p:nvSpPr>
          <p:spPr>
            <a:xfrm>
              <a:off x="6554924" y="4022043"/>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9" name="rc219"/>
            <p:cNvSpPr/>
            <p:nvPr/>
          </p:nvSpPr>
          <p:spPr>
            <a:xfrm>
              <a:off x="6554924" y="4622344"/>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0" name="rc220"/>
            <p:cNvSpPr/>
            <p:nvPr/>
          </p:nvSpPr>
          <p:spPr>
            <a:xfrm>
              <a:off x="6554924" y="52226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21" name="rc221"/>
            <p:cNvSpPr/>
            <p:nvPr/>
          </p:nvSpPr>
          <p:spPr>
            <a:xfrm>
              <a:off x="6554924" y="2821442"/>
              <a:ext cx="311047" cy="30015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22" name="rc222"/>
            <p:cNvSpPr/>
            <p:nvPr/>
          </p:nvSpPr>
          <p:spPr>
            <a:xfrm>
              <a:off x="6554924" y="4322193"/>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23" name="rc223"/>
            <p:cNvSpPr/>
            <p:nvPr/>
          </p:nvSpPr>
          <p:spPr>
            <a:xfrm>
              <a:off x="6554924" y="3121592"/>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24" name="rc224"/>
            <p:cNvSpPr/>
            <p:nvPr/>
          </p:nvSpPr>
          <p:spPr>
            <a:xfrm>
              <a:off x="6554924" y="4922494"/>
              <a:ext cx="311047" cy="30015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25" name="rc225"/>
            <p:cNvSpPr/>
            <p:nvPr/>
          </p:nvSpPr>
          <p:spPr>
            <a:xfrm>
              <a:off x="6865971" y="1020540"/>
              <a:ext cx="311047" cy="3001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6" name="rc226"/>
            <p:cNvSpPr/>
            <p:nvPr/>
          </p:nvSpPr>
          <p:spPr>
            <a:xfrm>
              <a:off x="6865971" y="1620841"/>
              <a:ext cx="311047" cy="3001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7" name="rc227"/>
            <p:cNvSpPr/>
            <p:nvPr/>
          </p:nvSpPr>
          <p:spPr>
            <a:xfrm>
              <a:off x="6865971" y="1920991"/>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28" name="rc228"/>
            <p:cNvSpPr/>
            <p:nvPr/>
          </p:nvSpPr>
          <p:spPr>
            <a:xfrm>
              <a:off x="6865971" y="2521292"/>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29" name="rc229"/>
            <p:cNvSpPr/>
            <p:nvPr/>
          </p:nvSpPr>
          <p:spPr>
            <a:xfrm>
              <a:off x="6865971" y="1320690"/>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0" name="rc230"/>
            <p:cNvSpPr/>
            <p:nvPr/>
          </p:nvSpPr>
          <p:spPr>
            <a:xfrm>
              <a:off x="6865971" y="2221141"/>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1" name="rc231"/>
            <p:cNvSpPr/>
            <p:nvPr/>
          </p:nvSpPr>
          <p:spPr>
            <a:xfrm>
              <a:off x="6865971" y="3421743"/>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32" name="rc232"/>
            <p:cNvSpPr/>
            <p:nvPr/>
          </p:nvSpPr>
          <p:spPr>
            <a:xfrm>
              <a:off x="6865971" y="4022043"/>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3" name="rc233"/>
            <p:cNvSpPr/>
            <p:nvPr/>
          </p:nvSpPr>
          <p:spPr>
            <a:xfrm>
              <a:off x="6865971" y="4622344"/>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34" name="rc234"/>
            <p:cNvSpPr/>
            <p:nvPr/>
          </p:nvSpPr>
          <p:spPr>
            <a:xfrm>
              <a:off x="6865971" y="5222644"/>
              <a:ext cx="311047" cy="300150"/>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235" name="rc235"/>
            <p:cNvSpPr/>
            <p:nvPr/>
          </p:nvSpPr>
          <p:spPr>
            <a:xfrm>
              <a:off x="6865971" y="2821442"/>
              <a:ext cx="311047" cy="30015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36" name="rc236"/>
            <p:cNvSpPr/>
            <p:nvPr/>
          </p:nvSpPr>
          <p:spPr>
            <a:xfrm>
              <a:off x="6865971" y="4322193"/>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7" name="rc237"/>
            <p:cNvSpPr/>
            <p:nvPr/>
          </p:nvSpPr>
          <p:spPr>
            <a:xfrm>
              <a:off x="6865971" y="3121592"/>
              <a:ext cx="311047" cy="30015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38" name="rc238"/>
            <p:cNvSpPr/>
            <p:nvPr/>
          </p:nvSpPr>
          <p:spPr>
            <a:xfrm>
              <a:off x="6865971" y="4922494"/>
              <a:ext cx="311047" cy="30015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39" name="rc239"/>
            <p:cNvSpPr/>
            <p:nvPr/>
          </p:nvSpPr>
          <p:spPr>
            <a:xfrm>
              <a:off x="7177019"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0" name="rc240"/>
            <p:cNvSpPr/>
            <p:nvPr/>
          </p:nvSpPr>
          <p:spPr>
            <a:xfrm>
              <a:off x="7177019" y="1620841"/>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1" name="rc241"/>
            <p:cNvSpPr/>
            <p:nvPr/>
          </p:nvSpPr>
          <p:spPr>
            <a:xfrm>
              <a:off x="7177019" y="192099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2" name="rc242"/>
            <p:cNvSpPr/>
            <p:nvPr/>
          </p:nvSpPr>
          <p:spPr>
            <a:xfrm>
              <a:off x="7177019" y="2521292"/>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3" name="rc243"/>
            <p:cNvSpPr/>
            <p:nvPr/>
          </p:nvSpPr>
          <p:spPr>
            <a:xfrm>
              <a:off x="7177019" y="1320690"/>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44" name="rc244"/>
            <p:cNvSpPr/>
            <p:nvPr/>
          </p:nvSpPr>
          <p:spPr>
            <a:xfrm>
              <a:off x="7177019" y="222114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5" name="rc245"/>
            <p:cNvSpPr/>
            <p:nvPr/>
          </p:nvSpPr>
          <p:spPr>
            <a:xfrm>
              <a:off x="7177019" y="3421743"/>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46" name="rc246"/>
            <p:cNvSpPr/>
            <p:nvPr/>
          </p:nvSpPr>
          <p:spPr>
            <a:xfrm>
              <a:off x="7177019" y="4022043"/>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7" name="rc247"/>
            <p:cNvSpPr/>
            <p:nvPr/>
          </p:nvSpPr>
          <p:spPr>
            <a:xfrm>
              <a:off x="7177019" y="4622344"/>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48" name="rc248"/>
            <p:cNvSpPr/>
            <p:nvPr/>
          </p:nvSpPr>
          <p:spPr>
            <a:xfrm>
              <a:off x="7177019" y="5222644"/>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49" name="rc249"/>
            <p:cNvSpPr/>
            <p:nvPr/>
          </p:nvSpPr>
          <p:spPr>
            <a:xfrm>
              <a:off x="7177019" y="2821442"/>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50" name="rc250"/>
            <p:cNvSpPr/>
            <p:nvPr/>
          </p:nvSpPr>
          <p:spPr>
            <a:xfrm>
              <a:off x="7177019" y="4322193"/>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51" name="rc251"/>
            <p:cNvSpPr/>
            <p:nvPr/>
          </p:nvSpPr>
          <p:spPr>
            <a:xfrm>
              <a:off x="7177019" y="3121592"/>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52" name="rc252"/>
            <p:cNvSpPr/>
            <p:nvPr/>
          </p:nvSpPr>
          <p:spPr>
            <a:xfrm>
              <a:off x="7177019" y="4922494"/>
              <a:ext cx="311047" cy="30015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53" name="rc253"/>
            <p:cNvSpPr/>
            <p:nvPr/>
          </p:nvSpPr>
          <p:spPr>
            <a:xfrm>
              <a:off x="7488067" y="1020540"/>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4" name="rc254"/>
            <p:cNvSpPr/>
            <p:nvPr/>
          </p:nvSpPr>
          <p:spPr>
            <a:xfrm>
              <a:off x="7488067" y="162084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55" name="rc255"/>
            <p:cNvSpPr/>
            <p:nvPr/>
          </p:nvSpPr>
          <p:spPr>
            <a:xfrm>
              <a:off x="7488067" y="192099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6" name="rc256"/>
            <p:cNvSpPr/>
            <p:nvPr/>
          </p:nvSpPr>
          <p:spPr>
            <a:xfrm>
              <a:off x="7488067" y="2521292"/>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7" name="rc257"/>
            <p:cNvSpPr/>
            <p:nvPr/>
          </p:nvSpPr>
          <p:spPr>
            <a:xfrm>
              <a:off x="7488067" y="1320690"/>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58" name="rc258"/>
            <p:cNvSpPr/>
            <p:nvPr/>
          </p:nvSpPr>
          <p:spPr>
            <a:xfrm>
              <a:off x="7488067" y="222114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9" name="rc259"/>
            <p:cNvSpPr/>
            <p:nvPr/>
          </p:nvSpPr>
          <p:spPr>
            <a:xfrm>
              <a:off x="7488067" y="3421743"/>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0" name="rc260"/>
            <p:cNvSpPr/>
            <p:nvPr/>
          </p:nvSpPr>
          <p:spPr>
            <a:xfrm>
              <a:off x="7488067" y="3721893"/>
              <a:ext cx="311047" cy="30015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61" name="rc261"/>
            <p:cNvSpPr/>
            <p:nvPr/>
          </p:nvSpPr>
          <p:spPr>
            <a:xfrm>
              <a:off x="7488067" y="4022043"/>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62" name="rc262"/>
            <p:cNvSpPr/>
            <p:nvPr/>
          </p:nvSpPr>
          <p:spPr>
            <a:xfrm>
              <a:off x="7488067" y="4622344"/>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63" name="rc263"/>
            <p:cNvSpPr/>
            <p:nvPr/>
          </p:nvSpPr>
          <p:spPr>
            <a:xfrm>
              <a:off x="7488067" y="5222644"/>
              <a:ext cx="311047" cy="300150"/>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64" name="rc264"/>
            <p:cNvSpPr/>
            <p:nvPr/>
          </p:nvSpPr>
          <p:spPr>
            <a:xfrm>
              <a:off x="7488067" y="2821442"/>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5" name="rc265"/>
            <p:cNvSpPr/>
            <p:nvPr/>
          </p:nvSpPr>
          <p:spPr>
            <a:xfrm>
              <a:off x="7488067" y="4322193"/>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66" name="rc266"/>
            <p:cNvSpPr/>
            <p:nvPr/>
          </p:nvSpPr>
          <p:spPr>
            <a:xfrm>
              <a:off x="7488067" y="3121592"/>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67" name="rc267"/>
            <p:cNvSpPr/>
            <p:nvPr/>
          </p:nvSpPr>
          <p:spPr>
            <a:xfrm>
              <a:off x="7488067" y="4922494"/>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8" name="rc268"/>
            <p:cNvSpPr/>
            <p:nvPr/>
          </p:nvSpPr>
          <p:spPr>
            <a:xfrm>
              <a:off x="7799115" y="1020540"/>
              <a:ext cx="311047" cy="3001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9" name="rc269"/>
            <p:cNvSpPr/>
            <p:nvPr/>
          </p:nvSpPr>
          <p:spPr>
            <a:xfrm>
              <a:off x="7799115" y="1620841"/>
              <a:ext cx="311047" cy="3001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0" name="rc270"/>
            <p:cNvSpPr/>
            <p:nvPr/>
          </p:nvSpPr>
          <p:spPr>
            <a:xfrm>
              <a:off x="7799115" y="192099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1" name="rc271"/>
            <p:cNvSpPr/>
            <p:nvPr/>
          </p:nvSpPr>
          <p:spPr>
            <a:xfrm>
              <a:off x="7799115" y="2521292"/>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2" name="rc272"/>
            <p:cNvSpPr/>
            <p:nvPr/>
          </p:nvSpPr>
          <p:spPr>
            <a:xfrm>
              <a:off x="7799115" y="1320690"/>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73" name="rc273"/>
            <p:cNvSpPr/>
            <p:nvPr/>
          </p:nvSpPr>
          <p:spPr>
            <a:xfrm>
              <a:off x="7799115" y="222114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4" name="rc274"/>
            <p:cNvSpPr/>
            <p:nvPr/>
          </p:nvSpPr>
          <p:spPr>
            <a:xfrm>
              <a:off x="7799115" y="3421743"/>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75" name="rc275"/>
            <p:cNvSpPr/>
            <p:nvPr/>
          </p:nvSpPr>
          <p:spPr>
            <a:xfrm>
              <a:off x="7799115" y="3721893"/>
              <a:ext cx="311047" cy="30015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76" name="rc276"/>
            <p:cNvSpPr/>
            <p:nvPr/>
          </p:nvSpPr>
          <p:spPr>
            <a:xfrm>
              <a:off x="7799115" y="4022043"/>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7" name="rc277"/>
            <p:cNvSpPr/>
            <p:nvPr/>
          </p:nvSpPr>
          <p:spPr>
            <a:xfrm>
              <a:off x="7799115" y="4622344"/>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78" name="rc278"/>
            <p:cNvSpPr/>
            <p:nvPr/>
          </p:nvSpPr>
          <p:spPr>
            <a:xfrm>
              <a:off x="7799115" y="5222644"/>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79" name="rc279"/>
            <p:cNvSpPr/>
            <p:nvPr/>
          </p:nvSpPr>
          <p:spPr>
            <a:xfrm>
              <a:off x="7799115" y="2821442"/>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80" name="rc280"/>
            <p:cNvSpPr/>
            <p:nvPr/>
          </p:nvSpPr>
          <p:spPr>
            <a:xfrm>
              <a:off x="7799115" y="4322193"/>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1" name="rc281"/>
            <p:cNvSpPr/>
            <p:nvPr/>
          </p:nvSpPr>
          <p:spPr>
            <a:xfrm>
              <a:off x="7799115" y="3121592"/>
              <a:ext cx="311047" cy="30015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82" name="rc282"/>
            <p:cNvSpPr/>
            <p:nvPr/>
          </p:nvSpPr>
          <p:spPr>
            <a:xfrm>
              <a:off x="7799115" y="4922494"/>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83" name="rc283"/>
            <p:cNvSpPr/>
            <p:nvPr/>
          </p:nvSpPr>
          <p:spPr>
            <a:xfrm>
              <a:off x="8110162" y="1020540"/>
              <a:ext cx="311047" cy="3001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4" name="rc284"/>
            <p:cNvSpPr/>
            <p:nvPr/>
          </p:nvSpPr>
          <p:spPr>
            <a:xfrm>
              <a:off x="8110162" y="1620841"/>
              <a:ext cx="311047" cy="3001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5" name="rc285"/>
            <p:cNvSpPr/>
            <p:nvPr/>
          </p:nvSpPr>
          <p:spPr>
            <a:xfrm>
              <a:off x="8110162" y="192099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6" name="rc286"/>
            <p:cNvSpPr/>
            <p:nvPr/>
          </p:nvSpPr>
          <p:spPr>
            <a:xfrm>
              <a:off x="8110162" y="2521292"/>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7" name="rc287"/>
            <p:cNvSpPr/>
            <p:nvPr/>
          </p:nvSpPr>
          <p:spPr>
            <a:xfrm>
              <a:off x="8110162" y="1320690"/>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88" name="rc288"/>
            <p:cNvSpPr/>
            <p:nvPr/>
          </p:nvSpPr>
          <p:spPr>
            <a:xfrm>
              <a:off x="8110162" y="222114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9" name="rc289"/>
            <p:cNvSpPr/>
            <p:nvPr/>
          </p:nvSpPr>
          <p:spPr>
            <a:xfrm>
              <a:off x="8110162" y="3421743"/>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0" name="rc290"/>
            <p:cNvSpPr/>
            <p:nvPr/>
          </p:nvSpPr>
          <p:spPr>
            <a:xfrm>
              <a:off x="8110162" y="3721893"/>
              <a:ext cx="311047" cy="30015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91" name="rc291"/>
            <p:cNvSpPr/>
            <p:nvPr/>
          </p:nvSpPr>
          <p:spPr>
            <a:xfrm>
              <a:off x="8110162" y="4022043"/>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92" name="rc292"/>
            <p:cNvSpPr/>
            <p:nvPr/>
          </p:nvSpPr>
          <p:spPr>
            <a:xfrm>
              <a:off x="8110162" y="4622344"/>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93" name="rc293"/>
            <p:cNvSpPr/>
            <p:nvPr/>
          </p:nvSpPr>
          <p:spPr>
            <a:xfrm>
              <a:off x="8110162" y="5222644"/>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94" name="rc294"/>
            <p:cNvSpPr/>
            <p:nvPr/>
          </p:nvSpPr>
          <p:spPr>
            <a:xfrm>
              <a:off x="8110162" y="2821442"/>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95" name="rc295"/>
            <p:cNvSpPr/>
            <p:nvPr/>
          </p:nvSpPr>
          <p:spPr>
            <a:xfrm>
              <a:off x="8110162" y="4322193"/>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96" name="rc296"/>
            <p:cNvSpPr/>
            <p:nvPr/>
          </p:nvSpPr>
          <p:spPr>
            <a:xfrm>
              <a:off x="8110162" y="3121592"/>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97" name="rc297"/>
            <p:cNvSpPr/>
            <p:nvPr/>
          </p:nvSpPr>
          <p:spPr>
            <a:xfrm>
              <a:off x="8110162" y="4922494"/>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98" name="rc298"/>
            <p:cNvSpPr/>
            <p:nvPr/>
          </p:nvSpPr>
          <p:spPr>
            <a:xfrm>
              <a:off x="8421210" y="1020540"/>
              <a:ext cx="311047" cy="3001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9" name="rc299"/>
            <p:cNvSpPr/>
            <p:nvPr/>
          </p:nvSpPr>
          <p:spPr>
            <a:xfrm>
              <a:off x="8421210" y="1620841"/>
              <a:ext cx="311047" cy="3001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0" name="rc300"/>
            <p:cNvSpPr/>
            <p:nvPr/>
          </p:nvSpPr>
          <p:spPr>
            <a:xfrm>
              <a:off x="8421210" y="1920991"/>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1" name="rc301"/>
            <p:cNvSpPr/>
            <p:nvPr/>
          </p:nvSpPr>
          <p:spPr>
            <a:xfrm>
              <a:off x="8421210" y="2521292"/>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2" name="rc302"/>
            <p:cNvSpPr/>
            <p:nvPr/>
          </p:nvSpPr>
          <p:spPr>
            <a:xfrm>
              <a:off x="8421210" y="1320690"/>
              <a:ext cx="311047" cy="30015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03" name="rc303"/>
            <p:cNvSpPr/>
            <p:nvPr/>
          </p:nvSpPr>
          <p:spPr>
            <a:xfrm>
              <a:off x="8421210" y="2221141"/>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4" name="rc304"/>
            <p:cNvSpPr/>
            <p:nvPr/>
          </p:nvSpPr>
          <p:spPr>
            <a:xfrm>
              <a:off x="8421210" y="3421743"/>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5" name="rc305"/>
            <p:cNvSpPr/>
            <p:nvPr/>
          </p:nvSpPr>
          <p:spPr>
            <a:xfrm>
              <a:off x="8421210" y="3721893"/>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06" name="rc306"/>
            <p:cNvSpPr/>
            <p:nvPr/>
          </p:nvSpPr>
          <p:spPr>
            <a:xfrm>
              <a:off x="8421210" y="4022043"/>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7" name="rc307"/>
            <p:cNvSpPr/>
            <p:nvPr/>
          </p:nvSpPr>
          <p:spPr>
            <a:xfrm>
              <a:off x="8421210" y="4622344"/>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08" name="rc308"/>
            <p:cNvSpPr/>
            <p:nvPr/>
          </p:nvSpPr>
          <p:spPr>
            <a:xfrm>
              <a:off x="8421210" y="5222644"/>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09" name="rc309"/>
            <p:cNvSpPr/>
            <p:nvPr/>
          </p:nvSpPr>
          <p:spPr>
            <a:xfrm>
              <a:off x="8421210" y="2821442"/>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10" name="rc310"/>
            <p:cNvSpPr/>
            <p:nvPr/>
          </p:nvSpPr>
          <p:spPr>
            <a:xfrm>
              <a:off x="8421210" y="4322193"/>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1" name="rc311"/>
            <p:cNvSpPr/>
            <p:nvPr/>
          </p:nvSpPr>
          <p:spPr>
            <a:xfrm>
              <a:off x="8421210" y="3121592"/>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12" name="rc312"/>
            <p:cNvSpPr/>
            <p:nvPr/>
          </p:nvSpPr>
          <p:spPr>
            <a:xfrm>
              <a:off x="8421210" y="4922494"/>
              <a:ext cx="311047" cy="30015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13" name="rc313"/>
            <p:cNvSpPr/>
            <p:nvPr/>
          </p:nvSpPr>
          <p:spPr>
            <a:xfrm>
              <a:off x="8732258" y="1020540"/>
              <a:ext cx="311047" cy="3001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4" name="rc314"/>
            <p:cNvSpPr/>
            <p:nvPr/>
          </p:nvSpPr>
          <p:spPr>
            <a:xfrm>
              <a:off x="8732258" y="1620841"/>
              <a:ext cx="311047" cy="3001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5" name="rc315"/>
            <p:cNvSpPr/>
            <p:nvPr/>
          </p:nvSpPr>
          <p:spPr>
            <a:xfrm>
              <a:off x="8732258" y="1920991"/>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6" name="rc316"/>
            <p:cNvSpPr/>
            <p:nvPr/>
          </p:nvSpPr>
          <p:spPr>
            <a:xfrm>
              <a:off x="8732258" y="2521292"/>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7" name="rc317"/>
            <p:cNvSpPr/>
            <p:nvPr/>
          </p:nvSpPr>
          <p:spPr>
            <a:xfrm>
              <a:off x="8732258" y="1320690"/>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18" name="rc318"/>
            <p:cNvSpPr/>
            <p:nvPr/>
          </p:nvSpPr>
          <p:spPr>
            <a:xfrm>
              <a:off x="8732258" y="2221141"/>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9" name="rc319"/>
            <p:cNvSpPr/>
            <p:nvPr/>
          </p:nvSpPr>
          <p:spPr>
            <a:xfrm>
              <a:off x="8732258" y="3421743"/>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0" name="rc320"/>
            <p:cNvSpPr/>
            <p:nvPr/>
          </p:nvSpPr>
          <p:spPr>
            <a:xfrm>
              <a:off x="8732258" y="3721893"/>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21" name="rc321"/>
            <p:cNvSpPr/>
            <p:nvPr/>
          </p:nvSpPr>
          <p:spPr>
            <a:xfrm>
              <a:off x="8732258" y="4022043"/>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2" name="rc322"/>
            <p:cNvSpPr/>
            <p:nvPr/>
          </p:nvSpPr>
          <p:spPr>
            <a:xfrm>
              <a:off x="8732258" y="4622344"/>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3" name="rc323"/>
            <p:cNvSpPr/>
            <p:nvPr/>
          </p:nvSpPr>
          <p:spPr>
            <a:xfrm>
              <a:off x="8732258" y="5222644"/>
              <a:ext cx="311047" cy="30015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24" name="rc324"/>
            <p:cNvSpPr/>
            <p:nvPr/>
          </p:nvSpPr>
          <p:spPr>
            <a:xfrm>
              <a:off x="8732258" y="2821442"/>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25" name="rc325"/>
            <p:cNvSpPr/>
            <p:nvPr/>
          </p:nvSpPr>
          <p:spPr>
            <a:xfrm>
              <a:off x="8732258" y="4322193"/>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6" name="rc326"/>
            <p:cNvSpPr/>
            <p:nvPr/>
          </p:nvSpPr>
          <p:spPr>
            <a:xfrm>
              <a:off x="8732258" y="3121592"/>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27" name="rc327"/>
            <p:cNvSpPr/>
            <p:nvPr/>
          </p:nvSpPr>
          <p:spPr>
            <a:xfrm>
              <a:off x="8732258" y="4922494"/>
              <a:ext cx="311047" cy="30015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28" name="rc328"/>
            <p:cNvSpPr/>
            <p:nvPr/>
          </p:nvSpPr>
          <p:spPr>
            <a:xfrm>
              <a:off x="4066542"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29" name="rc329"/>
            <p:cNvSpPr/>
            <p:nvPr/>
          </p:nvSpPr>
          <p:spPr>
            <a:xfrm>
              <a:off x="4377589"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0" name="rc330"/>
            <p:cNvSpPr/>
            <p:nvPr/>
          </p:nvSpPr>
          <p:spPr>
            <a:xfrm>
              <a:off x="4688637"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1" name="rc331"/>
            <p:cNvSpPr/>
            <p:nvPr/>
          </p:nvSpPr>
          <p:spPr>
            <a:xfrm>
              <a:off x="4999685"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2" name="rc332"/>
            <p:cNvSpPr/>
            <p:nvPr/>
          </p:nvSpPr>
          <p:spPr>
            <a:xfrm>
              <a:off x="5310733"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3" name="rc333"/>
            <p:cNvSpPr/>
            <p:nvPr/>
          </p:nvSpPr>
          <p:spPr>
            <a:xfrm>
              <a:off x="5621780"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4" name="rc334"/>
            <p:cNvSpPr/>
            <p:nvPr/>
          </p:nvSpPr>
          <p:spPr>
            <a:xfrm>
              <a:off x="5932828"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5" name="rc335"/>
            <p:cNvSpPr/>
            <p:nvPr/>
          </p:nvSpPr>
          <p:spPr>
            <a:xfrm>
              <a:off x="6243876" y="5522795"/>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336" name="rc336"/>
            <p:cNvSpPr/>
            <p:nvPr/>
          </p:nvSpPr>
          <p:spPr>
            <a:xfrm>
              <a:off x="6554924" y="5522795"/>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337" name="rc337"/>
            <p:cNvSpPr/>
            <p:nvPr/>
          </p:nvSpPr>
          <p:spPr>
            <a:xfrm>
              <a:off x="6865971" y="5522795"/>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338" name="rc338"/>
            <p:cNvSpPr/>
            <p:nvPr/>
          </p:nvSpPr>
          <p:spPr>
            <a:xfrm>
              <a:off x="7177019" y="5522795"/>
              <a:ext cx="311047" cy="30015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339" name="rc339"/>
            <p:cNvSpPr/>
            <p:nvPr/>
          </p:nvSpPr>
          <p:spPr>
            <a:xfrm>
              <a:off x="7488067" y="5522795"/>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40" name="rc340"/>
            <p:cNvSpPr/>
            <p:nvPr/>
          </p:nvSpPr>
          <p:spPr>
            <a:xfrm>
              <a:off x="7799115" y="5522795"/>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41" name="rc341"/>
            <p:cNvSpPr/>
            <p:nvPr/>
          </p:nvSpPr>
          <p:spPr>
            <a:xfrm>
              <a:off x="8110162" y="5522795"/>
              <a:ext cx="311047" cy="30015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42" name="rc342"/>
            <p:cNvSpPr/>
            <p:nvPr/>
          </p:nvSpPr>
          <p:spPr>
            <a:xfrm>
              <a:off x="8421210" y="5522795"/>
              <a:ext cx="311047" cy="30015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343" name="rc343"/>
            <p:cNvSpPr/>
            <p:nvPr/>
          </p:nvSpPr>
          <p:spPr>
            <a:xfrm>
              <a:off x="8732258" y="5522795"/>
              <a:ext cx="311047" cy="30015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44" name="tx344"/>
            <p:cNvSpPr/>
            <p:nvPr/>
          </p:nvSpPr>
          <p:spPr>
            <a:xfrm>
              <a:off x="1071446"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45" name="tx345"/>
            <p:cNvSpPr/>
            <p:nvPr/>
          </p:nvSpPr>
          <p:spPr>
            <a:xfrm>
              <a:off x="1071446"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46" name="tx346"/>
            <p:cNvSpPr/>
            <p:nvPr/>
          </p:nvSpPr>
          <p:spPr>
            <a:xfrm>
              <a:off x="1071446"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47" name="tx347"/>
            <p:cNvSpPr/>
            <p:nvPr/>
          </p:nvSpPr>
          <p:spPr>
            <a:xfrm>
              <a:off x="1071446"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48" name="tx348"/>
            <p:cNvSpPr/>
            <p:nvPr/>
          </p:nvSpPr>
          <p:spPr>
            <a:xfrm>
              <a:off x="1382494"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49" name="tx349"/>
            <p:cNvSpPr/>
            <p:nvPr/>
          </p:nvSpPr>
          <p:spPr>
            <a:xfrm>
              <a:off x="1382494"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50" name="tx350"/>
            <p:cNvSpPr/>
            <p:nvPr/>
          </p:nvSpPr>
          <p:spPr>
            <a:xfrm>
              <a:off x="1382494"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51" name="tx351"/>
            <p:cNvSpPr/>
            <p:nvPr/>
          </p:nvSpPr>
          <p:spPr>
            <a:xfrm>
              <a:off x="1382494"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52" name="tx352"/>
            <p:cNvSpPr/>
            <p:nvPr/>
          </p:nvSpPr>
          <p:spPr>
            <a:xfrm>
              <a:off x="1693541"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53" name="tx353"/>
            <p:cNvSpPr/>
            <p:nvPr/>
          </p:nvSpPr>
          <p:spPr>
            <a:xfrm>
              <a:off x="1693541"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54" name="tx354"/>
            <p:cNvSpPr/>
            <p:nvPr/>
          </p:nvSpPr>
          <p:spPr>
            <a:xfrm>
              <a:off x="1693541"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55" name="tx355"/>
            <p:cNvSpPr/>
            <p:nvPr/>
          </p:nvSpPr>
          <p:spPr>
            <a:xfrm>
              <a:off x="1693541"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56" name="tx356"/>
            <p:cNvSpPr/>
            <p:nvPr/>
          </p:nvSpPr>
          <p:spPr>
            <a:xfrm>
              <a:off x="2004589"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57" name="tx357"/>
            <p:cNvSpPr/>
            <p:nvPr/>
          </p:nvSpPr>
          <p:spPr>
            <a:xfrm>
              <a:off x="2004589"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58" name="tx358"/>
            <p:cNvSpPr/>
            <p:nvPr/>
          </p:nvSpPr>
          <p:spPr>
            <a:xfrm>
              <a:off x="2004589"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59" name="tx359"/>
            <p:cNvSpPr/>
            <p:nvPr/>
          </p:nvSpPr>
          <p:spPr>
            <a:xfrm>
              <a:off x="2004589"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360" name="tx360"/>
            <p:cNvSpPr/>
            <p:nvPr/>
          </p:nvSpPr>
          <p:spPr>
            <a:xfrm>
              <a:off x="2315637"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61" name="tx361"/>
            <p:cNvSpPr/>
            <p:nvPr/>
          </p:nvSpPr>
          <p:spPr>
            <a:xfrm>
              <a:off x="2315637"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62" name="tx362"/>
            <p:cNvSpPr/>
            <p:nvPr/>
          </p:nvSpPr>
          <p:spPr>
            <a:xfrm>
              <a:off x="2315637"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63" name="tx363"/>
            <p:cNvSpPr/>
            <p:nvPr/>
          </p:nvSpPr>
          <p:spPr>
            <a:xfrm>
              <a:off x="2315637"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64" name="tx364"/>
            <p:cNvSpPr/>
            <p:nvPr/>
          </p:nvSpPr>
          <p:spPr>
            <a:xfrm>
              <a:off x="2626685"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65" name="tx365"/>
            <p:cNvSpPr/>
            <p:nvPr/>
          </p:nvSpPr>
          <p:spPr>
            <a:xfrm>
              <a:off x="2626685"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66" name="tx366"/>
            <p:cNvSpPr/>
            <p:nvPr/>
          </p:nvSpPr>
          <p:spPr>
            <a:xfrm>
              <a:off x="2626685"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67" name="tx367"/>
            <p:cNvSpPr/>
            <p:nvPr/>
          </p:nvSpPr>
          <p:spPr>
            <a:xfrm>
              <a:off x="2626685"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368" name="tx368"/>
            <p:cNvSpPr/>
            <p:nvPr/>
          </p:nvSpPr>
          <p:spPr>
            <a:xfrm>
              <a:off x="2937732"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69" name="tx369"/>
            <p:cNvSpPr/>
            <p:nvPr/>
          </p:nvSpPr>
          <p:spPr>
            <a:xfrm>
              <a:off x="2937732"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70" name="tx370"/>
            <p:cNvSpPr/>
            <p:nvPr/>
          </p:nvSpPr>
          <p:spPr>
            <a:xfrm>
              <a:off x="2937732"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371" name="tx371"/>
            <p:cNvSpPr/>
            <p:nvPr/>
          </p:nvSpPr>
          <p:spPr>
            <a:xfrm>
              <a:off x="2937732"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72" name="tx372"/>
            <p:cNvSpPr/>
            <p:nvPr/>
          </p:nvSpPr>
          <p:spPr>
            <a:xfrm>
              <a:off x="3248780"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73" name="tx373"/>
            <p:cNvSpPr/>
            <p:nvPr/>
          </p:nvSpPr>
          <p:spPr>
            <a:xfrm>
              <a:off x="3248780"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74" name="tx374"/>
            <p:cNvSpPr/>
            <p:nvPr/>
          </p:nvSpPr>
          <p:spPr>
            <a:xfrm>
              <a:off x="3248780"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75" name="tx375"/>
            <p:cNvSpPr/>
            <p:nvPr/>
          </p:nvSpPr>
          <p:spPr>
            <a:xfrm>
              <a:off x="3248780"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76" name="tx376"/>
            <p:cNvSpPr/>
            <p:nvPr/>
          </p:nvSpPr>
          <p:spPr>
            <a:xfrm>
              <a:off x="3559828"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77" name="tx377"/>
            <p:cNvSpPr/>
            <p:nvPr/>
          </p:nvSpPr>
          <p:spPr>
            <a:xfrm>
              <a:off x="3559828"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78" name="tx378"/>
            <p:cNvSpPr/>
            <p:nvPr/>
          </p:nvSpPr>
          <p:spPr>
            <a:xfrm>
              <a:off x="3559828"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79" name="tx379"/>
            <p:cNvSpPr/>
            <p:nvPr/>
          </p:nvSpPr>
          <p:spPr>
            <a:xfrm>
              <a:off x="3559828"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80" name="tx380"/>
            <p:cNvSpPr/>
            <p:nvPr/>
          </p:nvSpPr>
          <p:spPr>
            <a:xfrm>
              <a:off x="3870876"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81" name="tx381"/>
            <p:cNvSpPr/>
            <p:nvPr/>
          </p:nvSpPr>
          <p:spPr>
            <a:xfrm>
              <a:off x="3870876"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82" name="tx382"/>
            <p:cNvSpPr/>
            <p:nvPr/>
          </p:nvSpPr>
          <p:spPr>
            <a:xfrm>
              <a:off x="3870876"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83" name="tx383"/>
            <p:cNvSpPr/>
            <p:nvPr/>
          </p:nvSpPr>
          <p:spPr>
            <a:xfrm>
              <a:off x="3870876"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84" name="tx384"/>
            <p:cNvSpPr/>
            <p:nvPr/>
          </p:nvSpPr>
          <p:spPr>
            <a:xfrm>
              <a:off x="4181923"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85" name="tx385"/>
            <p:cNvSpPr/>
            <p:nvPr/>
          </p:nvSpPr>
          <p:spPr>
            <a:xfrm>
              <a:off x="4181923"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86" name="tx386"/>
            <p:cNvSpPr/>
            <p:nvPr/>
          </p:nvSpPr>
          <p:spPr>
            <a:xfrm>
              <a:off x="4181923"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87" name="tx387"/>
            <p:cNvSpPr/>
            <p:nvPr/>
          </p:nvSpPr>
          <p:spPr>
            <a:xfrm>
              <a:off x="4181923"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88" name="tx388"/>
            <p:cNvSpPr/>
            <p:nvPr/>
          </p:nvSpPr>
          <p:spPr>
            <a:xfrm>
              <a:off x="4492971"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89" name="tx389"/>
            <p:cNvSpPr/>
            <p:nvPr/>
          </p:nvSpPr>
          <p:spPr>
            <a:xfrm>
              <a:off x="4492971"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90" name="tx390"/>
            <p:cNvSpPr/>
            <p:nvPr/>
          </p:nvSpPr>
          <p:spPr>
            <a:xfrm>
              <a:off x="4492971"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91" name="tx391"/>
            <p:cNvSpPr/>
            <p:nvPr/>
          </p:nvSpPr>
          <p:spPr>
            <a:xfrm>
              <a:off x="4492971"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92" name="tx392"/>
            <p:cNvSpPr/>
            <p:nvPr/>
          </p:nvSpPr>
          <p:spPr>
            <a:xfrm>
              <a:off x="4492971"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93" name="tx393"/>
            <p:cNvSpPr/>
            <p:nvPr/>
          </p:nvSpPr>
          <p:spPr>
            <a:xfrm>
              <a:off x="4804019"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94" name="tx394"/>
            <p:cNvSpPr/>
            <p:nvPr/>
          </p:nvSpPr>
          <p:spPr>
            <a:xfrm>
              <a:off x="4804019"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95" name="tx395"/>
            <p:cNvSpPr/>
            <p:nvPr/>
          </p:nvSpPr>
          <p:spPr>
            <a:xfrm>
              <a:off x="4804019"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96" name="tx396"/>
            <p:cNvSpPr/>
            <p:nvPr/>
          </p:nvSpPr>
          <p:spPr>
            <a:xfrm>
              <a:off x="4804019"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97" name="tx397"/>
            <p:cNvSpPr/>
            <p:nvPr/>
          </p:nvSpPr>
          <p:spPr>
            <a:xfrm>
              <a:off x="4804019"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98" name="tx398"/>
            <p:cNvSpPr/>
            <p:nvPr/>
          </p:nvSpPr>
          <p:spPr>
            <a:xfrm>
              <a:off x="5115067"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99" name="tx399"/>
            <p:cNvSpPr/>
            <p:nvPr/>
          </p:nvSpPr>
          <p:spPr>
            <a:xfrm>
              <a:off x="5115067"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00" name="tx400"/>
            <p:cNvSpPr/>
            <p:nvPr/>
          </p:nvSpPr>
          <p:spPr>
            <a:xfrm>
              <a:off x="5115067"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01" name="tx401"/>
            <p:cNvSpPr/>
            <p:nvPr/>
          </p:nvSpPr>
          <p:spPr>
            <a:xfrm>
              <a:off x="5115067"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02" name="tx402"/>
            <p:cNvSpPr/>
            <p:nvPr/>
          </p:nvSpPr>
          <p:spPr>
            <a:xfrm>
              <a:off x="5115067"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03" name="tx403"/>
            <p:cNvSpPr/>
            <p:nvPr/>
          </p:nvSpPr>
          <p:spPr>
            <a:xfrm>
              <a:off x="5426114"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04" name="tx404"/>
            <p:cNvSpPr/>
            <p:nvPr/>
          </p:nvSpPr>
          <p:spPr>
            <a:xfrm>
              <a:off x="5426114"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05" name="tx405"/>
            <p:cNvSpPr/>
            <p:nvPr/>
          </p:nvSpPr>
          <p:spPr>
            <a:xfrm>
              <a:off x="5426114"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06" name="tx406"/>
            <p:cNvSpPr/>
            <p:nvPr/>
          </p:nvSpPr>
          <p:spPr>
            <a:xfrm>
              <a:off x="5426114"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07" name="tx407"/>
            <p:cNvSpPr/>
            <p:nvPr/>
          </p:nvSpPr>
          <p:spPr>
            <a:xfrm>
              <a:off x="5426114"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08" name="tx408"/>
            <p:cNvSpPr/>
            <p:nvPr/>
          </p:nvSpPr>
          <p:spPr>
            <a:xfrm>
              <a:off x="5737162"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09" name="tx409"/>
            <p:cNvSpPr/>
            <p:nvPr/>
          </p:nvSpPr>
          <p:spPr>
            <a:xfrm>
              <a:off x="5737162"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10" name="tx410"/>
            <p:cNvSpPr/>
            <p:nvPr/>
          </p:nvSpPr>
          <p:spPr>
            <a:xfrm>
              <a:off x="5737162"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1" name="tx411"/>
            <p:cNvSpPr/>
            <p:nvPr/>
          </p:nvSpPr>
          <p:spPr>
            <a:xfrm>
              <a:off x="5737162"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2" name="tx412"/>
            <p:cNvSpPr/>
            <p:nvPr/>
          </p:nvSpPr>
          <p:spPr>
            <a:xfrm>
              <a:off x="5737162"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13" name="tx413"/>
            <p:cNvSpPr/>
            <p:nvPr/>
          </p:nvSpPr>
          <p:spPr>
            <a:xfrm>
              <a:off x="5737162"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4" name="tx414"/>
            <p:cNvSpPr/>
            <p:nvPr/>
          </p:nvSpPr>
          <p:spPr>
            <a:xfrm>
              <a:off x="6048210"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15" name="tx415"/>
            <p:cNvSpPr/>
            <p:nvPr/>
          </p:nvSpPr>
          <p:spPr>
            <a:xfrm>
              <a:off x="6048210"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16" name="tx416"/>
            <p:cNvSpPr/>
            <p:nvPr/>
          </p:nvSpPr>
          <p:spPr>
            <a:xfrm>
              <a:off x="6048210"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17" name="tx417"/>
            <p:cNvSpPr/>
            <p:nvPr/>
          </p:nvSpPr>
          <p:spPr>
            <a:xfrm>
              <a:off x="6048210"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18" name="tx418"/>
            <p:cNvSpPr/>
            <p:nvPr/>
          </p:nvSpPr>
          <p:spPr>
            <a:xfrm>
              <a:off x="6048210"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19" name="tx419"/>
            <p:cNvSpPr/>
            <p:nvPr/>
          </p:nvSpPr>
          <p:spPr>
            <a:xfrm>
              <a:off x="6048210"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20" name="tx420"/>
            <p:cNvSpPr/>
            <p:nvPr/>
          </p:nvSpPr>
          <p:spPr>
            <a:xfrm>
              <a:off x="6048210"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421" name="tx421"/>
            <p:cNvSpPr/>
            <p:nvPr/>
          </p:nvSpPr>
          <p:spPr>
            <a:xfrm>
              <a:off x="6359258"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22" name="tx422"/>
            <p:cNvSpPr/>
            <p:nvPr/>
          </p:nvSpPr>
          <p:spPr>
            <a:xfrm>
              <a:off x="6359258"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23" name="tx423"/>
            <p:cNvSpPr/>
            <p:nvPr/>
          </p:nvSpPr>
          <p:spPr>
            <a:xfrm>
              <a:off x="6359258"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24" name="tx424"/>
            <p:cNvSpPr/>
            <p:nvPr/>
          </p:nvSpPr>
          <p:spPr>
            <a:xfrm>
              <a:off x="6359258"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25" name="tx425"/>
            <p:cNvSpPr/>
            <p:nvPr/>
          </p:nvSpPr>
          <p:spPr>
            <a:xfrm>
              <a:off x="6359258"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26" name="tx426"/>
            <p:cNvSpPr/>
            <p:nvPr/>
          </p:nvSpPr>
          <p:spPr>
            <a:xfrm>
              <a:off x="6359258"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27" name="tx427"/>
            <p:cNvSpPr/>
            <p:nvPr/>
          </p:nvSpPr>
          <p:spPr>
            <a:xfrm>
              <a:off x="6359258"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28" name="tx428"/>
            <p:cNvSpPr/>
            <p:nvPr/>
          </p:nvSpPr>
          <p:spPr>
            <a:xfrm>
              <a:off x="6670305"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29" name="tx429"/>
            <p:cNvSpPr/>
            <p:nvPr/>
          </p:nvSpPr>
          <p:spPr>
            <a:xfrm>
              <a:off x="6670305"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30" name="tx430"/>
            <p:cNvSpPr/>
            <p:nvPr/>
          </p:nvSpPr>
          <p:spPr>
            <a:xfrm>
              <a:off x="6670305"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31" name="tx431"/>
            <p:cNvSpPr/>
            <p:nvPr/>
          </p:nvSpPr>
          <p:spPr>
            <a:xfrm>
              <a:off x="6670305"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32" name="tx432"/>
            <p:cNvSpPr/>
            <p:nvPr/>
          </p:nvSpPr>
          <p:spPr>
            <a:xfrm>
              <a:off x="6670305"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33" name="tx433"/>
            <p:cNvSpPr/>
            <p:nvPr/>
          </p:nvSpPr>
          <p:spPr>
            <a:xfrm>
              <a:off x="6670305"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34" name="tx434"/>
            <p:cNvSpPr/>
            <p:nvPr/>
          </p:nvSpPr>
          <p:spPr>
            <a:xfrm>
              <a:off x="6670305"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35" name="tx435"/>
            <p:cNvSpPr/>
            <p:nvPr/>
          </p:nvSpPr>
          <p:spPr>
            <a:xfrm>
              <a:off x="6670305"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36" name="tx436"/>
            <p:cNvSpPr/>
            <p:nvPr/>
          </p:nvSpPr>
          <p:spPr>
            <a:xfrm>
              <a:off x="6670305"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37" name="tx437"/>
            <p:cNvSpPr/>
            <p:nvPr/>
          </p:nvSpPr>
          <p:spPr>
            <a:xfrm>
              <a:off x="6981353"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38" name="tx438"/>
            <p:cNvSpPr/>
            <p:nvPr/>
          </p:nvSpPr>
          <p:spPr>
            <a:xfrm>
              <a:off x="6981353"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39" name="tx439"/>
            <p:cNvSpPr/>
            <p:nvPr/>
          </p:nvSpPr>
          <p:spPr>
            <a:xfrm>
              <a:off x="6981353"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40" name="tx440"/>
            <p:cNvSpPr/>
            <p:nvPr/>
          </p:nvSpPr>
          <p:spPr>
            <a:xfrm>
              <a:off x="6981353"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41" name="tx441"/>
            <p:cNvSpPr/>
            <p:nvPr/>
          </p:nvSpPr>
          <p:spPr>
            <a:xfrm>
              <a:off x="6981353"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42" name="tx442"/>
            <p:cNvSpPr/>
            <p:nvPr/>
          </p:nvSpPr>
          <p:spPr>
            <a:xfrm>
              <a:off x="6981353"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43" name="tx443"/>
            <p:cNvSpPr/>
            <p:nvPr/>
          </p:nvSpPr>
          <p:spPr>
            <a:xfrm>
              <a:off x="6981353"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44" name="tx444"/>
            <p:cNvSpPr/>
            <p:nvPr/>
          </p:nvSpPr>
          <p:spPr>
            <a:xfrm>
              <a:off x="6981353"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45" name="tx445"/>
            <p:cNvSpPr/>
            <p:nvPr/>
          </p:nvSpPr>
          <p:spPr>
            <a:xfrm>
              <a:off x="6981353"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46" name="tx446"/>
            <p:cNvSpPr/>
            <p:nvPr/>
          </p:nvSpPr>
          <p:spPr>
            <a:xfrm>
              <a:off x="7292401"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47" name="tx447"/>
            <p:cNvSpPr/>
            <p:nvPr/>
          </p:nvSpPr>
          <p:spPr>
            <a:xfrm>
              <a:off x="7292401"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48" name="tx448"/>
            <p:cNvSpPr/>
            <p:nvPr/>
          </p:nvSpPr>
          <p:spPr>
            <a:xfrm>
              <a:off x="7292401"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49" name="tx449"/>
            <p:cNvSpPr/>
            <p:nvPr/>
          </p:nvSpPr>
          <p:spPr>
            <a:xfrm>
              <a:off x="7292401"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50" name="tx450"/>
            <p:cNvSpPr/>
            <p:nvPr/>
          </p:nvSpPr>
          <p:spPr>
            <a:xfrm>
              <a:off x="7292401"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51" name="tx451"/>
            <p:cNvSpPr/>
            <p:nvPr/>
          </p:nvSpPr>
          <p:spPr>
            <a:xfrm>
              <a:off x="7292401"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52" name="tx452"/>
            <p:cNvSpPr/>
            <p:nvPr/>
          </p:nvSpPr>
          <p:spPr>
            <a:xfrm>
              <a:off x="7292401"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53" name="tx453"/>
            <p:cNvSpPr/>
            <p:nvPr/>
          </p:nvSpPr>
          <p:spPr>
            <a:xfrm>
              <a:off x="7292401"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54" name="tx454"/>
            <p:cNvSpPr/>
            <p:nvPr/>
          </p:nvSpPr>
          <p:spPr>
            <a:xfrm>
              <a:off x="7292401"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55" name="tx455"/>
            <p:cNvSpPr/>
            <p:nvPr/>
          </p:nvSpPr>
          <p:spPr>
            <a:xfrm>
              <a:off x="7292401"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456" name="tx456"/>
            <p:cNvSpPr/>
            <p:nvPr/>
          </p:nvSpPr>
          <p:spPr>
            <a:xfrm>
              <a:off x="7603449"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57" name="tx457"/>
            <p:cNvSpPr/>
            <p:nvPr/>
          </p:nvSpPr>
          <p:spPr>
            <a:xfrm>
              <a:off x="7603449"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58" name="tx458"/>
            <p:cNvSpPr/>
            <p:nvPr/>
          </p:nvSpPr>
          <p:spPr>
            <a:xfrm>
              <a:off x="7603449"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59" name="tx459"/>
            <p:cNvSpPr/>
            <p:nvPr/>
          </p:nvSpPr>
          <p:spPr>
            <a:xfrm>
              <a:off x="7603449"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60" name="tx460"/>
            <p:cNvSpPr/>
            <p:nvPr/>
          </p:nvSpPr>
          <p:spPr>
            <a:xfrm>
              <a:off x="7603449"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61" name="tx461"/>
            <p:cNvSpPr/>
            <p:nvPr/>
          </p:nvSpPr>
          <p:spPr>
            <a:xfrm>
              <a:off x="7603449"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62" name="tx462"/>
            <p:cNvSpPr/>
            <p:nvPr/>
          </p:nvSpPr>
          <p:spPr>
            <a:xfrm>
              <a:off x="7603449"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63" name="tx463"/>
            <p:cNvSpPr/>
            <p:nvPr/>
          </p:nvSpPr>
          <p:spPr>
            <a:xfrm>
              <a:off x="7603449"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64" name="tx464"/>
            <p:cNvSpPr/>
            <p:nvPr/>
          </p:nvSpPr>
          <p:spPr>
            <a:xfrm>
              <a:off x="7603449"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65" name="tx465"/>
            <p:cNvSpPr/>
            <p:nvPr/>
          </p:nvSpPr>
          <p:spPr>
            <a:xfrm>
              <a:off x="7603449"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466" name="tx466"/>
            <p:cNvSpPr/>
            <p:nvPr/>
          </p:nvSpPr>
          <p:spPr>
            <a:xfrm>
              <a:off x="7914496"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67" name="tx467"/>
            <p:cNvSpPr/>
            <p:nvPr/>
          </p:nvSpPr>
          <p:spPr>
            <a:xfrm>
              <a:off x="7914496"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68" name="tx468"/>
            <p:cNvSpPr/>
            <p:nvPr/>
          </p:nvSpPr>
          <p:spPr>
            <a:xfrm>
              <a:off x="7914496"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69" name="tx469"/>
            <p:cNvSpPr/>
            <p:nvPr/>
          </p:nvSpPr>
          <p:spPr>
            <a:xfrm>
              <a:off x="7914496"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70" name="tx470"/>
            <p:cNvSpPr/>
            <p:nvPr/>
          </p:nvSpPr>
          <p:spPr>
            <a:xfrm>
              <a:off x="7914496"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71" name="tx471"/>
            <p:cNvSpPr/>
            <p:nvPr/>
          </p:nvSpPr>
          <p:spPr>
            <a:xfrm>
              <a:off x="7914496"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72" name="tx472"/>
            <p:cNvSpPr/>
            <p:nvPr/>
          </p:nvSpPr>
          <p:spPr>
            <a:xfrm>
              <a:off x="7914496"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73" name="tx473"/>
            <p:cNvSpPr/>
            <p:nvPr/>
          </p:nvSpPr>
          <p:spPr>
            <a:xfrm>
              <a:off x="7914496"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74" name="tx474"/>
            <p:cNvSpPr/>
            <p:nvPr/>
          </p:nvSpPr>
          <p:spPr>
            <a:xfrm>
              <a:off x="7914496"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75" name="tx475"/>
            <p:cNvSpPr/>
            <p:nvPr/>
          </p:nvSpPr>
          <p:spPr>
            <a:xfrm>
              <a:off x="7914496"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76" name="tx476"/>
            <p:cNvSpPr/>
            <p:nvPr/>
          </p:nvSpPr>
          <p:spPr>
            <a:xfrm>
              <a:off x="7914496"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477" name="tx477"/>
            <p:cNvSpPr/>
            <p:nvPr/>
          </p:nvSpPr>
          <p:spPr>
            <a:xfrm>
              <a:off x="8225544"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78" name="tx478"/>
            <p:cNvSpPr/>
            <p:nvPr/>
          </p:nvSpPr>
          <p:spPr>
            <a:xfrm>
              <a:off x="8225544"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79" name="tx479"/>
            <p:cNvSpPr/>
            <p:nvPr/>
          </p:nvSpPr>
          <p:spPr>
            <a:xfrm>
              <a:off x="8225544"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80" name="tx480"/>
            <p:cNvSpPr/>
            <p:nvPr/>
          </p:nvSpPr>
          <p:spPr>
            <a:xfrm>
              <a:off x="8225544"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81" name="tx481"/>
            <p:cNvSpPr/>
            <p:nvPr/>
          </p:nvSpPr>
          <p:spPr>
            <a:xfrm>
              <a:off x="8225544"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82" name="tx482"/>
            <p:cNvSpPr/>
            <p:nvPr/>
          </p:nvSpPr>
          <p:spPr>
            <a:xfrm>
              <a:off x="8225544"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83" name="tx483"/>
            <p:cNvSpPr/>
            <p:nvPr/>
          </p:nvSpPr>
          <p:spPr>
            <a:xfrm>
              <a:off x="8225544"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84" name="tx484"/>
            <p:cNvSpPr/>
            <p:nvPr/>
          </p:nvSpPr>
          <p:spPr>
            <a:xfrm>
              <a:off x="8225544"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85" name="tx485"/>
            <p:cNvSpPr/>
            <p:nvPr/>
          </p:nvSpPr>
          <p:spPr>
            <a:xfrm>
              <a:off x="8225544"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86" name="tx486"/>
            <p:cNvSpPr/>
            <p:nvPr/>
          </p:nvSpPr>
          <p:spPr>
            <a:xfrm>
              <a:off x="8225544"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87" name="tx487"/>
            <p:cNvSpPr/>
            <p:nvPr/>
          </p:nvSpPr>
          <p:spPr>
            <a:xfrm>
              <a:off x="8225544"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88" name="tx488"/>
            <p:cNvSpPr/>
            <p:nvPr/>
          </p:nvSpPr>
          <p:spPr>
            <a:xfrm>
              <a:off x="8536592"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89" name="tx489"/>
            <p:cNvSpPr/>
            <p:nvPr/>
          </p:nvSpPr>
          <p:spPr>
            <a:xfrm>
              <a:off x="8536592"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90" name="tx490"/>
            <p:cNvSpPr/>
            <p:nvPr/>
          </p:nvSpPr>
          <p:spPr>
            <a:xfrm>
              <a:off x="8536592"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91" name="tx491"/>
            <p:cNvSpPr/>
            <p:nvPr/>
          </p:nvSpPr>
          <p:spPr>
            <a:xfrm>
              <a:off x="8536592"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92" name="tx492"/>
            <p:cNvSpPr/>
            <p:nvPr/>
          </p:nvSpPr>
          <p:spPr>
            <a:xfrm>
              <a:off x="8536592"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93" name="tx493"/>
            <p:cNvSpPr/>
            <p:nvPr/>
          </p:nvSpPr>
          <p:spPr>
            <a:xfrm>
              <a:off x="8536592"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94" name="tx494"/>
            <p:cNvSpPr/>
            <p:nvPr/>
          </p:nvSpPr>
          <p:spPr>
            <a:xfrm>
              <a:off x="8536592"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95" name="tx495"/>
            <p:cNvSpPr/>
            <p:nvPr/>
          </p:nvSpPr>
          <p:spPr>
            <a:xfrm>
              <a:off x="8536592"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96" name="tx496"/>
            <p:cNvSpPr/>
            <p:nvPr/>
          </p:nvSpPr>
          <p:spPr>
            <a:xfrm>
              <a:off x="8536592"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97" name="tx497"/>
            <p:cNvSpPr/>
            <p:nvPr/>
          </p:nvSpPr>
          <p:spPr>
            <a:xfrm>
              <a:off x="8536592"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98" name="tx498"/>
            <p:cNvSpPr/>
            <p:nvPr/>
          </p:nvSpPr>
          <p:spPr>
            <a:xfrm>
              <a:off x="8536592"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99" name="tx499"/>
            <p:cNvSpPr/>
            <p:nvPr/>
          </p:nvSpPr>
          <p:spPr>
            <a:xfrm>
              <a:off x="8536592"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500" name="tx500"/>
            <p:cNvSpPr/>
            <p:nvPr/>
          </p:nvSpPr>
          <p:spPr>
            <a:xfrm>
              <a:off x="8847640"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01" name="tx501"/>
            <p:cNvSpPr/>
            <p:nvPr/>
          </p:nvSpPr>
          <p:spPr>
            <a:xfrm>
              <a:off x="8847640"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02" name="tx502"/>
            <p:cNvSpPr/>
            <p:nvPr/>
          </p:nvSpPr>
          <p:spPr>
            <a:xfrm>
              <a:off x="8847640"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03" name="tx503"/>
            <p:cNvSpPr/>
            <p:nvPr/>
          </p:nvSpPr>
          <p:spPr>
            <a:xfrm>
              <a:off x="8847640"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04" name="tx504"/>
            <p:cNvSpPr/>
            <p:nvPr/>
          </p:nvSpPr>
          <p:spPr>
            <a:xfrm>
              <a:off x="8847640"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05" name="tx505"/>
            <p:cNvSpPr/>
            <p:nvPr/>
          </p:nvSpPr>
          <p:spPr>
            <a:xfrm>
              <a:off x="8847640"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06" name="tx506"/>
            <p:cNvSpPr/>
            <p:nvPr/>
          </p:nvSpPr>
          <p:spPr>
            <a:xfrm>
              <a:off x="8847640"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07" name="tx507"/>
            <p:cNvSpPr/>
            <p:nvPr/>
          </p:nvSpPr>
          <p:spPr>
            <a:xfrm>
              <a:off x="8847640"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08" name="tx508"/>
            <p:cNvSpPr/>
            <p:nvPr/>
          </p:nvSpPr>
          <p:spPr>
            <a:xfrm>
              <a:off x="8847640"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509" name="tx509"/>
            <p:cNvSpPr/>
            <p:nvPr/>
          </p:nvSpPr>
          <p:spPr>
            <a:xfrm>
              <a:off x="8847640"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10" name="tx510"/>
            <p:cNvSpPr/>
            <p:nvPr/>
          </p:nvSpPr>
          <p:spPr>
            <a:xfrm>
              <a:off x="8847640"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511" name="tx511"/>
            <p:cNvSpPr/>
            <p:nvPr/>
          </p:nvSpPr>
          <p:spPr>
            <a:xfrm>
              <a:off x="8847640"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12" name="tx512"/>
            <p:cNvSpPr/>
            <p:nvPr/>
          </p:nvSpPr>
          <p:spPr>
            <a:xfrm>
              <a:off x="1091517" y="264548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13" name="tx513"/>
            <p:cNvSpPr/>
            <p:nvPr/>
          </p:nvSpPr>
          <p:spPr>
            <a:xfrm>
              <a:off x="1091517"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14" name="tx514"/>
            <p:cNvSpPr/>
            <p:nvPr/>
          </p:nvSpPr>
          <p:spPr>
            <a:xfrm>
              <a:off x="1091517"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15" name="tx515"/>
            <p:cNvSpPr/>
            <p:nvPr/>
          </p:nvSpPr>
          <p:spPr>
            <a:xfrm>
              <a:off x="1091517"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16" name="tx516"/>
            <p:cNvSpPr/>
            <p:nvPr/>
          </p:nvSpPr>
          <p:spPr>
            <a:xfrm>
              <a:off x="1091517"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17" name="tx517"/>
            <p:cNvSpPr/>
            <p:nvPr/>
          </p:nvSpPr>
          <p:spPr>
            <a:xfrm>
              <a:off x="1071446"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18" name="tx518"/>
            <p:cNvSpPr/>
            <p:nvPr/>
          </p:nvSpPr>
          <p:spPr>
            <a:xfrm>
              <a:off x="1402565" y="264548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19" name="tx519"/>
            <p:cNvSpPr/>
            <p:nvPr/>
          </p:nvSpPr>
          <p:spPr>
            <a:xfrm>
              <a:off x="1402565"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20" name="tx520"/>
            <p:cNvSpPr/>
            <p:nvPr/>
          </p:nvSpPr>
          <p:spPr>
            <a:xfrm>
              <a:off x="1402565"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21" name="tx521"/>
            <p:cNvSpPr/>
            <p:nvPr/>
          </p:nvSpPr>
          <p:spPr>
            <a:xfrm>
              <a:off x="1402565"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22" name="tx522"/>
            <p:cNvSpPr/>
            <p:nvPr/>
          </p:nvSpPr>
          <p:spPr>
            <a:xfrm>
              <a:off x="1402565"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23" name="tx523"/>
            <p:cNvSpPr/>
            <p:nvPr/>
          </p:nvSpPr>
          <p:spPr>
            <a:xfrm>
              <a:off x="1382494"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24" name="tx524"/>
            <p:cNvSpPr/>
            <p:nvPr/>
          </p:nvSpPr>
          <p:spPr>
            <a:xfrm>
              <a:off x="1693541"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525" name="tx525"/>
            <p:cNvSpPr/>
            <p:nvPr/>
          </p:nvSpPr>
          <p:spPr>
            <a:xfrm>
              <a:off x="1713612"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26" name="tx526"/>
            <p:cNvSpPr/>
            <p:nvPr/>
          </p:nvSpPr>
          <p:spPr>
            <a:xfrm>
              <a:off x="1713612"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27" name="tx527"/>
            <p:cNvSpPr/>
            <p:nvPr/>
          </p:nvSpPr>
          <p:spPr>
            <a:xfrm>
              <a:off x="1713612"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28" name="tx528"/>
            <p:cNvSpPr/>
            <p:nvPr/>
          </p:nvSpPr>
          <p:spPr>
            <a:xfrm>
              <a:off x="1713612"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29" name="tx529"/>
            <p:cNvSpPr/>
            <p:nvPr/>
          </p:nvSpPr>
          <p:spPr>
            <a:xfrm>
              <a:off x="1693541"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530" name="tx530"/>
            <p:cNvSpPr/>
            <p:nvPr/>
          </p:nvSpPr>
          <p:spPr>
            <a:xfrm>
              <a:off x="2004589"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531" name="tx531"/>
            <p:cNvSpPr/>
            <p:nvPr/>
          </p:nvSpPr>
          <p:spPr>
            <a:xfrm>
              <a:off x="2024660"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32" name="tx532"/>
            <p:cNvSpPr/>
            <p:nvPr/>
          </p:nvSpPr>
          <p:spPr>
            <a:xfrm>
              <a:off x="2024660"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33" name="tx533"/>
            <p:cNvSpPr/>
            <p:nvPr/>
          </p:nvSpPr>
          <p:spPr>
            <a:xfrm>
              <a:off x="2024660"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34" name="tx534"/>
            <p:cNvSpPr/>
            <p:nvPr/>
          </p:nvSpPr>
          <p:spPr>
            <a:xfrm>
              <a:off x="2024660"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35" name="tx535"/>
            <p:cNvSpPr/>
            <p:nvPr/>
          </p:nvSpPr>
          <p:spPr>
            <a:xfrm>
              <a:off x="2004589"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36" name="tx536"/>
            <p:cNvSpPr/>
            <p:nvPr/>
          </p:nvSpPr>
          <p:spPr>
            <a:xfrm>
              <a:off x="2315637"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537" name="tx537"/>
            <p:cNvSpPr/>
            <p:nvPr/>
          </p:nvSpPr>
          <p:spPr>
            <a:xfrm>
              <a:off x="2335708"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38" name="tx538"/>
            <p:cNvSpPr/>
            <p:nvPr/>
          </p:nvSpPr>
          <p:spPr>
            <a:xfrm>
              <a:off x="2335708"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39" name="tx539"/>
            <p:cNvSpPr/>
            <p:nvPr/>
          </p:nvSpPr>
          <p:spPr>
            <a:xfrm>
              <a:off x="2335708"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40" name="tx540"/>
            <p:cNvSpPr/>
            <p:nvPr/>
          </p:nvSpPr>
          <p:spPr>
            <a:xfrm>
              <a:off x="2335708"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41" name="tx541"/>
            <p:cNvSpPr/>
            <p:nvPr/>
          </p:nvSpPr>
          <p:spPr>
            <a:xfrm>
              <a:off x="2315637"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42" name="tx542"/>
            <p:cNvSpPr/>
            <p:nvPr/>
          </p:nvSpPr>
          <p:spPr>
            <a:xfrm>
              <a:off x="2626685"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543" name="tx543"/>
            <p:cNvSpPr/>
            <p:nvPr/>
          </p:nvSpPr>
          <p:spPr>
            <a:xfrm>
              <a:off x="2646756"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44" name="tx544"/>
            <p:cNvSpPr/>
            <p:nvPr/>
          </p:nvSpPr>
          <p:spPr>
            <a:xfrm>
              <a:off x="2646756"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45" name="tx545"/>
            <p:cNvSpPr/>
            <p:nvPr/>
          </p:nvSpPr>
          <p:spPr>
            <a:xfrm>
              <a:off x="2646756"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46" name="tx546"/>
            <p:cNvSpPr/>
            <p:nvPr/>
          </p:nvSpPr>
          <p:spPr>
            <a:xfrm>
              <a:off x="2646756"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47" name="tx547"/>
            <p:cNvSpPr/>
            <p:nvPr/>
          </p:nvSpPr>
          <p:spPr>
            <a:xfrm>
              <a:off x="2626685"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48" name="tx548"/>
            <p:cNvSpPr/>
            <p:nvPr/>
          </p:nvSpPr>
          <p:spPr>
            <a:xfrm>
              <a:off x="2937732"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549" name="tx549"/>
            <p:cNvSpPr/>
            <p:nvPr/>
          </p:nvSpPr>
          <p:spPr>
            <a:xfrm>
              <a:off x="2957803"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50" name="tx550"/>
            <p:cNvSpPr/>
            <p:nvPr/>
          </p:nvSpPr>
          <p:spPr>
            <a:xfrm>
              <a:off x="2957803"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51" name="tx551"/>
            <p:cNvSpPr/>
            <p:nvPr/>
          </p:nvSpPr>
          <p:spPr>
            <a:xfrm>
              <a:off x="2957803"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52" name="tx552"/>
            <p:cNvSpPr/>
            <p:nvPr/>
          </p:nvSpPr>
          <p:spPr>
            <a:xfrm>
              <a:off x="2957803"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53" name="tx553"/>
            <p:cNvSpPr/>
            <p:nvPr/>
          </p:nvSpPr>
          <p:spPr>
            <a:xfrm>
              <a:off x="2957803"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4" name="tx554"/>
            <p:cNvSpPr/>
            <p:nvPr/>
          </p:nvSpPr>
          <p:spPr>
            <a:xfrm>
              <a:off x="2937732"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55" name="tx555"/>
            <p:cNvSpPr/>
            <p:nvPr/>
          </p:nvSpPr>
          <p:spPr>
            <a:xfrm>
              <a:off x="3248780"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56" name="tx556"/>
            <p:cNvSpPr/>
            <p:nvPr/>
          </p:nvSpPr>
          <p:spPr>
            <a:xfrm>
              <a:off x="3268851"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57" name="tx557"/>
            <p:cNvSpPr/>
            <p:nvPr/>
          </p:nvSpPr>
          <p:spPr>
            <a:xfrm>
              <a:off x="3268851"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58" name="tx558"/>
            <p:cNvSpPr/>
            <p:nvPr/>
          </p:nvSpPr>
          <p:spPr>
            <a:xfrm>
              <a:off x="3268851"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59" name="tx559"/>
            <p:cNvSpPr/>
            <p:nvPr/>
          </p:nvSpPr>
          <p:spPr>
            <a:xfrm>
              <a:off x="3268851"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60" name="tx560"/>
            <p:cNvSpPr/>
            <p:nvPr/>
          </p:nvSpPr>
          <p:spPr>
            <a:xfrm>
              <a:off x="3268851"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61" name="tx561"/>
            <p:cNvSpPr/>
            <p:nvPr/>
          </p:nvSpPr>
          <p:spPr>
            <a:xfrm>
              <a:off x="3248780"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562" name="tx562"/>
            <p:cNvSpPr/>
            <p:nvPr/>
          </p:nvSpPr>
          <p:spPr>
            <a:xfrm>
              <a:off x="3559828"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563" name="tx563"/>
            <p:cNvSpPr/>
            <p:nvPr/>
          </p:nvSpPr>
          <p:spPr>
            <a:xfrm>
              <a:off x="3579899"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64" name="tx564"/>
            <p:cNvSpPr/>
            <p:nvPr/>
          </p:nvSpPr>
          <p:spPr>
            <a:xfrm>
              <a:off x="3559828"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65" name="tx565"/>
            <p:cNvSpPr/>
            <p:nvPr/>
          </p:nvSpPr>
          <p:spPr>
            <a:xfrm>
              <a:off x="3579899"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66" name="tx566"/>
            <p:cNvSpPr/>
            <p:nvPr/>
          </p:nvSpPr>
          <p:spPr>
            <a:xfrm>
              <a:off x="3579899"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67" name="tx567"/>
            <p:cNvSpPr/>
            <p:nvPr/>
          </p:nvSpPr>
          <p:spPr>
            <a:xfrm>
              <a:off x="3579899"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68" name="tx568"/>
            <p:cNvSpPr/>
            <p:nvPr/>
          </p:nvSpPr>
          <p:spPr>
            <a:xfrm>
              <a:off x="3579899"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69" name="tx569"/>
            <p:cNvSpPr/>
            <p:nvPr/>
          </p:nvSpPr>
          <p:spPr>
            <a:xfrm>
              <a:off x="3559828"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570" name="tx570"/>
            <p:cNvSpPr/>
            <p:nvPr/>
          </p:nvSpPr>
          <p:spPr>
            <a:xfrm>
              <a:off x="3870876"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71" name="tx571"/>
            <p:cNvSpPr/>
            <p:nvPr/>
          </p:nvSpPr>
          <p:spPr>
            <a:xfrm>
              <a:off x="3890947"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72" name="tx572"/>
            <p:cNvSpPr/>
            <p:nvPr/>
          </p:nvSpPr>
          <p:spPr>
            <a:xfrm>
              <a:off x="3870876"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573" name="tx573"/>
            <p:cNvSpPr/>
            <p:nvPr/>
          </p:nvSpPr>
          <p:spPr>
            <a:xfrm>
              <a:off x="3890947"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74" name="tx574"/>
            <p:cNvSpPr/>
            <p:nvPr/>
          </p:nvSpPr>
          <p:spPr>
            <a:xfrm>
              <a:off x="3890947"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75" name="tx575"/>
            <p:cNvSpPr/>
            <p:nvPr/>
          </p:nvSpPr>
          <p:spPr>
            <a:xfrm>
              <a:off x="3890947"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76" name="tx576"/>
            <p:cNvSpPr/>
            <p:nvPr/>
          </p:nvSpPr>
          <p:spPr>
            <a:xfrm>
              <a:off x="3890947"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77" name="tx577"/>
            <p:cNvSpPr/>
            <p:nvPr/>
          </p:nvSpPr>
          <p:spPr>
            <a:xfrm>
              <a:off x="3870876"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78" name="tx578"/>
            <p:cNvSpPr/>
            <p:nvPr/>
          </p:nvSpPr>
          <p:spPr>
            <a:xfrm>
              <a:off x="4181923"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579" name="tx579"/>
            <p:cNvSpPr/>
            <p:nvPr/>
          </p:nvSpPr>
          <p:spPr>
            <a:xfrm>
              <a:off x="4201994"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80" name="tx580"/>
            <p:cNvSpPr/>
            <p:nvPr/>
          </p:nvSpPr>
          <p:spPr>
            <a:xfrm>
              <a:off x="4181923"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581" name="tx581"/>
            <p:cNvSpPr/>
            <p:nvPr/>
          </p:nvSpPr>
          <p:spPr>
            <a:xfrm>
              <a:off x="4181923"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82" name="tx582"/>
            <p:cNvSpPr/>
            <p:nvPr/>
          </p:nvSpPr>
          <p:spPr>
            <a:xfrm>
              <a:off x="4201994"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83" name="tx583"/>
            <p:cNvSpPr/>
            <p:nvPr/>
          </p:nvSpPr>
          <p:spPr>
            <a:xfrm>
              <a:off x="4201994"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84" name="tx584"/>
            <p:cNvSpPr/>
            <p:nvPr/>
          </p:nvSpPr>
          <p:spPr>
            <a:xfrm>
              <a:off x="4201994"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85" name="tx585"/>
            <p:cNvSpPr/>
            <p:nvPr/>
          </p:nvSpPr>
          <p:spPr>
            <a:xfrm>
              <a:off x="4181923"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586" name="tx586"/>
            <p:cNvSpPr/>
            <p:nvPr/>
          </p:nvSpPr>
          <p:spPr>
            <a:xfrm>
              <a:off x="4513042"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87" name="tx587"/>
            <p:cNvSpPr/>
            <p:nvPr/>
          </p:nvSpPr>
          <p:spPr>
            <a:xfrm>
              <a:off x="4492971"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588" name="tx588"/>
            <p:cNvSpPr/>
            <p:nvPr/>
          </p:nvSpPr>
          <p:spPr>
            <a:xfrm>
              <a:off x="4492971"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89" name="tx589"/>
            <p:cNvSpPr/>
            <p:nvPr/>
          </p:nvSpPr>
          <p:spPr>
            <a:xfrm>
              <a:off x="4513042"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90" name="tx590"/>
            <p:cNvSpPr/>
            <p:nvPr/>
          </p:nvSpPr>
          <p:spPr>
            <a:xfrm>
              <a:off x="4513042"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91" name="tx591"/>
            <p:cNvSpPr/>
            <p:nvPr/>
          </p:nvSpPr>
          <p:spPr>
            <a:xfrm>
              <a:off x="4513042"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92" name="tx592"/>
            <p:cNvSpPr/>
            <p:nvPr/>
          </p:nvSpPr>
          <p:spPr>
            <a:xfrm>
              <a:off x="4492971"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93" name="tx593"/>
            <p:cNvSpPr/>
            <p:nvPr/>
          </p:nvSpPr>
          <p:spPr>
            <a:xfrm>
              <a:off x="4804019"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94" name="tx594"/>
            <p:cNvSpPr/>
            <p:nvPr/>
          </p:nvSpPr>
          <p:spPr>
            <a:xfrm>
              <a:off x="4804019"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95" name="tx595"/>
            <p:cNvSpPr/>
            <p:nvPr/>
          </p:nvSpPr>
          <p:spPr>
            <a:xfrm>
              <a:off x="4804019"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596" name="tx596"/>
            <p:cNvSpPr/>
            <p:nvPr/>
          </p:nvSpPr>
          <p:spPr>
            <a:xfrm>
              <a:off x="4824090"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97" name="tx597"/>
            <p:cNvSpPr/>
            <p:nvPr/>
          </p:nvSpPr>
          <p:spPr>
            <a:xfrm>
              <a:off x="4824090"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98" name="tx598"/>
            <p:cNvSpPr/>
            <p:nvPr/>
          </p:nvSpPr>
          <p:spPr>
            <a:xfrm>
              <a:off x="4824090"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99" name="tx599"/>
            <p:cNvSpPr/>
            <p:nvPr/>
          </p:nvSpPr>
          <p:spPr>
            <a:xfrm>
              <a:off x="4804019"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00" name="tx600"/>
            <p:cNvSpPr/>
            <p:nvPr/>
          </p:nvSpPr>
          <p:spPr>
            <a:xfrm>
              <a:off x="5115067"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01" name="tx601"/>
            <p:cNvSpPr/>
            <p:nvPr/>
          </p:nvSpPr>
          <p:spPr>
            <a:xfrm>
              <a:off x="5115067"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02" name="tx602"/>
            <p:cNvSpPr/>
            <p:nvPr/>
          </p:nvSpPr>
          <p:spPr>
            <a:xfrm>
              <a:off x="5115067"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03" name="tx603"/>
            <p:cNvSpPr/>
            <p:nvPr/>
          </p:nvSpPr>
          <p:spPr>
            <a:xfrm>
              <a:off x="5115067"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04" name="tx604"/>
            <p:cNvSpPr/>
            <p:nvPr/>
          </p:nvSpPr>
          <p:spPr>
            <a:xfrm>
              <a:off x="5115067"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05" name="tx605"/>
            <p:cNvSpPr/>
            <p:nvPr/>
          </p:nvSpPr>
          <p:spPr>
            <a:xfrm>
              <a:off x="5135138"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06" name="tx606"/>
            <p:cNvSpPr/>
            <p:nvPr/>
          </p:nvSpPr>
          <p:spPr>
            <a:xfrm>
              <a:off x="5115067"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07" name="tx607"/>
            <p:cNvSpPr/>
            <p:nvPr/>
          </p:nvSpPr>
          <p:spPr>
            <a:xfrm>
              <a:off x="5426114"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08" name="tx608"/>
            <p:cNvSpPr/>
            <p:nvPr/>
          </p:nvSpPr>
          <p:spPr>
            <a:xfrm>
              <a:off x="5426114"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09" name="tx609"/>
            <p:cNvSpPr/>
            <p:nvPr/>
          </p:nvSpPr>
          <p:spPr>
            <a:xfrm>
              <a:off x="5426114"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10" name="tx610"/>
            <p:cNvSpPr/>
            <p:nvPr/>
          </p:nvSpPr>
          <p:spPr>
            <a:xfrm>
              <a:off x="5426114"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11" name="tx611"/>
            <p:cNvSpPr/>
            <p:nvPr/>
          </p:nvSpPr>
          <p:spPr>
            <a:xfrm>
              <a:off x="5426114"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12" name="tx612"/>
            <p:cNvSpPr/>
            <p:nvPr/>
          </p:nvSpPr>
          <p:spPr>
            <a:xfrm>
              <a:off x="5428812" y="3245790"/>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613" name="tx613"/>
            <p:cNvSpPr/>
            <p:nvPr/>
          </p:nvSpPr>
          <p:spPr>
            <a:xfrm>
              <a:off x="5426114"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14" name="tx614"/>
            <p:cNvSpPr/>
            <p:nvPr/>
          </p:nvSpPr>
          <p:spPr>
            <a:xfrm>
              <a:off x="5737162"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15" name="tx615"/>
            <p:cNvSpPr/>
            <p:nvPr/>
          </p:nvSpPr>
          <p:spPr>
            <a:xfrm>
              <a:off x="5737162"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16" name="tx616"/>
            <p:cNvSpPr/>
            <p:nvPr/>
          </p:nvSpPr>
          <p:spPr>
            <a:xfrm>
              <a:off x="5737162"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17" name="tx617"/>
            <p:cNvSpPr/>
            <p:nvPr/>
          </p:nvSpPr>
          <p:spPr>
            <a:xfrm>
              <a:off x="5737162"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18" name="tx618"/>
            <p:cNvSpPr/>
            <p:nvPr/>
          </p:nvSpPr>
          <p:spPr>
            <a:xfrm>
              <a:off x="5737162"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19" name="tx619"/>
            <p:cNvSpPr/>
            <p:nvPr/>
          </p:nvSpPr>
          <p:spPr>
            <a:xfrm>
              <a:off x="5737162"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20" name="tx620"/>
            <p:cNvSpPr/>
            <p:nvPr/>
          </p:nvSpPr>
          <p:spPr>
            <a:xfrm>
              <a:off x="5737162"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21" name="tx621"/>
            <p:cNvSpPr/>
            <p:nvPr/>
          </p:nvSpPr>
          <p:spPr>
            <a:xfrm>
              <a:off x="6048210"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22" name="tx622"/>
            <p:cNvSpPr/>
            <p:nvPr/>
          </p:nvSpPr>
          <p:spPr>
            <a:xfrm>
              <a:off x="6048210"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23" name="tx623"/>
            <p:cNvSpPr/>
            <p:nvPr/>
          </p:nvSpPr>
          <p:spPr>
            <a:xfrm>
              <a:off x="6068281" y="53468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24" name="tx624"/>
            <p:cNvSpPr/>
            <p:nvPr/>
          </p:nvSpPr>
          <p:spPr>
            <a:xfrm>
              <a:off x="6048210"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25" name="tx625"/>
            <p:cNvSpPr/>
            <p:nvPr/>
          </p:nvSpPr>
          <p:spPr>
            <a:xfrm>
              <a:off x="6048210"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26" name="tx626"/>
            <p:cNvSpPr/>
            <p:nvPr/>
          </p:nvSpPr>
          <p:spPr>
            <a:xfrm>
              <a:off x="6048210"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27" name="tx627"/>
            <p:cNvSpPr/>
            <p:nvPr/>
          </p:nvSpPr>
          <p:spPr>
            <a:xfrm>
              <a:off x="6048210"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28" name="tx628"/>
            <p:cNvSpPr/>
            <p:nvPr/>
          </p:nvSpPr>
          <p:spPr>
            <a:xfrm>
              <a:off x="6359258"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29" name="tx629"/>
            <p:cNvSpPr/>
            <p:nvPr/>
          </p:nvSpPr>
          <p:spPr>
            <a:xfrm>
              <a:off x="6359258"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30" name="tx630"/>
            <p:cNvSpPr/>
            <p:nvPr/>
          </p:nvSpPr>
          <p:spPr>
            <a:xfrm>
              <a:off x="6379329" y="53468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631" name="tx631"/>
            <p:cNvSpPr/>
            <p:nvPr/>
          </p:nvSpPr>
          <p:spPr>
            <a:xfrm>
              <a:off x="6359258"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32" name="tx632"/>
            <p:cNvSpPr/>
            <p:nvPr/>
          </p:nvSpPr>
          <p:spPr>
            <a:xfrm>
              <a:off x="6359258"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33" name="tx633"/>
            <p:cNvSpPr/>
            <p:nvPr/>
          </p:nvSpPr>
          <p:spPr>
            <a:xfrm>
              <a:off x="6359258"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34" name="tx634"/>
            <p:cNvSpPr/>
            <p:nvPr/>
          </p:nvSpPr>
          <p:spPr>
            <a:xfrm>
              <a:off x="6359258"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35" name="tx635"/>
            <p:cNvSpPr/>
            <p:nvPr/>
          </p:nvSpPr>
          <p:spPr>
            <a:xfrm>
              <a:off x="6670305"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36" name="tx636"/>
            <p:cNvSpPr/>
            <p:nvPr/>
          </p:nvSpPr>
          <p:spPr>
            <a:xfrm>
              <a:off x="6690376" y="53468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37" name="tx637"/>
            <p:cNvSpPr/>
            <p:nvPr/>
          </p:nvSpPr>
          <p:spPr>
            <a:xfrm>
              <a:off x="6670305"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38" name="tx638"/>
            <p:cNvSpPr/>
            <p:nvPr/>
          </p:nvSpPr>
          <p:spPr>
            <a:xfrm>
              <a:off x="6670305"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39" name="tx639"/>
            <p:cNvSpPr/>
            <p:nvPr/>
          </p:nvSpPr>
          <p:spPr>
            <a:xfrm>
              <a:off x="6670305"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40" name="tx640"/>
            <p:cNvSpPr/>
            <p:nvPr/>
          </p:nvSpPr>
          <p:spPr>
            <a:xfrm>
              <a:off x="6981353"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41" name="tx641"/>
            <p:cNvSpPr/>
            <p:nvPr/>
          </p:nvSpPr>
          <p:spPr>
            <a:xfrm>
              <a:off x="6981353"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42" name="tx642"/>
            <p:cNvSpPr/>
            <p:nvPr/>
          </p:nvSpPr>
          <p:spPr>
            <a:xfrm>
              <a:off x="6981353"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43" name="tx643"/>
            <p:cNvSpPr/>
            <p:nvPr/>
          </p:nvSpPr>
          <p:spPr>
            <a:xfrm>
              <a:off x="6981353"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44" name="tx644"/>
            <p:cNvSpPr/>
            <p:nvPr/>
          </p:nvSpPr>
          <p:spPr>
            <a:xfrm>
              <a:off x="6981353"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45" name="tx645"/>
            <p:cNvSpPr/>
            <p:nvPr/>
          </p:nvSpPr>
          <p:spPr>
            <a:xfrm>
              <a:off x="7292401"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46" name="tx646"/>
            <p:cNvSpPr/>
            <p:nvPr/>
          </p:nvSpPr>
          <p:spPr>
            <a:xfrm>
              <a:off x="7292401"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47" name="tx647"/>
            <p:cNvSpPr/>
            <p:nvPr/>
          </p:nvSpPr>
          <p:spPr>
            <a:xfrm>
              <a:off x="7292401"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48" name="tx648"/>
            <p:cNvSpPr/>
            <p:nvPr/>
          </p:nvSpPr>
          <p:spPr>
            <a:xfrm>
              <a:off x="7292401"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49" name="tx649"/>
            <p:cNvSpPr/>
            <p:nvPr/>
          </p:nvSpPr>
          <p:spPr>
            <a:xfrm>
              <a:off x="7603449"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50" name="tx650"/>
            <p:cNvSpPr/>
            <p:nvPr/>
          </p:nvSpPr>
          <p:spPr>
            <a:xfrm>
              <a:off x="7606146" y="3846090"/>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651" name="tx651"/>
            <p:cNvSpPr/>
            <p:nvPr/>
          </p:nvSpPr>
          <p:spPr>
            <a:xfrm>
              <a:off x="7603449"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52" name="tx652"/>
            <p:cNvSpPr/>
            <p:nvPr/>
          </p:nvSpPr>
          <p:spPr>
            <a:xfrm>
              <a:off x="7603449"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53" name="tx653"/>
            <p:cNvSpPr/>
            <p:nvPr/>
          </p:nvSpPr>
          <p:spPr>
            <a:xfrm>
              <a:off x="7603449"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54" name="tx654"/>
            <p:cNvSpPr/>
            <p:nvPr/>
          </p:nvSpPr>
          <p:spPr>
            <a:xfrm>
              <a:off x="7914496"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55" name="tx655"/>
            <p:cNvSpPr/>
            <p:nvPr/>
          </p:nvSpPr>
          <p:spPr>
            <a:xfrm>
              <a:off x="7914496"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56" name="tx656"/>
            <p:cNvSpPr/>
            <p:nvPr/>
          </p:nvSpPr>
          <p:spPr>
            <a:xfrm>
              <a:off x="7914496"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57" name="tx657"/>
            <p:cNvSpPr/>
            <p:nvPr/>
          </p:nvSpPr>
          <p:spPr>
            <a:xfrm>
              <a:off x="7914496"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58" name="tx658"/>
            <p:cNvSpPr/>
            <p:nvPr/>
          </p:nvSpPr>
          <p:spPr>
            <a:xfrm>
              <a:off x="8225544"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59" name="tx659"/>
            <p:cNvSpPr/>
            <p:nvPr/>
          </p:nvSpPr>
          <p:spPr>
            <a:xfrm>
              <a:off x="8225544"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60" name="tx660"/>
            <p:cNvSpPr/>
            <p:nvPr/>
          </p:nvSpPr>
          <p:spPr>
            <a:xfrm>
              <a:off x="8225544"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61" name="tx661"/>
            <p:cNvSpPr/>
            <p:nvPr/>
          </p:nvSpPr>
          <p:spPr>
            <a:xfrm>
              <a:off x="8225544"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62" name="tx662"/>
            <p:cNvSpPr/>
            <p:nvPr/>
          </p:nvSpPr>
          <p:spPr>
            <a:xfrm>
              <a:off x="8536592"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63" name="tx663"/>
            <p:cNvSpPr/>
            <p:nvPr/>
          </p:nvSpPr>
          <p:spPr>
            <a:xfrm>
              <a:off x="8536592"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64" name="tx664"/>
            <p:cNvSpPr/>
            <p:nvPr/>
          </p:nvSpPr>
          <p:spPr>
            <a:xfrm>
              <a:off x="8536592"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65" name="tx665"/>
            <p:cNvSpPr/>
            <p:nvPr/>
          </p:nvSpPr>
          <p:spPr>
            <a:xfrm>
              <a:off x="8847640"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66" name="tx666"/>
            <p:cNvSpPr/>
            <p:nvPr/>
          </p:nvSpPr>
          <p:spPr>
            <a:xfrm>
              <a:off x="8847640"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67" name="tx667"/>
            <p:cNvSpPr/>
            <p:nvPr/>
          </p:nvSpPr>
          <p:spPr>
            <a:xfrm>
              <a:off x="8847640"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68" name="tx668"/>
            <p:cNvSpPr/>
            <p:nvPr/>
          </p:nvSpPr>
          <p:spPr>
            <a:xfrm>
              <a:off x="4201994"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69" name="tx669"/>
            <p:cNvSpPr/>
            <p:nvPr/>
          </p:nvSpPr>
          <p:spPr>
            <a:xfrm>
              <a:off x="4513042"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0" name="tx670"/>
            <p:cNvSpPr/>
            <p:nvPr/>
          </p:nvSpPr>
          <p:spPr>
            <a:xfrm>
              <a:off x="4824090"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1" name="tx671"/>
            <p:cNvSpPr/>
            <p:nvPr/>
          </p:nvSpPr>
          <p:spPr>
            <a:xfrm>
              <a:off x="5135138"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2" name="tx672"/>
            <p:cNvSpPr/>
            <p:nvPr/>
          </p:nvSpPr>
          <p:spPr>
            <a:xfrm>
              <a:off x="5446185"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3" name="tx673"/>
            <p:cNvSpPr/>
            <p:nvPr/>
          </p:nvSpPr>
          <p:spPr>
            <a:xfrm>
              <a:off x="5757233"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4" name="tx674"/>
            <p:cNvSpPr/>
            <p:nvPr/>
          </p:nvSpPr>
          <p:spPr>
            <a:xfrm>
              <a:off x="6068281"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5" name="tx675"/>
            <p:cNvSpPr/>
            <p:nvPr/>
          </p:nvSpPr>
          <p:spPr>
            <a:xfrm>
              <a:off x="6379329"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76" name="tx676"/>
            <p:cNvSpPr/>
            <p:nvPr/>
          </p:nvSpPr>
          <p:spPr>
            <a:xfrm>
              <a:off x="6690376"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77" name="tx677"/>
            <p:cNvSpPr/>
            <p:nvPr/>
          </p:nvSpPr>
          <p:spPr>
            <a:xfrm>
              <a:off x="7001424"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678" name="tx678"/>
            <p:cNvSpPr/>
            <p:nvPr/>
          </p:nvSpPr>
          <p:spPr>
            <a:xfrm>
              <a:off x="7312472"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679" name="tx679"/>
            <p:cNvSpPr/>
            <p:nvPr/>
          </p:nvSpPr>
          <p:spPr>
            <a:xfrm>
              <a:off x="7623520"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680" name="tx680"/>
            <p:cNvSpPr/>
            <p:nvPr/>
          </p:nvSpPr>
          <p:spPr>
            <a:xfrm>
              <a:off x="7934567"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81" name="tx681"/>
            <p:cNvSpPr/>
            <p:nvPr/>
          </p:nvSpPr>
          <p:spPr>
            <a:xfrm>
              <a:off x="8225544"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82" name="tx682"/>
            <p:cNvSpPr/>
            <p:nvPr/>
          </p:nvSpPr>
          <p:spPr>
            <a:xfrm>
              <a:off x="8536592"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83" name="tx683"/>
            <p:cNvSpPr/>
            <p:nvPr/>
          </p:nvSpPr>
          <p:spPr>
            <a:xfrm>
              <a:off x="8847640"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84" name="tx684"/>
            <p:cNvSpPr/>
            <p:nvPr/>
          </p:nvSpPr>
          <p:spPr>
            <a:xfrm>
              <a:off x="98723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685" name="tx685"/>
            <p:cNvSpPr/>
            <p:nvPr/>
          </p:nvSpPr>
          <p:spPr>
            <a:xfrm>
              <a:off x="1298277"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686" name="tx686"/>
            <p:cNvSpPr/>
            <p:nvPr/>
          </p:nvSpPr>
          <p:spPr>
            <a:xfrm>
              <a:off x="160932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687" name="tx687"/>
            <p:cNvSpPr/>
            <p:nvPr/>
          </p:nvSpPr>
          <p:spPr>
            <a:xfrm>
              <a:off x="192037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688" name="tx688"/>
            <p:cNvSpPr/>
            <p:nvPr/>
          </p:nvSpPr>
          <p:spPr>
            <a:xfrm>
              <a:off x="2231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689" name="tx689"/>
            <p:cNvSpPr/>
            <p:nvPr/>
          </p:nvSpPr>
          <p:spPr>
            <a:xfrm>
              <a:off x="25424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690" name="tx690"/>
            <p:cNvSpPr/>
            <p:nvPr/>
          </p:nvSpPr>
          <p:spPr>
            <a:xfrm>
              <a:off x="28535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691" name="tx691"/>
            <p:cNvSpPr/>
            <p:nvPr/>
          </p:nvSpPr>
          <p:spPr>
            <a:xfrm>
              <a:off x="316456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692" name="tx692"/>
            <p:cNvSpPr/>
            <p:nvPr/>
          </p:nvSpPr>
          <p:spPr>
            <a:xfrm>
              <a:off x="347561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693" name="tx693"/>
            <p:cNvSpPr/>
            <p:nvPr/>
          </p:nvSpPr>
          <p:spPr>
            <a:xfrm>
              <a:off x="378665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694" name="tx694"/>
            <p:cNvSpPr/>
            <p:nvPr/>
          </p:nvSpPr>
          <p:spPr>
            <a:xfrm>
              <a:off x="4097707"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695" name="tx695"/>
            <p:cNvSpPr/>
            <p:nvPr/>
          </p:nvSpPr>
          <p:spPr>
            <a:xfrm>
              <a:off x="4412915"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696" name="tx696"/>
            <p:cNvSpPr/>
            <p:nvPr/>
          </p:nvSpPr>
          <p:spPr>
            <a:xfrm>
              <a:off x="471980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697" name="tx697"/>
            <p:cNvSpPr/>
            <p:nvPr/>
          </p:nvSpPr>
          <p:spPr>
            <a:xfrm>
              <a:off x="50308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698" name="tx698"/>
            <p:cNvSpPr/>
            <p:nvPr/>
          </p:nvSpPr>
          <p:spPr>
            <a:xfrm>
              <a:off x="534189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699" name="tx699"/>
            <p:cNvSpPr/>
            <p:nvPr/>
          </p:nvSpPr>
          <p:spPr>
            <a:xfrm>
              <a:off x="565294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700" name="tx700"/>
            <p:cNvSpPr/>
            <p:nvPr/>
          </p:nvSpPr>
          <p:spPr>
            <a:xfrm>
              <a:off x="59639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701" name="tx701"/>
            <p:cNvSpPr/>
            <p:nvPr/>
          </p:nvSpPr>
          <p:spPr>
            <a:xfrm>
              <a:off x="627504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702" name="tx702"/>
            <p:cNvSpPr/>
            <p:nvPr/>
          </p:nvSpPr>
          <p:spPr>
            <a:xfrm>
              <a:off x="658608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3" name="tx703"/>
            <p:cNvSpPr/>
            <p:nvPr/>
          </p:nvSpPr>
          <p:spPr>
            <a:xfrm>
              <a:off x="6897137"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4" name="tx704"/>
            <p:cNvSpPr/>
            <p:nvPr/>
          </p:nvSpPr>
          <p:spPr>
            <a:xfrm>
              <a:off x="720818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5" name="tx705"/>
            <p:cNvSpPr/>
            <p:nvPr/>
          </p:nvSpPr>
          <p:spPr>
            <a:xfrm>
              <a:off x="751923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6" name="tx706"/>
            <p:cNvSpPr/>
            <p:nvPr/>
          </p:nvSpPr>
          <p:spPr>
            <a:xfrm>
              <a:off x="783028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7" name="tx707"/>
            <p:cNvSpPr/>
            <p:nvPr/>
          </p:nvSpPr>
          <p:spPr>
            <a:xfrm>
              <a:off x="814132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8" name="tx708"/>
            <p:cNvSpPr/>
            <p:nvPr/>
          </p:nvSpPr>
          <p:spPr>
            <a:xfrm>
              <a:off x="845237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9" name="tx709"/>
            <p:cNvSpPr/>
            <p:nvPr/>
          </p:nvSpPr>
          <p:spPr>
            <a:xfrm>
              <a:off x="876342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10" name="tx710"/>
            <p:cNvSpPr/>
            <p:nvPr/>
          </p:nvSpPr>
          <p:spPr>
            <a:xfrm>
              <a:off x="576762" y="563286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711" name="tx711"/>
            <p:cNvSpPr/>
            <p:nvPr/>
          </p:nvSpPr>
          <p:spPr>
            <a:xfrm>
              <a:off x="508182" y="5332715"/>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MengA</a:t>
              </a:r>
            </a:p>
          </p:txBody>
        </p:sp>
        <p:sp>
          <p:nvSpPr>
            <p:cNvPr id="712" name="tx712"/>
            <p:cNvSpPr/>
            <p:nvPr/>
          </p:nvSpPr>
          <p:spPr>
            <a:xfrm>
              <a:off x="645068" y="5032564"/>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713" name="tx713"/>
            <p:cNvSpPr/>
            <p:nvPr/>
          </p:nvSpPr>
          <p:spPr>
            <a:xfrm>
              <a:off x="551890" y="4732414"/>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714" name="tx714"/>
            <p:cNvSpPr/>
            <p:nvPr/>
          </p:nvSpPr>
          <p:spPr>
            <a:xfrm>
              <a:off x="564326" y="4432264"/>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715" name="tx715"/>
            <p:cNvSpPr/>
            <p:nvPr/>
          </p:nvSpPr>
          <p:spPr>
            <a:xfrm>
              <a:off x="551890" y="4132113"/>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716" name="tx716"/>
            <p:cNvSpPr/>
            <p:nvPr/>
          </p:nvSpPr>
          <p:spPr>
            <a:xfrm>
              <a:off x="601542" y="383196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717" name="tx717"/>
            <p:cNvSpPr/>
            <p:nvPr/>
          </p:nvSpPr>
          <p:spPr>
            <a:xfrm>
              <a:off x="620013" y="353181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718" name="tx718"/>
            <p:cNvSpPr/>
            <p:nvPr/>
          </p:nvSpPr>
          <p:spPr>
            <a:xfrm>
              <a:off x="545581" y="3231662"/>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719" name="tx719"/>
            <p:cNvSpPr/>
            <p:nvPr/>
          </p:nvSpPr>
          <p:spPr>
            <a:xfrm>
              <a:off x="551982" y="2931512"/>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720" name="tx720"/>
            <p:cNvSpPr/>
            <p:nvPr/>
          </p:nvSpPr>
          <p:spPr>
            <a:xfrm>
              <a:off x="520618" y="2631362"/>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721" name="tx721"/>
            <p:cNvSpPr/>
            <p:nvPr/>
          </p:nvSpPr>
          <p:spPr>
            <a:xfrm>
              <a:off x="632541" y="2331211"/>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722" name="tx722"/>
            <p:cNvSpPr/>
            <p:nvPr/>
          </p:nvSpPr>
          <p:spPr>
            <a:xfrm>
              <a:off x="576762" y="2031061"/>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723" name="tx723"/>
            <p:cNvSpPr/>
            <p:nvPr/>
          </p:nvSpPr>
          <p:spPr>
            <a:xfrm>
              <a:off x="576762" y="1730911"/>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724" name="tx724"/>
            <p:cNvSpPr/>
            <p:nvPr/>
          </p:nvSpPr>
          <p:spPr>
            <a:xfrm>
              <a:off x="508274" y="1430761"/>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725" name="tx725"/>
            <p:cNvSpPr/>
            <p:nvPr/>
          </p:nvSpPr>
          <p:spPr>
            <a:xfrm>
              <a:off x="620196" y="1130610"/>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726" name="tx726"/>
            <p:cNvSpPr/>
            <p:nvPr/>
          </p:nvSpPr>
          <p:spPr>
            <a:xfrm>
              <a:off x="3093889"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727" name="pic727"/>
            <p:cNvPicPr/>
            <p:nvPr/>
          </p:nvPicPr>
          <p:blipFill>
            <a:blip r:embed="rId2" cstate="print"/>
            <a:stretch>
              <a:fillRect/>
            </a:stretch>
          </p:blipFill>
          <p:spPr>
            <a:xfrm>
              <a:off x="4745481" y="6061727"/>
              <a:ext cx="2160000" cy="219455"/>
            </a:xfrm>
            <a:prstGeom prst="rect">
              <a:avLst/>
            </a:prstGeom>
          </p:spPr>
        </p:pic>
        <p:sp>
          <p:nvSpPr>
            <p:cNvPr id="728" name="pl728"/>
            <p:cNvSpPr/>
            <p:nvPr/>
          </p:nvSpPr>
          <p:spPr>
            <a:xfrm>
              <a:off x="474908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29" name="pl729"/>
            <p:cNvSpPr/>
            <p:nvPr/>
          </p:nvSpPr>
          <p:spPr>
            <a:xfrm>
              <a:off x="604076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0" name="pl730"/>
            <p:cNvSpPr/>
            <p:nvPr/>
          </p:nvSpPr>
          <p:spPr>
            <a:xfrm>
              <a:off x="625604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1" name="pl731"/>
            <p:cNvSpPr/>
            <p:nvPr/>
          </p:nvSpPr>
          <p:spPr>
            <a:xfrm>
              <a:off x="647132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2" name="pl732"/>
            <p:cNvSpPr/>
            <p:nvPr/>
          </p:nvSpPr>
          <p:spPr>
            <a:xfrm>
              <a:off x="668660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3" name="pl733"/>
            <p:cNvSpPr/>
            <p:nvPr/>
          </p:nvSpPr>
          <p:spPr>
            <a:xfrm>
              <a:off x="690188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4" name="pl734"/>
            <p:cNvSpPr/>
            <p:nvPr/>
          </p:nvSpPr>
          <p:spPr>
            <a:xfrm>
              <a:off x="474908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5" name="pl735"/>
            <p:cNvSpPr/>
            <p:nvPr/>
          </p:nvSpPr>
          <p:spPr>
            <a:xfrm>
              <a:off x="604076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6" name="pl736"/>
            <p:cNvSpPr/>
            <p:nvPr/>
          </p:nvSpPr>
          <p:spPr>
            <a:xfrm>
              <a:off x="625604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7" name="pl737"/>
            <p:cNvSpPr/>
            <p:nvPr/>
          </p:nvSpPr>
          <p:spPr>
            <a:xfrm>
              <a:off x="647132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8" name="pl738"/>
            <p:cNvSpPr/>
            <p:nvPr/>
          </p:nvSpPr>
          <p:spPr>
            <a:xfrm>
              <a:off x="668660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9" name="pl739"/>
            <p:cNvSpPr/>
            <p:nvPr/>
          </p:nvSpPr>
          <p:spPr>
            <a:xfrm>
              <a:off x="690188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40" name="tx740"/>
            <p:cNvSpPr/>
            <p:nvPr/>
          </p:nvSpPr>
          <p:spPr>
            <a:xfrm>
              <a:off x="4717992"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741" name="tx741"/>
            <p:cNvSpPr/>
            <p:nvPr/>
          </p:nvSpPr>
          <p:spPr>
            <a:xfrm>
              <a:off x="597858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742" name="tx742"/>
            <p:cNvSpPr/>
            <p:nvPr/>
          </p:nvSpPr>
          <p:spPr>
            <a:xfrm>
              <a:off x="619386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743" name="tx743"/>
            <p:cNvSpPr/>
            <p:nvPr/>
          </p:nvSpPr>
          <p:spPr>
            <a:xfrm>
              <a:off x="640914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744" name="tx744"/>
            <p:cNvSpPr/>
            <p:nvPr/>
          </p:nvSpPr>
          <p:spPr>
            <a:xfrm>
              <a:off x="662442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745" name="tx745"/>
            <p:cNvSpPr/>
            <p:nvPr/>
          </p:nvSpPr>
          <p:spPr>
            <a:xfrm>
              <a:off x="6808612"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746" name="tx746"/>
            <p:cNvSpPr/>
            <p:nvPr/>
          </p:nvSpPr>
          <p:spPr>
            <a:xfrm>
              <a:off x="924959" y="435349"/>
              <a:ext cx="373093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LMICs, 2000-2025</a:t>
              </a:r>
            </a:p>
          </p:txBody>
        </p:sp>
        <p:sp>
          <p:nvSpPr>
            <p:cNvPr id="747" name="tx747"/>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74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LMICs since 2000, with green cells indicating coverage of 90% or more.
In 2015, none of the 14 (0%) vaccines with data achieved coverage of 90% or more.
In 2025, 1 out of 16 (6%) vaccines achieved coverage of 90% or more.
Since 2006, estimates have been made for 6 new vaccines. IPVC is the newest vaccine being reported (2021), which achieved 70% coverage in 2025.</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36966" y="5320371"/>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 name="rc5"/>
            <p:cNvSpPr/>
            <p:nvPr/>
          </p:nvSpPr>
          <p:spPr>
            <a:xfrm>
              <a:off x="2473295" y="5320371"/>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 name="rc6"/>
            <p:cNvSpPr/>
            <p:nvPr/>
          </p:nvSpPr>
          <p:spPr>
            <a:xfrm>
              <a:off x="2941459" y="5320371"/>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 name="rc7"/>
            <p:cNvSpPr/>
            <p:nvPr/>
          </p:nvSpPr>
          <p:spPr>
            <a:xfrm>
              <a:off x="3877788" y="5320371"/>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 name="rc8"/>
            <p:cNvSpPr/>
            <p:nvPr/>
          </p:nvSpPr>
          <p:spPr>
            <a:xfrm>
              <a:off x="3409623" y="5320371"/>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9" name="rc9"/>
            <p:cNvSpPr/>
            <p:nvPr/>
          </p:nvSpPr>
          <p:spPr>
            <a:xfrm>
              <a:off x="5282280" y="5320371"/>
              <a:ext cx="468164" cy="10046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0" name="rc10"/>
            <p:cNvSpPr/>
            <p:nvPr/>
          </p:nvSpPr>
          <p:spPr>
            <a:xfrm>
              <a:off x="5750444" y="5320371"/>
              <a:ext cx="468164" cy="10046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1" name="rc11"/>
            <p:cNvSpPr/>
            <p:nvPr/>
          </p:nvSpPr>
          <p:spPr>
            <a:xfrm>
              <a:off x="6218609" y="5320371"/>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 name="rc12"/>
            <p:cNvSpPr/>
            <p:nvPr/>
          </p:nvSpPr>
          <p:spPr>
            <a:xfrm>
              <a:off x="7154937" y="5320371"/>
              <a:ext cx="468164" cy="10046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3" name="rc13"/>
            <p:cNvSpPr/>
            <p:nvPr/>
          </p:nvSpPr>
          <p:spPr>
            <a:xfrm>
              <a:off x="4345952" y="5320371"/>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 name="rc14"/>
            <p:cNvSpPr/>
            <p:nvPr/>
          </p:nvSpPr>
          <p:spPr>
            <a:xfrm>
              <a:off x="6686773" y="5320371"/>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5" name="rc15"/>
            <p:cNvSpPr/>
            <p:nvPr/>
          </p:nvSpPr>
          <p:spPr>
            <a:xfrm>
              <a:off x="4814116" y="5320371"/>
              <a:ext cx="468164" cy="10046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6" name="rc16"/>
            <p:cNvSpPr/>
            <p:nvPr/>
          </p:nvSpPr>
          <p:spPr>
            <a:xfrm>
              <a:off x="7623101" y="5320371"/>
              <a:ext cx="468164" cy="10046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7" name="rc17"/>
            <p:cNvSpPr/>
            <p:nvPr/>
          </p:nvSpPr>
          <p:spPr>
            <a:xfrm>
              <a:off x="1536966" y="2607939"/>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 name="rc18"/>
            <p:cNvSpPr/>
            <p:nvPr/>
          </p:nvSpPr>
          <p:spPr>
            <a:xfrm>
              <a:off x="2473295" y="2607939"/>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 name="rc19"/>
            <p:cNvSpPr/>
            <p:nvPr/>
          </p:nvSpPr>
          <p:spPr>
            <a:xfrm>
              <a:off x="2941459" y="2607939"/>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 name="rc20"/>
            <p:cNvSpPr/>
            <p:nvPr/>
          </p:nvSpPr>
          <p:spPr>
            <a:xfrm>
              <a:off x="3877788" y="2607939"/>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 name="rc21"/>
            <p:cNvSpPr/>
            <p:nvPr/>
          </p:nvSpPr>
          <p:spPr>
            <a:xfrm>
              <a:off x="3409623" y="2607939"/>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 name="rc22"/>
            <p:cNvSpPr/>
            <p:nvPr/>
          </p:nvSpPr>
          <p:spPr>
            <a:xfrm>
              <a:off x="5282280" y="2607939"/>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 name="rc23"/>
            <p:cNvSpPr/>
            <p:nvPr/>
          </p:nvSpPr>
          <p:spPr>
            <a:xfrm>
              <a:off x="6218609" y="2607939"/>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 name="rc24"/>
            <p:cNvSpPr/>
            <p:nvPr/>
          </p:nvSpPr>
          <p:spPr>
            <a:xfrm>
              <a:off x="7154937" y="2607939"/>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 name="rc25"/>
            <p:cNvSpPr/>
            <p:nvPr/>
          </p:nvSpPr>
          <p:spPr>
            <a:xfrm>
              <a:off x="4345952" y="2607939"/>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 name="rc26"/>
            <p:cNvSpPr/>
            <p:nvPr/>
          </p:nvSpPr>
          <p:spPr>
            <a:xfrm>
              <a:off x="6686773" y="2607939"/>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 name="rc27"/>
            <p:cNvSpPr/>
            <p:nvPr/>
          </p:nvSpPr>
          <p:spPr>
            <a:xfrm>
              <a:off x="1536966" y="4918529"/>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 name="rc28"/>
            <p:cNvSpPr/>
            <p:nvPr/>
          </p:nvSpPr>
          <p:spPr>
            <a:xfrm>
              <a:off x="2473295" y="4918529"/>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9" name="rc29"/>
            <p:cNvSpPr/>
            <p:nvPr/>
          </p:nvSpPr>
          <p:spPr>
            <a:xfrm>
              <a:off x="2941459" y="4918529"/>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0" name="rc30"/>
            <p:cNvSpPr/>
            <p:nvPr/>
          </p:nvSpPr>
          <p:spPr>
            <a:xfrm>
              <a:off x="3877788" y="4918529"/>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1" name="rc31"/>
            <p:cNvSpPr/>
            <p:nvPr/>
          </p:nvSpPr>
          <p:spPr>
            <a:xfrm>
              <a:off x="2005131" y="4918529"/>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 name="rc32"/>
            <p:cNvSpPr/>
            <p:nvPr/>
          </p:nvSpPr>
          <p:spPr>
            <a:xfrm>
              <a:off x="3409623" y="4918529"/>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3" name="rc33"/>
            <p:cNvSpPr/>
            <p:nvPr/>
          </p:nvSpPr>
          <p:spPr>
            <a:xfrm>
              <a:off x="5282280" y="4918529"/>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4" name="rc34"/>
            <p:cNvSpPr/>
            <p:nvPr/>
          </p:nvSpPr>
          <p:spPr>
            <a:xfrm>
              <a:off x="6218609" y="4918529"/>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5" name="rc35"/>
            <p:cNvSpPr/>
            <p:nvPr/>
          </p:nvSpPr>
          <p:spPr>
            <a:xfrm>
              <a:off x="7154937" y="4918529"/>
              <a:ext cx="468164" cy="10046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36" name="rc36"/>
            <p:cNvSpPr/>
            <p:nvPr/>
          </p:nvSpPr>
          <p:spPr>
            <a:xfrm>
              <a:off x="8091266" y="4918529"/>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7" name="rc37"/>
            <p:cNvSpPr/>
            <p:nvPr/>
          </p:nvSpPr>
          <p:spPr>
            <a:xfrm>
              <a:off x="4345952" y="4918529"/>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 name="rc38"/>
            <p:cNvSpPr/>
            <p:nvPr/>
          </p:nvSpPr>
          <p:spPr>
            <a:xfrm>
              <a:off x="6686773" y="4918529"/>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9" name="rc39"/>
            <p:cNvSpPr/>
            <p:nvPr/>
          </p:nvSpPr>
          <p:spPr>
            <a:xfrm>
              <a:off x="4814116" y="4918529"/>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 name="rc40"/>
            <p:cNvSpPr/>
            <p:nvPr/>
          </p:nvSpPr>
          <p:spPr>
            <a:xfrm>
              <a:off x="7623101" y="4918529"/>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1" name="rc41"/>
            <p:cNvSpPr/>
            <p:nvPr/>
          </p:nvSpPr>
          <p:spPr>
            <a:xfrm>
              <a:off x="1536966"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 name="rc42"/>
            <p:cNvSpPr/>
            <p:nvPr/>
          </p:nvSpPr>
          <p:spPr>
            <a:xfrm>
              <a:off x="2473295"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 name="rc43"/>
            <p:cNvSpPr/>
            <p:nvPr/>
          </p:nvSpPr>
          <p:spPr>
            <a:xfrm>
              <a:off x="2941459"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 name="rc44"/>
            <p:cNvSpPr/>
            <p:nvPr/>
          </p:nvSpPr>
          <p:spPr>
            <a:xfrm>
              <a:off x="3877788"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 name="rc45"/>
            <p:cNvSpPr/>
            <p:nvPr/>
          </p:nvSpPr>
          <p:spPr>
            <a:xfrm>
              <a:off x="2005131" y="1101032"/>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 name="rc46"/>
            <p:cNvSpPr/>
            <p:nvPr/>
          </p:nvSpPr>
          <p:spPr>
            <a:xfrm>
              <a:off x="3409623"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 name="rc47"/>
            <p:cNvSpPr/>
            <p:nvPr/>
          </p:nvSpPr>
          <p:spPr>
            <a:xfrm>
              <a:off x="5282280"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 name="rc48"/>
            <p:cNvSpPr/>
            <p:nvPr/>
          </p:nvSpPr>
          <p:spPr>
            <a:xfrm>
              <a:off x="5750444" y="110103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 name="rc49"/>
            <p:cNvSpPr/>
            <p:nvPr/>
          </p:nvSpPr>
          <p:spPr>
            <a:xfrm>
              <a:off x="6218609"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 name="rc50"/>
            <p:cNvSpPr/>
            <p:nvPr/>
          </p:nvSpPr>
          <p:spPr>
            <a:xfrm>
              <a:off x="7154937"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 name="rc51"/>
            <p:cNvSpPr/>
            <p:nvPr/>
          </p:nvSpPr>
          <p:spPr>
            <a:xfrm>
              <a:off x="4345952" y="110103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 name="rc52"/>
            <p:cNvSpPr/>
            <p:nvPr/>
          </p:nvSpPr>
          <p:spPr>
            <a:xfrm>
              <a:off x="6686773"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 name="rc53"/>
            <p:cNvSpPr/>
            <p:nvPr/>
          </p:nvSpPr>
          <p:spPr>
            <a:xfrm>
              <a:off x="1536966" y="5018990"/>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4" name="rc54"/>
            <p:cNvSpPr/>
            <p:nvPr/>
          </p:nvSpPr>
          <p:spPr>
            <a:xfrm>
              <a:off x="2473295" y="501899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5" name="rc55"/>
            <p:cNvSpPr/>
            <p:nvPr/>
          </p:nvSpPr>
          <p:spPr>
            <a:xfrm>
              <a:off x="2941459" y="5018990"/>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6" name="rc56"/>
            <p:cNvSpPr/>
            <p:nvPr/>
          </p:nvSpPr>
          <p:spPr>
            <a:xfrm>
              <a:off x="3877788" y="5018990"/>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7" name="rc57"/>
            <p:cNvSpPr/>
            <p:nvPr/>
          </p:nvSpPr>
          <p:spPr>
            <a:xfrm>
              <a:off x="3409623" y="5018990"/>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8" name="rc58"/>
            <p:cNvSpPr/>
            <p:nvPr/>
          </p:nvSpPr>
          <p:spPr>
            <a:xfrm>
              <a:off x="5282280" y="5018990"/>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9" name="rc59"/>
            <p:cNvSpPr/>
            <p:nvPr/>
          </p:nvSpPr>
          <p:spPr>
            <a:xfrm>
              <a:off x="5750444" y="5018990"/>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0" name="rc60"/>
            <p:cNvSpPr/>
            <p:nvPr/>
          </p:nvSpPr>
          <p:spPr>
            <a:xfrm>
              <a:off x="6218609" y="5018990"/>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 name="rc61"/>
            <p:cNvSpPr/>
            <p:nvPr/>
          </p:nvSpPr>
          <p:spPr>
            <a:xfrm>
              <a:off x="7154937" y="5018990"/>
              <a:ext cx="468164" cy="10046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2" name="rc62"/>
            <p:cNvSpPr/>
            <p:nvPr/>
          </p:nvSpPr>
          <p:spPr>
            <a:xfrm>
              <a:off x="4345952" y="5018990"/>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3" name="rc63"/>
            <p:cNvSpPr/>
            <p:nvPr/>
          </p:nvSpPr>
          <p:spPr>
            <a:xfrm>
              <a:off x="6686773" y="5018990"/>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4" name="rc64"/>
            <p:cNvSpPr/>
            <p:nvPr/>
          </p:nvSpPr>
          <p:spPr>
            <a:xfrm>
              <a:off x="4814116" y="5018990"/>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5" name="rc65"/>
            <p:cNvSpPr/>
            <p:nvPr/>
          </p:nvSpPr>
          <p:spPr>
            <a:xfrm>
              <a:off x="7623101" y="5018990"/>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6" name="rc66"/>
            <p:cNvSpPr/>
            <p:nvPr/>
          </p:nvSpPr>
          <p:spPr>
            <a:xfrm>
              <a:off x="1536966" y="3009780"/>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7" name="rc67"/>
            <p:cNvSpPr/>
            <p:nvPr/>
          </p:nvSpPr>
          <p:spPr>
            <a:xfrm>
              <a:off x="2473295" y="3009780"/>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8" name="rc68"/>
            <p:cNvSpPr/>
            <p:nvPr/>
          </p:nvSpPr>
          <p:spPr>
            <a:xfrm>
              <a:off x="2941459" y="300978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9" name="rc69"/>
            <p:cNvSpPr/>
            <p:nvPr/>
          </p:nvSpPr>
          <p:spPr>
            <a:xfrm>
              <a:off x="3877788" y="300978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0" name="rc70"/>
            <p:cNvSpPr/>
            <p:nvPr/>
          </p:nvSpPr>
          <p:spPr>
            <a:xfrm>
              <a:off x="2005131" y="3009780"/>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 name="rc71"/>
            <p:cNvSpPr/>
            <p:nvPr/>
          </p:nvSpPr>
          <p:spPr>
            <a:xfrm>
              <a:off x="3409623" y="300978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 name="rc72"/>
            <p:cNvSpPr/>
            <p:nvPr/>
          </p:nvSpPr>
          <p:spPr>
            <a:xfrm>
              <a:off x="5282280" y="300978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3" name="rc73"/>
            <p:cNvSpPr/>
            <p:nvPr/>
          </p:nvSpPr>
          <p:spPr>
            <a:xfrm>
              <a:off x="6218609" y="3009780"/>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4" name="rc74"/>
            <p:cNvSpPr/>
            <p:nvPr/>
          </p:nvSpPr>
          <p:spPr>
            <a:xfrm>
              <a:off x="7154937" y="3009780"/>
              <a:ext cx="468164" cy="10046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5" name="rc75"/>
            <p:cNvSpPr/>
            <p:nvPr/>
          </p:nvSpPr>
          <p:spPr>
            <a:xfrm>
              <a:off x="4345952" y="3009780"/>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6" name="rc76"/>
            <p:cNvSpPr/>
            <p:nvPr/>
          </p:nvSpPr>
          <p:spPr>
            <a:xfrm>
              <a:off x="6686773" y="3009780"/>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7" name="rc77"/>
            <p:cNvSpPr/>
            <p:nvPr/>
          </p:nvSpPr>
          <p:spPr>
            <a:xfrm>
              <a:off x="1536966" y="3913925"/>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 name="rc78"/>
            <p:cNvSpPr/>
            <p:nvPr/>
          </p:nvSpPr>
          <p:spPr>
            <a:xfrm>
              <a:off x="2473295" y="3913925"/>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9" name="rc79"/>
            <p:cNvSpPr/>
            <p:nvPr/>
          </p:nvSpPr>
          <p:spPr>
            <a:xfrm>
              <a:off x="2941459" y="3913925"/>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0" name="rc80"/>
            <p:cNvSpPr/>
            <p:nvPr/>
          </p:nvSpPr>
          <p:spPr>
            <a:xfrm>
              <a:off x="3877788" y="3913925"/>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1" name="rc81"/>
            <p:cNvSpPr/>
            <p:nvPr/>
          </p:nvSpPr>
          <p:spPr>
            <a:xfrm>
              <a:off x="3409623" y="3913925"/>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 name="rc82"/>
            <p:cNvSpPr/>
            <p:nvPr/>
          </p:nvSpPr>
          <p:spPr>
            <a:xfrm>
              <a:off x="5282280" y="3913925"/>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 name="rc83"/>
            <p:cNvSpPr/>
            <p:nvPr/>
          </p:nvSpPr>
          <p:spPr>
            <a:xfrm>
              <a:off x="5750444" y="3913925"/>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4" name="rc84"/>
            <p:cNvSpPr/>
            <p:nvPr/>
          </p:nvSpPr>
          <p:spPr>
            <a:xfrm>
              <a:off x="6218609" y="3913925"/>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5" name="rc85"/>
            <p:cNvSpPr/>
            <p:nvPr/>
          </p:nvSpPr>
          <p:spPr>
            <a:xfrm>
              <a:off x="7154937" y="3913925"/>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6" name="rc86"/>
            <p:cNvSpPr/>
            <p:nvPr/>
          </p:nvSpPr>
          <p:spPr>
            <a:xfrm>
              <a:off x="4345952" y="3913925"/>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7" name="rc87"/>
            <p:cNvSpPr/>
            <p:nvPr/>
          </p:nvSpPr>
          <p:spPr>
            <a:xfrm>
              <a:off x="6686773" y="3913925"/>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8" name="rc88"/>
            <p:cNvSpPr/>
            <p:nvPr/>
          </p:nvSpPr>
          <p:spPr>
            <a:xfrm>
              <a:off x="4814116" y="3913925"/>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9" name="rc89"/>
            <p:cNvSpPr/>
            <p:nvPr/>
          </p:nvSpPr>
          <p:spPr>
            <a:xfrm>
              <a:off x="7623101" y="3913925"/>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0" name="rc90"/>
            <p:cNvSpPr/>
            <p:nvPr/>
          </p:nvSpPr>
          <p:spPr>
            <a:xfrm>
              <a:off x="1536966" y="4516688"/>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1" name="rc91"/>
            <p:cNvSpPr/>
            <p:nvPr/>
          </p:nvSpPr>
          <p:spPr>
            <a:xfrm>
              <a:off x="2473295" y="4516688"/>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2" name="rc92"/>
            <p:cNvSpPr/>
            <p:nvPr/>
          </p:nvSpPr>
          <p:spPr>
            <a:xfrm>
              <a:off x="2941459" y="4516688"/>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3" name="rc93"/>
            <p:cNvSpPr/>
            <p:nvPr/>
          </p:nvSpPr>
          <p:spPr>
            <a:xfrm>
              <a:off x="3877788" y="4516688"/>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4" name="rc94"/>
            <p:cNvSpPr/>
            <p:nvPr/>
          </p:nvSpPr>
          <p:spPr>
            <a:xfrm>
              <a:off x="3409623" y="4516688"/>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4516688"/>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6" name="rc96"/>
            <p:cNvSpPr/>
            <p:nvPr/>
          </p:nvSpPr>
          <p:spPr>
            <a:xfrm>
              <a:off x="5750444" y="4516688"/>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7" name="rc97"/>
            <p:cNvSpPr/>
            <p:nvPr/>
          </p:nvSpPr>
          <p:spPr>
            <a:xfrm>
              <a:off x="6218609" y="451668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8" name="rc98"/>
            <p:cNvSpPr/>
            <p:nvPr/>
          </p:nvSpPr>
          <p:spPr>
            <a:xfrm>
              <a:off x="7154937" y="451668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9" name="rc99"/>
            <p:cNvSpPr/>
            <p:nvPr/>
          </p:nvSpPr>
          <p:spPr>
            <a:xfrm>
              <a:off x="6686773" y="451668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0" name="rc100"/>
            <p:cNvSpPr/>
            <p:nvPr/>
          </p:nvSpPr>
          <p:spPr>
            <a:xfrm>
              <a:off x="1536966" y="3411622"/>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 name="rc101"/>
            <p:cNvSpPr/>
            <p:nvPr/>
          </p:nvSpPr>
          <p:spPr>
            <a:xfrm>
              <a:off x="2473295" y="3411622"/>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2" name="rc102"/>
            <p:cNvSpPr/>
            <p:nvPr/>
          </p:nvSpPr>
          <p:spPr>
            <a:xfrm>
              <a:off x="2941459" y="3411622"/>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 name="rc103"/>
            <p:cNvSpPr/>
            <p:nvPr/>
          </p:nvSpPr>
          <p:spPr>
            <a:xfrm>
              <a:off x="3877788" y="3411622"/>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4" name="rc104"/>
            <p:cNvSpPr/>
            <p:nvPr/>
          </p:nvSpPr>
          <p:spPr>
            <a:xfrm>
              <a:off x="3409623" y="3411622"/>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5" name="rc105"/>
            <p:cNvSpPr/>
            <p:nvPr/>
          </p:nvSpPr>
          <p:spPr>
            <a:xfrm>
              <a:off x="5282280" y="3411622"/>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6" name="rc106"/>
            <p:cNvSpPr/>
            <p:nvPr/>
          </p:nvSpPr>
          <p:spPr>
            <a:xfrm>
              <a:off x="5750444" y="3411622"/>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7" name="rc107"/>
            <p:cNvSpPr/>
            <p:nvPr/>
          </p:nvSpPr>
          <p:spPr>
            <a:xfrm>
              <a:off x="6218609" y="3411622"/>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8" name="rc108"/>
            <p:cNvSpPr/>
            <p:nvPr/>
          </p:nvSpPr>
          <p:spPr>
            <a:xfrm>
              <a:off x="7154937" y="3411622"/>
              <a:ext cx="468164" cy="10046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9" name="rc109"/>
            <p:cNvSpPr/>
            <p:nvPr/>
          </p:nvSpPr>
          <p:spPr>
            <a:xfrm>
              <a:off x="4345952" y="3411622"/>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0" name="rc110"/>
            <p:cNvSpPr/>
            <p:nvPr/>
          </p:nvSpPr>
          <p:spPr>
            <a:xfrm>
              <a:off x="6686773" y="3411622"/>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1" name="rc111"/>
            <p:cNvSpPr/>
            <p:nvPr/>
          </p:nvSpPr>
          <p:spPr>
            <a:xfrm>
              <a:off x="4814116" y="3411622"/>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2" name="rc112"/>
            <p:cNvSpPr/>
            <p:nvPr/>
          </p:nvSpPr>
          <p:spPr>
            <a:xfrm>
              <a:off x="7623101" y="3411622"/>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3" name="rc113"/>
            <p:cNvSpPr/>
            <p:nvPr/>
          </p:nvSpPr>
          <p:spPr>
            <a:xfrm>
              <a:off x="1536966" y="4617148"/>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 name="rc114"/>
            <p:cNvSpPr/>
            <p:nvPr/>
          </p:nvSpPr>
          <p:spPr>
            <a:xfrm>
              <a:off x="2473295" y="4617148"/>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5" name="rc115"/>
            <p:cNvSpPr/>
            <p:nvPr/>
          </p:nvSpPr>
          <p:spPr>
            <a:xfrm>
              <a:off x="2941459" y="461714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6" name="rc116"/>
            <p:cNvSpPr/>
            <p:nvPr/>
          </p:nvSpPr>
          <p:spPr>
            <a:xfrm>
              <a:off x="3877788" y="461714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7" name="rc117"/>
            <p:cNvSpPr/>
            <p:nvPr/>
          </p:nvSpPr>
          <p:spPr>
            <a:xfrm>
              <a:off x="2005131" y="4617148"/>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8" name="rc118"/>
            <p:cNvSpPr/>
            <p:nvPr/>
          </p:nvSpPr>
          <p:spPr>
            <a:xfrm>
              <a:off x="3409623" y="461714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9" name="rc119"/>
            <p:cNvSpPr/>
            <p:nvPr/>
          </p:nvSpPr>
          <p:spPr>
            <a:xfrm>
              <a:off x="5282280" y="4617148"/>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0" name="rc120"/>
            <p:cNvSpPr/>
            <p:nvPr/>
          </p:nvSpPr>
          <p:spPr>
            <a:xfrm>
              <a:off x="5750444" y="4617148"/>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1" name="rc121"/>
            <p:cNvSpPr/>
            <p:nvPr/>
          </p:nvSpPr>
          <p:spPr>
            <a:xfrm>
              <a:off x="6218609" y="4617148"/>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22" name="rc122"/>
            <p:cNvSpPr/>
            <p:nvPr/>
          </p:nvSpPr>
          <p:spPr>
            <a:xfrm>
              <a:off x="7154937" y="4617148"/>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23" name="rc123"/>
            <p:cNvSpPr/>
            <p:nvPr/>
          </p:nvSpPr>
          <p:spPr>
            <a:xfrm>
              <a:off x="8091266" y="4617148"/>
              <a:ext cx="468164" cy="10046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4" name="rc124"/>
            <p:cNvSpPr/>
            <p:nvPr/>
          </p:nvSpPr>
          <p:spPr>
            <a:xfrm>
              <a:off x="4345952" y="4617148"/>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5" name="rc125"/>
            <p:cNvSpPr/>
            <p:nvPr/>
          </p:nvSpPr>
          <p:spPr>
            <a:xfrm>
              <a:off x="6686773" y="4617148"/>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26" name="rc126"/>
            <p:cNvSpPr/>
            <p:nvPr/>
          </p:nvSpPr>
          <p:spPr>
            <a:xfrm>
              <a:off x="4814116" y="4617148"/>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7" name="rc127"/>
            <p:cNvSpPr/>
            <p:nvPr/>
          </p:nvSpPr>
          <p:spPr>
            <a:xfrm>
              <a:off x="7623101" y="4617148"/>
              <a:ext cx="468164" cy="10046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28" name="rc128"/>
            <p:cNvSpPr/>
            <p:nvPr/>
          </p:nvSpPr>
          <p:spPr>
            <a:xfrm>
              <a:off x="1536966" y="4114846"/>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9" name="rc129"/>
            <p:cNvSpPr/>
            <p:nvPr/>
          </p:nvSpPr>
          <p:spPr>
            <a:xfrm>
              <a:off x="2473295" y="4114846"/>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0" name="rc130"/>
            <p:cNvSpPr/>
            <p:nvPr/>
          </p:nvSpPr>
          <p:spPr>
            <a:xfrm>
              <a:off x="2941459" y="4114846"/>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1" name="rc131"/>
            <p:cNvSpPr/>
            <p:nvPr/>
          </p:nvSpPr>
          <p:spPr>
            <a:xfrm>
              <a:off x="3877788" y="4114846"/>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2" name="rc132"/>
            <p:cNvSpPr/>
            <p:nvPr/>
          </p:nvSpPr>
          <p:spPr>
            <a:xfrm>
              <a:off x="2005131" y="4114846"/>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3" name="rc133"/>
            <p:cNvSpPr/>
            <p:nvPr/>
          </p:nvSpPr>
          <p:spPr>
            <a:xfrm>
              <a:off x="3409623" y="4114846"/>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4" name="rc134"/>
            <p:cNvSpPr/>
            <p:nvPr/>
          </p:nvSpPr>
          <p:spPr>
            <a:xfrm>
              <a:off x="5282280" y="4114846"/>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5" name="rc135"/>
            <p:cNvSpPr/>
            <p:nvPr/>
          </p:nvSpPr>
          <p:spPr>
            <a:xfrm>
              <a:off x="5750444" y="4114846"/>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6" name="rc136"/>
            <p:cNvSpPr/>
            <p:nvPr/>
          </p:nvSpPr>
          <p:spPr>
            <a:xfrm>
              <a:off x="6218609" y="4114846"/>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7" name="rc137"/>
            <p:cNvSpPr/>
            <p:nvPr/>
          </p:nvSpPr>
          <p:spPr>
            <a:xfrm>
              <a:off x="7154937" y="4114846"/>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38" name="rc138"/>
            <p:cNvSpPr/>
            <p:nvPr/>
          </p:nvSpPr>
          <p:spPr>
            <a:xfrm>
              <a:off x="4345952" y="4114846"/>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9" name="rc139"/>
            <p:cNvSpPr/>
            <p:nvPr/>
          </p:nvSpPr>
          <p:spPr>
            <a:xfrm>
              <a:off x="4814116" y="411484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0" name="rc140"/>
            <p:cNvSpPr/>
            <p:nvPr/>
          </p:nvSpPr>
          <p:spPr>
            <a:xfrm>
              <a:off x="1536966" y="120149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 name="rc141"/>
            <p:cNvSpPr/>
            <p:nvPr/>
          </p:nvSpPr>
          <p:spPr>
            <a:xfrm>
              <a:off x="2473295" y="120149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2941459" y="120149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 name="rc143"/>
            <p:cNvSpPr/>
            <p:nvPr/>
          </p:nvSpPr>
          <p:spPr>
            <a:xfrm>
              <a:off x="3877788" y="120149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 name="rc144"/>
            <p:cNvSpPr/>
            <p:nvPr/>
          </p:nvSpPr>
          <p:spPr>
            <a:xfrm>
              <a:off x="2005131" y="120149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 name="rc145"/>
            <p:cNvSpPr/>
            <p:nvPr/>
          </p:nvSpPr>
          <p:spPr>
            <a:xfrm>
              <a:off x="3409623" y="120149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 name="rc146"/>
            <p:cNvSpPr/>
            <p:nvPr/>
          </p:nvSpPr>
          <p:spPr>
            <a:xfrm>
              <a:off x="5282280" y="120149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 name="rc147"/>
            <p:cNvSpPr/>
            <p:nvPr/>
          </p:nvSpPr>
          <p:spPr>
            <a:xfrm>
              <a:off x="5750444" y="120149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 name="rc148"/>
            <p:cNvSpPr/>
            <p:nvPr/>
          </p:nvSpPr>
          <p:spPr>
            <a:xfrm>
              <a:off x="6218609" y="120149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 name="rc149"/>
            <p:cNvSpPr/>
            <p:nvPr/>
          </p:nvSpPr>
          <p:spPr>
            <a:xfrm>
              <a:off x="7154937" y="1201492"/>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 name="rc150"/>
            <p:cNvSpPr/>
            <p:nvPr/>
          </p:nvSpPr>
          <p:spPr>
            <a:xfrm>
              <a:off x="6686773" y="120149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1" name="rc151"/>
            <p:cNvSpPr/>
            <p:nvPr/>
          </p:nvSpPr>
          <p:spPr>
            <a:xfrm>
              <a:off x="1536966" y="3612543"/>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2" name="rc152"/>
            <p:cNvSpPr/>
            <p:nvPr/>
          </p:nvSpPr>
          <p:spPr>
            <a:xfrm>
              <a:off x="2473295" y="361254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3" name="rc153"/>
            <p:cNvSpPr/>
            <p:nvPr/>
          </p:nvSpPr>
          <p:spPr>
            <a:xfrm>
              <a:off x="2941459" y="361254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4" name="rc154"/>
            <p:cNvSpPr/>
            <p:nvPr/>
          </p:nvSpPr>
          <p:spPr>
            <a:xfrm>
              <a:off x="3877788" y="361254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5" name="rc155"/>
            <p:cNvSpPr/>
            <p:nvPr/>
          </p:nvSpPr>
          <p:spPr>
            <a:xfrm>
              <a:off x="3409623" y="361254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6" name="rc156"/>
            <p:cNvSpPr/>
            <p:nvPr/>
          </p:nvSpPr>
          <p:spPr>
            <a:xfrm>
              <a:off x="5282280" y="3612543"/>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7" name="rc157"/>
            <p:cNvSpPr/>
            <p:nvPr/>
          </p:nvSpPr>
          <p:spPr>
            <a:xfrm>
              <a:off x="5750444" y="3612543"/>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8" name="rc158"/>
            <p:cNvSpPr/>
            <p:nvPr/>
          </p:nvSpPr>
          <p:spPr>
            <a:xfrm>
              <a:off x="6218609" y="3612543"/>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9" name="rc159"/>
            <p:cNvSpPr/>
            <p:nvPr/>
          </p:nvSpPr>
          <p:spPr>
            <a:xfrm>
              <a:off x="7154937" y="3612543"/>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0" name="rc160"/>
            <p:cNvSpPr/>
            <p:nvPr/>
          </p:nvSpPr>
          <p:spPr>
            <a:xfrm>
              <a:off x="4345952" y="3612543"/>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1" name="rc161"/>
            <p:cNvSpPr/>
            <p:nvPr/>
          </p:nvSpPr>
          <p:spPr>
            <a:xfrm>
              <a:off x="6686773" y="3612543"/>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2" name="rc162"/>
            <p:cNvSpPr/>
            <p:nvPr/>
          </p:nvSpPr>
          <p:spPr>
            <a:xfrm>
              <a:off x="4814116" y="361254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63" name="rc163"/>
            <p:cNvSpPr/>
            <p:nvPr/>
          </p:nvSpPr>
          <p:spPr>
            <a:xfrm>
              <a:off x="1536966" y="1703794"/>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4" name="rc164"/>
            <p:cNvSpPr/>
            <p:nvPr/>
          </p:nvSpPr>
          <p:spPr>
            <a:xfrm>
              <a:off x="2473295" y="1703794"/>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5" name="rc165"/>
            <p:cNvSpPr/>
            <p:nvPr/>
          </p:nvSpPr>
          <p:spPr>
            <a:xfrm>
              <a:off x="2941459" y="1703794"/>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6" name="rc166"/>
            <p:cNvSpPr/>
            <p:nvPr/>
          </p:nvSpPr>
          <p:spPr>
            <a:xfrm>
              <a:off x="3877788" y="1703794"/>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409623" y="1703794"/>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5282280" y="1703794"/>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9" name="rc169"/>
            <p:cNvSpPr/>
            <p:nvPr/>
          </p:nvSpPr>
          <p:spPr>
            <a:xfrm>
              <a:off x="5750444" y="1703794"/>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70" name="rc170"/>
            <p:cNvSpPr/>
            <p:nvPr/>
          </p:nvSpPr>
          <p:spPr>
            <a:xfrm>
              <a:off x="6218609" y="1703794"/>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1" name="rc171"/>
            <p:cNvSpPr/>
            <p:nvPr/>
          </p:nvSpPr>
          <p:spPr>
            <a:xfrm>
              <a:off x="7154937" y="1703794"/>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2" name="rc172"/>
            <p:cNvSpPr/>
            <p:nvPr/>
          </p:nvSpPr>
          <p:spPr>
            <a:xfrm>
              <a:off x="8091266" y="170379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3" name="rc173"/>
            <p:cNvSpPr/>
            <p:nvPr/>
          </p:nvSpPr>
          <p:spPr>
            <a:xfrm>
              <a:off x="4345952" y="1703794"/>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4" name="rc174"/>
            <p:cNvSpPr/>
            <p:nvPr/>
          </p:nvSpPr>
          <p:spPr>
            <a:xfrm>
              <a:off x="6686773" y="1703794"/>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5" name="rc175"/>
            <p:cNvSpPr/>
            <p:nvPr/>
          </p:nvSpPr>
          <p:spPr>
            <a:xfrm>
              <a:off x="4814116" y="1703794"/>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6" name="rc176"/>
            <p:cNvSpPr/>
            <p:nvPr/>
          </p:nvSpPr>
          <p:spPr>
            <a:xfrm>
              <a:off x="7623101" y="170379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7" name="rc177"/>
            <p:cNvSpPr/>
            <p:nvPr/>
          </p:nvSpPr>
          <p:spPr>
            <a:xfrm>
              <a:off x="1536966" y="5119450"/>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8" name="rc178"/>
            <p:cNvSpPr/>
            <p:nvPr/>
          </p:nvSpPr>
          <p:spPr>
            <a:xfrm>
              <a:off x="2473295" y="5119450"/>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9" name="rc179"/>
            <p:cNvSpPr/>
            <p:nvPr/>
          </p:nvSpPr>
          <p:spPr>
            <a:xfrm>
              <a:off x="2941459" y="511945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80" name="rc180"/>
            <p:cNvSpPr/>
            <p:nvPr/>
          </p:nvSpPr>
          <p:spPr>
            <a:xfrm>
              <a:off x="3877788" y="511945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81" name="rc181"/>
            <p:cNvSpPr/>
            <p:nvPr/>
          </p:nvSpPr>
          <p:spPr>
            <a:xfrm>
              <a:off x="3409623" y="511945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82" name="rc182"/>
            <p:cNvSpPr/>
            <p:nvPr/>
          </p:nvSpPr>
          <p:spPr>
            <a:xfrm>
              <a:off x="5282280" y="5119450"/>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83" name="rc183"/>
            <p:cNvSpPr/>
            <p:nvPr/>
          </p:nvSpPr>
          <p:spPr>
            <a:xfrm>
              <a:off x="6218609" y="5119450"/>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84" name="rc184"/>
            <p:cNvSpPr/>
            <p:nvPr/>
          </p:nvSpPr>
          <p:spPr>
            <a:xfrm>
              <a:off x="7154937" y="5119450"/>
              <a:ext cx="468164" cy="10046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85" name="rc185"/>
            <p:cNvSpPr/>
            <p:nvPr/>
          </p:nvSpPr>
          <p:spPr>
            <a:xfrm>
              <a:off x="8091266" y="5119450"/>
              <a:ext cx="468164" cy="10046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86" name="rc186"/>
            <p:cNvSpPr/>
            <p:nvPr/>
          </p:nvSpPr>
          <p:spPr>
            <a:xfrm>
              <a:off x="7623101" y="5119450"/>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87" name="rc187"/>
            <p:cNvSpPr/>
            <p:nvPr/>
          </p:nvSpPr>
          <p:spPr>
            <a:xfrm>
              <a:off x="1536966" y="5219911"/>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88" name="rc188"/>
            <p:cNvSpPr/>
            <p:nvPr/>
          </p:nvSpPr>
          <p:spPr>
            <a:xfrm>
              <a:off x="2473295" y="5219911"/>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9" name="rc189"/>
            <p:cNvSpPr/>
            <p:nvPr/>
          </p:nvSpPr>
          <p:spPr>
            <a:xfrm>
              <a:off x="2941459" y="5219911"/>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90" name="rc190"/>
            <p:cNvSpPr/>
            <p:nvPr/>
          </p:nvSpPr>
          <p:spPr>
            <a:xfrm>
              <a:off x="3877788" y="5219911"/>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91" name="rc191"/>
            <p:cNvSpPr/>
            <p:nvPr/>
          </p:nvSpPr>
          <p:spPr>
            <a:xfrm>
              <a:off x="3409623" y="5219911"/>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92" name="rc192"/>
            <p:cNvSpPr/>
            <p:nvPr/>
          </p:nvSpPr>
          <p:spPr>
            <a:xfrm>
              <a:off x="5282280" y="5219911"/>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3" name="rc193"/>
            <p:cNvSpPr/>
            <p:nvPr/>
          </p:nvSpPr>
          <p:spPr>
            <a:xfrm>
              <a:off x="6218609" y="5219911"/>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94" name="rc194"/>
            <p:cNvSpPr/>
            <p:nvPr/>
          </p:nvSpPr>
          <p:spPr>
            <a:xfrm>
              <a:off x="7154937" y="5219911"/>
              <a:ext cx="468164" cy="10046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95" name="rc195"/>
            <p:cNvSpPr/>
            <p:nvPr/>
          </p:nvSpPr>
          <p:spPr>
            <a:xfrm>
              <a:off x="4345952" y="5219911"/>
              <a:ext cx="468164" cy="10046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96" name="rc196"/>
            <p:cNvSpPr/>
            <p:nvPr/>
          </p:nvSpPr>
          <p:spPr>
            <a:xfrm>
              <a:off x="6686773" y="5219911"/>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97" name="rc197"/>
            <p:cNvSpPr/>
            <p:nvPr/>
          </p:nvSpPr>
          <p:spPr>
            <a:xfrm>
              <a:off x="4814116" y="5219911"/>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98" name="rc198"/>
            <p:cNvSpPr/>
            <p:nvPr/>
          </p:nvSpPr>
          <p:spPr>
            <a:xfrm>
              <a:off x="1536966" y="230655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9" name="rc199"/>
            <p:cNvSpPr/>
            <p:nvPr/>
          </p:nvSpPr>
          <p:spPr>
            <a:xfrm>
              <a:off x="2473295" y="2306557"/>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0" name="rc200"/>
            <p:cNvSpPr/>
            <p:nvPr/>
          </p:nvSpPr>
          <p:spPr>
            <a:xfrm>
              <a:off x="2941459" y="2306557"/>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1" name="rc201"/>
            <p:cNvSpPr/>
            <p:nvPr/>
          </p:nvSpPr>
          <p:spPr>
            <a:xfrm>
              <a:off x="3877788" y="2306557"/>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2" name="rc202"/>
            <p:cNvSpPr/>
            <p:nvPr/>
          </p:nvSpPr>
          <p:spPr>
            <a:xfrm>
              <a:off x="2005131" y="2306557"/>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3" name="rc203"/>
            <p:cNvSpPr/>
            <p:nvPr/>
          </p:nvSpPr>
          <p:spPr>
            <a:xfrm>
              <a:off x="3409623" y="2306557"/>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4" name="rc204"/>
            <p:cNvSpPr/>
            <p:nvPr/>
          </p:nvSpPr>
          <p:spPr>
            <a:xfrm>
              <a:off x="5282280" y="2306557"/>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5" name="rc205"/>
            <p:cNvSpPr/>
            <p:nvPr/>
          </p:nvSpPr>
          <p:spPr>
            <a:xfrm>
              <a:off x="5750444" y="230655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06" name="rc206"/>
            <p:cNvSpPr/>
            <p:nvPr/>
          </p:nvSpPr>
          <p:spPr>
            <a:xfrm>
              <a:off x="6218609" y="230655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07" name="rc207"/>
            <p:cNvSpPr/>
            <p:nvPr/>
          </p:nvSpPr>
          <p:spPr>
            <a:xfrm>
              <a:off x="7154937" y="2306557"/>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8" name="rc208"/>
            <p:cNvSpPr/>
            <p:nvPr/>
          </p:nvSpPr>
          <p:spPr>
            <a:xfrm>
              <a:off x="4345952" y="2306557"/>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9" name="rc209"/>
            <p:cNvSpPr/>
            <p:nvPr/>
          </p:nvSpPr>
          <p:spPr>
            <a:xfrm>
              <a:off x="6686773" y="230655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10" name="rc210"/>
            <p:cNvSpPr/>
            <p:nvPr/>
          </p:nvSpPr>
          <p:spPr>
            <a:xfrm>
              <a:off x="4814116" y="230655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11" name="rc211"/>
            <p:cNvSpPr/>
            <p:nvPr/>
          </p:nvSpPr>
          <p:spPr>
            <a:xfrm>
              <a:off x="1536966" y="160333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2" name="rc212"/>
            <p:cNvSpPr/>
            <p:nvPr/>
          </p:nvSpPr>
          <p:spPr>
            <a:xfrm>
              <a:off x="2473295" y="1603334"/>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3" name="rc213"/>
            <p:cNvSpPr/>
            <p:nvPr/>
          </p:nvSpPr>
          <p:spPr>
            <a:xfrm>
              <a:off x="2941459" y="1603334"/>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4" name="rc214"/>
            <p:cNvSpPr/>
            <p:nvPr/>
          </p:nvSpPr>
          <p:spPr>
            <a:xfrm>
              <a:off x="3877788" y="1603334"/>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5" name="rc215"/>
            <p:cNvSpPr/>
            <p:nvPr/>
          </p:nvSpPr>
          <p:spPr>
            <a:xfrm>
              <a:off x="2005131" y="1603334"/>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16" name="rc216"/>
            <p:cNvSpPr/>
            <p:nvPr/>
          </p:nvSpPr>
          <p:spPr>
            <a:xfrm>
              <a:off x="3409623" y="1603334"/>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7" name="rc217"/>
            <p:cNvSpPr/>
            <p:nvPr/>
          </p:nvSpPr>
          <p:spPr>
            <a:xfrm>
              <a:off x="5282280" y="1603334"/>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8" name="rc218"/>
            <p:cNvSpPr/>
            <p:nvPr/>
          </p:nvSpPr>
          <p:spPr>
            <a:xfrm>
              <a:off x="5750444" y="1603334"/>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9" name="rc219"/>
            <p:cNvSpPr/>
            <p:nvPr/>
          </p:nvSpPr>
          <p:spPr>
            <a:xfrm>
              <a:off x="6218609" y="1603334"/>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0" name="rc220"/>
            <p:cNvSpPr/>
            <p:nvPr/>
          </p:nvSpPr>
          <p:spPr>
            <a:xfrm>
              <a:off x="7154937" y="1603334"/>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1" name="rc221"/>
            <p:cNvSpPr/>
            <p:nvPr/>
          </p:nvSpPr>
          <p:spPr>
            <a:xfrm>
              <a:off x="4345952" y="1603334"/>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2" name="rc222"/>
            <p:cNvSpPr/>
            <p:nvPr/>
          </p:nvSpPr>
          <p:spPr>
            <a:xfrm>
              <a:off x="6686773" y="1603334"/>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3" name="rc223"/>
            <p:cNvSpPr/>
            <p:nvPr/>
          </p:nvSpPr>
          <p:spPr>
            <a:xfrm>
              <a:off x="4814116" y="1603334"/>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4" name="rc224"/>
            <p:cNvSpPr/>
            <p:nvPr/>
          </p:nvSpPr>
          <p:spPr>
            <a:xfrm>
              <a:off x="1536966" y="421530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5" name="rc225"/>
            <p:cNvSpPr/>
            <p:nvPr/>
          </p:nvSpPr>
          <p:spPr>
            <a:xfrm>
              <a:off x="2473295" y="4215306"/>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6" name="rc226"/>
            <p:cNvSpPr/>
            <p:nvPr/>
          </p:nvSpPr>
          <p:spPr>
            <a:xfrm>
              <a:off x="2941459" y="421530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7" name="rc227"/>
            <p:cNvSpPr/>
            <p:nvPr/>
          </p:nvSpPr>
          <p:spPr>
            <a:xfrm>
              <a:off x="3877788" y="421530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8" name="rc228"/>
            <p:cNvSpPr/>
            <p:nvPr/>
          </p:nvSpPr>
          <p:spPr>
            <a:xfrm>
              <a:off x="3409623" y="4215306"/>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9" name="rc229"/>
            <p:cNvSpPr/>
            <p:nvPr/>
          </p:nvSpPr>
          <p:spPr>
            <a:xfrm>
              <a:off x="5282280" y="4215306"/>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0" name="rc230"/>
            <p:cNvSpPr/>
            <p:nvPr/>
          </p:nvSpPr>
          <p:spPr>
            <a:xfrm>
              <a:off x="5750444" y="4215306"/>
              <a:ext cx="468164" cy="10046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231" name="rc231"/>
            <p:cNvSpPr/>
            <p:nvPr/>
          </p:nvSpPr>
          <p:spPr>
            <a:xfrm>
              <a:off x="6218609" y="4215306"/>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32" name="rc232"/>
            <p:cNvSpPr/>
            <p:nvPr/>
          </p:nvSpPr>
          <p:spPr>
            <a:xfrm>
              <a:off x="7154937" y="4215306"/>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33" name="rc233"/>
            <p:cNvSpPr/>
            <p:nvPr/>
          </p:nvSpPr>
          <p:spPr>
            <a:xfrm>
              <a:off x="4345952" y="421530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34" name="rc234"/>
            <p:cNvSpPr/>
            <p:nvPr/>
          </p:nvSpPr>
          <p:spPr>
            <a:xfrm>
              <a:off x="6686773" y="4215306"/>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35" name="rc235"/>
            <p:cNvSpPr/>
            <p:nvPr/>
          </p:nvSpPr>
          <p:spPr>
            <a:xfrm>
              <a:off x="4814116" y="4215306"/>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6" name="rc236"/>
            <p:cNvSpPr/>
            <p:nvPr/>
          </p:nvSpPr>
          <p:spPr>
            <a:xfrm>
              <a:off x="7623101" y="4215306"/>
              <a:ext cx="468164" cy="10046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237" name="rc237"/>
            <p:cNvSpPr/>
            <p:nvPr/>
          </p:nvSpPr>
          <p:spPr>
            <a:xfrm>
              <a:off x="1536966" y="3311162"/>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8" name="rc238"/>
            <p:cNvSpPr/>
            <p:nvPr/>
          </p:nvSpPr>
          <p:spPr>
            <a:xfrm>
              <a:off x="2473295" y="3311162"/>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9" name="rc239"/>
            <p:cNvSpPr/>
            <p:nvPr/>
          </p:nvSpPr>
          <p:spPr>
            <a:xfrm>
              <a:off x="2941459" y="3311162"/>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0" name="rc240"/>
            <p:cNvSpPr/>
            <p:nvPr/>
          </p:nvSpPr>
          <p:spPr>
            <a:xfrm>
              <a:off x="3877788" y="3311162"/>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1" name="rc241"/>
            <p:cNvSpPr/>
            <p:nvPr/>
          </p:nvSpPr>
          <p:spPr>
            <a:xfrm>
              <a:off x="2005131" y="3311162"/>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42" name="rc242"/>
            <p:cNvSpPr/>
            <p:nvPr/>
          </p:nvSpPr>
          <p:spPr>
            <a:xfrm>
              <a:off x="3409623" y="3311162"/>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3" name="rc243"/>
            <p:cNvSpPr/>
            <p:nvPr/>
          </p:nvSpPr>
          <p:spPr>
            <a:xfrm>
              <a:off x="5282280" y="3311162"/>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4" name="rc244"/>
            <p:cNvSpPr/>
            <p:nvPr/>
          </p:nvSpPr>
          <p:spPr>
            <a:xfrm>
              <a:off x="5750444" y="3311162"/>
              <a:ext cx="468164" cy="10046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45" name="rc245"/>
            <p:cNvSpPr/>
            <p:nvPr/>
          </p:nvSpPr>
          <p:spPr>
            <a:xfrm>
              <a:off x="6218609" y="3311162"/>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6" name="rc246"/>
            <p:cNvSpPr/>
            <p:nvPr/>
          </p:nvSpPr>
          <p:spPr>
            <a:xfrm>
              <a:off x="7154937" y="3311162"/>
              <a:ext cx="468164" cy="10046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47" name="rc247"/>
            <p:cNvSpPr/>
            <p:nvPr/>
          </p:nvSpPr>
          <p:spPr>
            <a:xfrm>
              <a:off x="4345952" y="3311162"/>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8" name="rc248"/>
            <p:cNvSpPr/>
            <p:nvPr/>
          </p:nvSpPr>
          <p:spPr>
            <a:xfrm>
              <a:off x="6686773" y="3311162"/>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9" name="rc249"/>
            <p:cNvSpPr/>
            <p:nvPr/>
          </p:nvSpPr>
          <p:spPr>
            <a:xfrm>
              <a:off x="4814116" y="3311162"/>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0" name="rc250"/>
            <p:cNvSpPr/>
            <p:nvPr/>
          </p:nvSpPr>
          <p:spPr>
            <a:xfrm>
              <a:off x="1536966" y="2507478"/>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1" name="rc251"/>
            <p:cNvSpPr/>
            <p:nvPr/>
          </p:nvSpPr>
          <p:spPr>
            <a:xfrm>
              <a:off x="2473295" y="2507478"/>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52" name="rc252"/>
            <p:cNvSpPr/>
            <p:nvPr/>
          </p:nvSpPr>
          <p:spPr>
            <a:xfrm>
              <a:off x="2941459" y="2507478"/>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53" name="rc253"/>
            <p:cNvSpPr/>
            <p:nvPr/>
          </p:nvSpPr>
          <p:spPr>
            <a:xfrm>
              <a:off x="3877788" y="2507478"/>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4" name="rc254"/>
            <p:cNvSpPr/>
            <p:nvPr/>
          </p:nvSpPr>
          <p:spPr>
            <a:xfrm>
              <a:off x="2005131" y="2507478"/>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5" name="rc255"/>
            <p:cNvSpPr/>
            <p:nvPr/>
          </p:nvSpPr>
          <p:spPr>
            <a:xfrm>
              <a:off x="3409623" y="2507478"/>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6" name="rc256"/>
            <p:cNvSpPr/>
            <p:nvPr/>
          </p:nvSpPr>
          <p:spPr>
            <a:xfrm>
              <a:off x="5282280" y="2507478"/>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7" name="rc257"/>
            <p:cNvSpPr/>
            <p:nvPr/>
          </p:nvSpPr>
          <p:spPr>
            <a:xfrm>
              <a:off x="5750444" y="2507478"/>
              <a:ext cx="468164" cy="10046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8" name="rc258"/>
            <p:cNvSpPr/>
            <p:nvPr/>
          </p:nvSpPr>
          <p:spPr>
            <a:xfrm>
              <a:off x="6218609" y="2507478"/>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9" name="rc259"/>
            <p:cNvSpPr/>
            <p:nvPr/>
          </p:nvSpPr>
          <p:spPr>
            <a:xfrm>
              <a:off x="7154937" y="2507478"/>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0" name="rc260"/>
            <p:cNvSpPr/>
            <p:nvPr/>
          </p:nvSpPr>
          <p:spPr>
            <a:xfrm>
              <a:off x="4345952" y="2507478"/>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61" name="rc261"/>
            <p:cNvSpPr/>
            <p:nvPr/>
          </p:nvSpPr>
          <p:spPr>
            <a:xfrm>
              <a:off x="6686773" y="2507478"/>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2" name="rc262"/>
            <p:cNvSpPr/>
            <p:nvPr/>
          </p:nvSpPr>
          <p:spPr>
            <a:xfrm>
              <a:off x="4814116" y="2507478"/>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63" name="rc263"/>
            <p:cNvSpPr/>
            <p:nvPr/>
          </p:nvSpPr>
          <p:spPr>
            <a:xfrm>
              <a:off x="1536966" y="4717608"/>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4" name="rc264"/>
            <p:cNvSpPr/>
            <p:nvPr/>
          </p:nvSpPr>
          <p:spPr>
            <a:xfrm>
              <a:off x="2473295" y="4717608"/>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65" name="rc265"/>
            <p:cNvSpPr/>
            <p:nvPr/>
          </p:nvSpPr>
          <p:spPr>
            <a:xfrm>
              <a:off x="2941459" y="4717608"/>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66" name="rc266"/>
            <p:cNvSpPr/>
            <p:nvPr/>
          </p:nvSpPr>
          <p:spPr>
            <a:xfrm>
              <a:off x="3877788" y="4717608"/>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67" name="rc267"/>
            <p:cNvSpPr/>
            <p:nvPr/>
          </p:nvSpPr>
          <p:spPr>
            <a:xfrm>
              <a:off x="2005131" y="4717608"/>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68" name="rc268"/>
            <p:cNvSpPr/>
            <p:nvPr/>
          </p:nvSpPr>
          <p:spPr>
            <a:xfrm>
              <a:off x="3409623" y="4717608"/>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69" name="rc269"/>
            <p:cNvSpPr/>
            <p:nvPr/>
          </p:nvSpPr>
          <p:spPr>
            <a:xfrm>
              <a:off x="5282280" y="4717608"/>
              <a:ext cx="468164" cy="10046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70" name="rc270"/>
            <p:cNvSpPr/>
            <p:nvPr/>
          </p:nvSpPr>
          <p:spPr>
            <a:xfrm>
              <a:off x="5750444" y="4717608"/>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71" name="rc271"/>
            <p:cNvSpPr/>
            <p:nvPr/>
          </p:nvSpPr>
          <p:spPr>
            <a:xfrm>
              <a:off x="6218609" y="4717608"/>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72" name="rc272"/>
            <p:cNvSpPr/>
            <p:nvPr/>
          </p:nvSpPr>
          <p:spPr>
            <a:xfrm>
              <a:off x="7154937" y="4717608"/>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73" name="rc273"/>
            <p:cNvSpPr/>
            <p:nvPr/>
          </p:nvSpPr>
          <p:spPr>
            <a:xfrm>
              <a:off x="4345952" y="4717608"/>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74" name="rc274"/>
            <p:cNvSpPr/>
            <p:nvPr/>
          </p:nvSpPr>
          <p:spPr>
            <a:xfrm>
              <a:off x="6686773" y="4717608"/>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75" name="rc275"/>
            <p:cNvSpPr/>
            <p:nvPr/>
          </p:nvSpPr>
          <p:spPr>
            <a:xfrm>
              <a:off x="2473295" y="4818069"/>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6" name="rc276"/>
            <p:cNvSpPr/>
            <p:nvPr/>
          </p:nvSpPr>
          <p:spPr>
            <a:xfrm>
              <a:off x="2941459" y="4818069"/>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77" name="rc277"/>
            <p:cNvSpPr/>
            <p:nvPr/>
          </p:nvSpPr>
          <p:spPr>
            <a:xfrm>
              <a:off x="3877788" y="4818069"/>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78" name="rc278"/>
            <p:cNvSpPr/>
            <p:nvPr/>
          </p:nvSpPr>
          <p:spPr>
            <a:xfrm>
              <a:off x="2005131" y="4818069"/>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9" name="rc279"/>
            <p:cNvSpPr/>
            <p:nvPr/>
          </p:nvSpPr>
          <p:spPr>
            <a:xfrm>
              <a:off x="3409623" y="4818069"/>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80" name="rc280"/>
            <p:cNvSpPr/>
            <p:nvPr/>
          </p:nvSpPr>
          <p:spPr>
            <a:xfrm>
              <a:off x="5282280" y="4818069"/>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1" name="rc281"/>
            <p:cNvSpPr/>
            <p:nvPr/>
          </p:nvSpPr>
          <p:spPr>
            <a:xfrm>
              <a:off x="5750444" y="4818069"/>
              <a:ext cx="468164" cy="10046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82" name="rc282"/>
            <p:cNvSpPr/>
            <p:nvPr/>
          </p:nvSpPr>
          <p:spPr>
            <a:xfrm>
              <a:off x="6218609" y="4818069"/>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83" name="rc283"/>
            <p:cNvSpPr/>
            <p:nvPr/>
          </p:nvSpPr>
          <p:spPr>
            <a:xfrm>
              <a:off x="7154937" y="4818069"/>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84" name="rc284"/>
            <p:cNvSpPr/>
            <p:nvPr/>
          </p:nvSpPr>
          <p:spPr>
            <a:xfrm>
              <a:off x="4345952" y="4818069"/>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85" name="rc285"/>
            <p:cNvSpPr/>
            <p:nvPr/>
          </p:nvSpPr>
          <p:spPr>
            <a:xfrm>
              <a:off x="6686773" y="4818069"/>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86" name="rc286"/>
            <p:cNvSpPr/>
            <p:nvPr/>
          </p:nvSpPr>
          <p:spPr>
            <a:xfrm>
              <a:off x="4814116" y="4818069"/>
              <a:ext cx="468164" cy="10046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87" name="rc287"/>
            <p:cNvSpPr/>
            <p:nvPr/>
          </p:nvSpPr>
          <p:spPr>
            <a:xfrm>
              <a:off x="1536966" y="3713004"/>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8" name="rc288"/>
            <p:cNvSpPr/>
            <p:nvPr/>
          </p:nvSpPr>
          <p:spPr>
            <a:xfrm>
              <a:off x="2473295" y="3713004"/>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9" name="rc289"/>
            <p:cNvSpPr/>
            <p:nvPr/>
          </p:nvSpPr>
          <p:spPr>
            <a:xfrm>
              <a:off x="2941459" y="3713004"/>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0" name="rc290"/>
            <p:cNvSpPr/>
            <p:nvPr/>
          </p:nvSpPr>
          <p:spPr>
            <a:xfrm>
              <a:off x="3877788" y="3713004"/>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1" name="rc291"/>
            <p:cNvSpPr/>
            <p:nvPr/>
          </p:nvSpPr>
          <p:spPr>
            <a:xfrm>
              <a:off x="3409623" y="3713004"/>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2" name="rc292"/>
            <p:cNvSpPr/>
            <p:nvPr/>
          </p:nvSpPr>
          <p:spPr>
            <a:xfrm>
              <a:off x="5282280" y="3713004"/>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3" name="rc293"/>
            <p:cNvSpPr/>
            <p:nvPr/>
          </p:nvSpPr>
          <p:spPr>
            <a:xfrm>
              <a:off x="5750444" y="3713004"/>
              <a:ext cx="468164" cy="10046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94" name="rc294"/>
            <p:cNvSpPr/>
            <p:nvPr/>
          </p:nvSpPr>
          <p:spPr>
            <a:xfrm>
              <a:off x="6218609" y="3713004"/>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5" name="rc295"/>
            <p:cNvSpPr/>
            <p:nvPr/>
          </p:nvSpPr>
          <p:spPr>
            <a:xfrm>
              <a:off x="7154937" y="3713004"/>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96" name="rc296"/>
            <p:cNvSpPr/>
            <p:nvPr/>
          </p:nvSpPr>
          <p:spPr>
            <a:xfrm>
              <a:off x="4345952" y="3713004"/>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7" name="rc297"/>
            <p:cNvSpPr/>
            <p:nvPr/>
          </p:nvSpPr>
          <p:spPr>
            <a:xfrm>
              <a:off x="6686773" y="3713004"/>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8" name="rc298"/>
            <p:cNvSpPr/>
            <p:nvPr/>
          </p:nvSpPr>
          <p:spPr>
            <a:xfrm>
              <a:off x="4814116" y="3713004"/>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9" name="rc299"/>
            <p:cNvSpPr/>
            <p:nvPr/>
          </p:nvSpPr>
          <p:spPr>
            <a:xfrm>
              <a:off x="1536966" y="2909320"/>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0" name="rc300"/>
            <p:cNvSpPr/>
            <p:nvPr/>
          </p:nvSpPr>
          <p:spPr>
            <a:xfrm>
              <a:off x="2473295" y="2909320"/>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1" name="rc301"/>
            <p:cNvSpPr/>
            <p:nvPr/>
          </p:nvSpPr>
          <p:spPr>
            <a:xfrm>
              <a:off x="2941459" y="2909320"/>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2" name="rc302"/>
            <p:cNvSpPr/>
            <p:nvPr/>
          </p:nvSpPr>
          <p:spPr>
            <a:xfrm>
              <a:off x="3877788" y="2909320"/>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3" name="rc303"/>
            <p:cNvSpPr/>
            <p:nvPr/>
          </p:nvSpPr>
          <p:spPr>
            <a:xfrm>
              <a:off x="3409623" y="2909320"/>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04" name="rc304"/>
            <p:cNvSpPr/>
            <p:nvPr/>
          </p:nvSpPr>
          <p:spPr>
            <a:xfrm>
              <a:off x="5282280" y="2909320"/>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05" name="rc305"/>
            <p:cNvSpPr/>
            <p:nvPr/>
          </p:nvSpPr>
          <p:spPr>
            <a:xfrm>
              <a:off x="5750444" y="2909320"/>
              <a:ext cx="468164" cy="10046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06" name="rc306"/>
            <p:cNvSpPr/>
            <p:nvPr/>
          </p:nvSpPr>
          <p:spPr>
            <a:xfrm>
              <a:off x="6218609" y="2909320"/>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7" name="rc307"/>
            <p:cNvSpPr/>
            <p:nvPr/>
          </p:nvSpPr>
          <p:spPr>
            <a:xfrm>
              <a:off x="7154937" y="2909320"/>
              <a:ext cx="468164" cy="10046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08" name="rc308"/>
            <p:cNvSpPr/>
            <p:nvPr/>
          </p:nvSpPr>
          <p:spPr>
            <a:xfrm>
              <a:off x="4345952" y="2909320"/>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9" name="rc309"/>
            <p:cNvSpPr/>
            <p:nvPr/>
          </p:nvSpPr>
          <p:spPr>
            <a:xfrm>
              <a:off x="6686773" y="2909320"/>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0" name="rc310"/>
            <p:cNvSpPr/>
            <p:nvPr/>
          </p:nvSpPr>
          <p:spPr>
            <a:xfrm>
              <a:off x="4814116" y="2909320"/>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1" name="rc311"/>
            <p:cNvSpPr/>
            <p:nvPr/>
          </p:nvSpPr>
          <p:spPr>
            <a:xfrm>
              <a:off x="1536966" y="2708399"/>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2" name="rc312"/>
            <p:cNvSpPr/>
            <p:nvPr/>
          </p:nvSpPr>
          <p:spPr>
            <a:xfrm>
              <a:off x="2473295" y="2708399"/>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3" name="rc313"/>
            <p:cNvSpPr/>
            <p:nvPr/>
          </p:nvSpPr>
          <p:spPr>
            <a:xfrm>
              <a:off x="2941459" y="2708399"/>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4" name="rc314"/>
            <p:cNvSpPr/>
            <p:nvPr/>
          </p:nvSpPr>
          <p:spPr>
            <a:xfrm>
              <a:off x="3877788" y="2708399"/>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5" name="rc315"/>
            <p:cNvSpPr/>
            <p:nvPr/>
          </p:nvSpPr>
          <p:spPr>
            <a:xfrm>
              <a:off x="2005131" y="2708399"/>
              <a:ext cx="468164" cy="10046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16" name="rc316"/>
            <p:cNvSpPr/>
            <p:nvPr/>
          </p:nvSpPr>
          <p:spPr>
            <a:xfrm>
              <a:off x="3409623" y="2708399"/>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7" name="rc317"/>
            <p:cNvSpPr/>
            <p:nvPr/>
          </p:nvSpPr>
          <p:spPr>
            <a:xfrm>
              <a:off x="5282280" y="2708399"/>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8" name="rc318"/>
            <p:cNvSpPr/>
            <p:nvPr/>
          </p:nvSpPr>
          <p:spPr>
            <a:xfrm>
              <a:off x="6218609" y="2708399"/>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9" name="rc319"/>
            <p:cNvSpPr/>
            <p:nvPr/>
          </p:nvSpPr>
          <p:spPr>
            <a:xfrm>
              <a:off x="7154937" y="2708399"/>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0" name="rc320"/>
            <p:cNvSpPr/>
            <p:nvPr/>
          </p:nvSpPr>
          <p:spPr>
            <a:xfrm>
              <a:off x="4345952" y="2708399"/>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21" name="rc321"/>
            <p:cNvSpPr/>
            <p:nvPr/>
          </p:nvSpPr>
          <p:spPr>
            <a:xfrm>
              <a:off x="6686773" y="2708399"/>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2" name="rc322"/>
            <p:cNvSpPr/>
            <p:nvPr/>
          </p:nvSpPr>
          <p:spPr>
            <a:xfrm>
              <a:off x="4814116" y="2708399"/>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3" name="rc323"/>
            <p:cNvSpPr/>
            <p:nvPr/>
          </p:nvSpPr>
          <p:spPr>
            <a:xfrm>
              <a:off x="1536966" y="4416227"/>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4" name="rc324"/>
            <p:cNvSpPr/>
            <p:nvPr/>
          </p:nvSpPr>
          <p:spPr>
            <a:xfrm>
              <a:off x="2473295" y="4416227"/>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25" name="rc325"/>
            <p:cNvSpPr/>
            <p:nvPr/>
          </p:nvSpPr>
          <p:spPr>
            <a:xfrm>
              <a:off x="2941459" y="4416227"/>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26" name="rc326"/>
            <p:cNvSpPr/>
            <p:nvPr/>
          </p:nvSpPr>
          <p:spPr>
            <a:xfrm>
              <a:off x="3877788" y="4416227"/>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27" name="rc327"/>
            <p:cNvSpPr/>
            <p:nvPr/>
          </p:nvSpPr>
          <p:spPr>
            <a:xfrm>
              <a:off x="2005131" y="4416227"/>
              <a:ext cx="468164" cy="10046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28" name="rc328"/>
            <p:cNvSpPr/>
            <p:nvPr/>
          </p:nvSpPr>
          <p:spPr>
            <a:xfrm>
              <a:off x="3409623" y="4416227"/>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4416227"/>
              <a:ext cx="468164" cy="10046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30" name="rc330"/>
            <p:cNvSpPr/>
            <p:nvPr/>
          </p:nvSpPr>
          <p:spPr>
            <a:xfrm>
              <a:off x="6218609" y="4416227"/>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31" name="rc331"/>
            <p:cNvSpPr/>
            <p:nvPr/>
          </p:nvSpPr>
          <p:spPr>
            <a:xfrm>
              <a:off x="7154937" y="4416227"/>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32" name="rc332"/>
            <p:cNvSpPr/>
            <p:nvPr/>
          </p:nvSpPr>
          <p:spPr>
            <a:xfrm>
              <a:off x="4345952" y="4416227"/>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33" name="rc333"/>
            <p:cNvSpPr/>
            <p:nvPr/>
          </p:nvSpPr>
          <p:spPr>
            <a:xfrm>
              <a:off x="6686773" y="4416227"/>
              <a:ext cx="468164" cy="10046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34" name="rc334"/>
            <p:cNvSpPr/>
            <p:nvPr/>
          </p:nvSpPr>
          <p:spPr>
            <a:xfrm>
              <a:off x="4814116" y="4416227"/>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35" name="rc335"/>
            <p:cNvSpPr/>
            <p:nvPr/>
          </p:nvSpPr>
          <p:spPr>
            <a:xfrm>
              <a:off x="1536966" y="4014385"/>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6" name="rc336"/>
            <p:cNvSpPr/>
            <p:nvPr/>
          </p:nvSpPr>
          <p:spPr>
            <a:xfrm>
              <a:off x="2473295" y="4014385"/>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37" name="rc337"/>
            <p:cNvSpPr/>
            <p:nvPr/>
          </p:nvSpPr>
          <p:spPr>
            <a:xfrm>
              <a:off x="2941459" y="4014385"/>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8" name="rc338"/>
            <p:cNvSpPr/>
            <p:nvPr/>
          </p:nvSpPr>
          <p:spPr>
            <a:xfrm>
              <a:off x="3877788" y="4014385"/>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9" name="rc339"/>
            <p:cNvSpPr/>
            <p:nvPr/>
          </p:nvSpPr>
          <p:spPr>
            <a:xfrm>
              <a:off x="2005131" y="4014385"/>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40" name="rc340"/>
            <p:cNvSpPr/>
            <p:nvPr/>
          </p:nvSpPr>
          <p:spPr>
            <a:xfrm>
              <a:off x="3409623" y="4014385"/>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41" name="rc341"/>
            <p:cNvSpPr/>
            <p:nvPr/>
          </p:nvSpPr>
          <p:spPr>
            <a:xfrm>
              <a:off x="5282280" y="4014385"/>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2" name="rc342"/>
            <p:cNvSpPr/>
            <p:nvPr/>
          </p:nvSpPr>
          <p:spPr>
            <a:xfrm>
              <a:off x="5750444" y="4014385"/>
              <a:ext cx="468164" cy="10046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43" name="rc343"/>
            <p:cNvSpPr/>
            <p:nvPr/>
          </p:nvSpPr>
          <p:spPr>
            <a:xfrm>
              <a:off x="6218609" y="4014385"/>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4" name="rc344"/>
            <p:cNvSpPr/>
            <p:nvPr/>
          </p:nvSpPr>
          <p:spPr>
            <a:xfrm>
              <a:off x="7154937" y="4014385"/>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45" name="rc345"/>
            <p:cNvSpPr/>
            <p:nvPr/>
          </p:nvSpPr>
          <p:spPr>
            <a:xfrm>
              <a:off x="4345952" y="4014385"/>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46" name="rc346"/>
            <p:cNvSpPr/>
            <p:nvPr/>
          </p:nvSpPr>
          <p:spPr>
            <a:xfrm>
              <a:off x="6686773" y="4014385"/>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7" name="rc347"/>
            <p:cNvSpPr/>
            <p:nvPr/>
          </p:nvSpPr>
          <p:spPr>
            <a:xfrm>
              <a:off x="4814116" y="4014385"/>
              <a:ext cx="468164" cy="10046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48" name="rc348"/>
            <p:cNvSpPr/>
            <p:nvPr/>
          </p:nvSpPr>
          <p:spPr>
            <a:xfrm>
              <a:off x="1536966" y="1402413"/>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9" name="rc349"/>
            <p:cNvSpPr/>
            <p:nvPr/>
          </p:nvSpPr>
          <p:spPr>
            <a:xfrm>
              <a:off x="2473295" y="1402413"/>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0" name="rc350"/>
            <p:cNvSpPr/>
            <p:nvPr/>
          </p:nvSpPr>
          <p:spPr>
            <a:xfrm>
              <a:off x="2941459" y="140241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1" name="rc351"/>
            <p:cNvSpPr/>
            <p:nvPr/>
          </p:nvSpPr>
          <p:spPr>
            <a:xfrm>
              <a:off x="3877788" y="140241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2" name="rc352"/>
            <p:cNvSpPr/>
            <p:nvPr/>
          </p:nvSpPr>
          <p:spPr>
            <a:xfrm>
              <a:off x="3409623" y="140241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3" name="rc353"/>
            <p:cNvSpPr/>
            <p:nvPr/>
          </p:nvSpPr>
          <p:spPr>
            <a:xfrm>
              <a:off x="5282280" y="140241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4" name="rc354"/>
            <p:cNvSpPr/>
            <p:nvPr/>
          </p:nvSpPr>
          <p:spPr>
            <a:xfrm>
              <a:off x="5750444" y="1402413"/>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5" name="rc355"/>
            <p:cNvSpPr/>
            <p:nvPr/>
          </p:nvSpPr>
          <p:spPr>
            <a:xfrm>
              <a:off x="6218609" y="140241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6" name="rc356"/>
            <p:cNvSpPr/>
            <p:nvPr/>
          </p:nvSpPr>
          <p:spPr>
            <a:xfrm>
              <a:off x="7154937" y="1402413"/>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57" name="rc357"/>
            <p:cNvSpPr/>
            <p:nvPr/>
          </p:nvSpPr>
          <p:spPr>
            <a:xfrm>
              <a:off x="4345952" y="1402413"/>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8" name="rc358"/>
            <p:cNvSpPr/>
            <p:nvPr/>
          </p:nvSpPr>
          <p:spPr>
            <a:xfrm>
              <a:off x="6686773" y="140241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9" name="rc359"/>
            <p:cNvSpPr/>
            <p:nvPr/>
          </p:nvSpPr>
          <p:spPr>
            <a:xfrm>
              <a:off x="4814116" y="140241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0" name="rc360"/>
            <p:cNvSpPr/>
            <p:nvPr/>
          </p:nvSpPr>
          <p:spPr>
            <a:xfrm>
              <a:off x="1536966" y="1502873"/>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1" name="rc361"/>
            <p:cNvSpPr/>
            <p:nvPr/>
          </p:nvSpPr>
          <p:spPr>
            <a:xfrm>
              <a:off x="2473295" y="150287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2" name="rc362"/>
            <p:cNvSpPr/>
            <p:nvPr/>
          </p:nvSpPr>
          <p:spPr>
            <a:xfrm>
              <a:off x="2941459" y="150287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3" name="rc363"/>
            <p:cNvSpPr/>
            <p:nvPr/>
          </p:nvSpPr>
          <p:spPr>
            <a:xfrm>
              <a:off x="3877788" y="150287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4" name="rc364"/>
            <p:cNvSpPr/>
            <p:nvPr/>
          </p:nvSpPr>
          <p:spPr>
            <a:xfrm>
              <a:off x="3409623" y="1502873"/>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5" name="rc365"/>
            <p:cNvSpPr/>
            <p:nvPr/>
          </p:nvSpPr>
          <p:spPr>
            <a:xfrm>
              <a:off x="5282280" y="150287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6" name="rc366"/>
            <p:cNvSpPr/>
            <p:nvPr/>
          </p:nvSpPr>
          <p:spPr>
            <a:xfrm>
              <a:off x="5750444" y="150287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7" name="rc367"/>
            <p:cNvSpPr/>
            <p:nvPr/>
          </p:nvSpPr>
          <p:spPr>
            <a:xfrm>
              <a:off x="6218609" y="1502873"/>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8" name="rc368"/>
            <p:cNvSpPr/>
            <p:nvPr/>
          </p:nvSpPr>
          <p:spPr>
            <a:xfrm>
              <a:off x="7154937" y="1502873"/>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9" name="rc369"/>
            <p:cNvSpPr/>
            <p:nvPr/>
          </p:nvSpPr>
          <p:spPr>
            <a:xfrm>
              <a:off x="4345952" y="150287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0" name="rc370"/>
            <p:cNvSpPr/>
            <p:nvPr/>
          </p:nvSpPr>
          <p:spPr>
            <a:xfrm>
              <a:off x="6686773" y="1502873"/>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71" name="rc371"/>
            <p:cNvSpPr/>
            <p:nvPr/>
          </p:nvSpPr>
          <p:spPr>
            <a:xfrm>
              <a:off x="4814116" y="150287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2" name="rc372"/>
            <p:cNvSpPr/>
            <p:nvPr/>
          </p:nvSpPr>
          <p:spPr>
            <a:xfrm>
              <a:off x="1536966" y="5420832"/>
              <a:ext cx="468164" cy="10046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73" name="rc373"/>
            <p:cNvSpPr/>
            <p:nvPr/>
          </p:nvSpPr>
          <p:spPr>
            <a:xfrm>
              <a:off x="2473295" y="5420832"/>
              <a:ext cx="468164" cy="10046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74" name="rc374"/>
            <p:cNvSpPr/>
            <p:nvPr/>
          </p:nvSpPr>
          <p:spPr>
            <a:xfrm>
              <a:off x="2941459" y="5420832"/>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75" name="rc375"/>
            <p:cNvSpPr/>
            <p:nvPr/>
          </p:nvSpPr>
          <p:spPr>
            <a:xfrm>
              <a:off x="3877788" y="5420832"/>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76" name="rc376"/>
            <p:cNvSpPr/>
            <p:nvPr/>
          </p:nvSpPr>
          <p:spPr>
            <a:xfrm>
              <a:off x="2005131" y="5420832"/>
              <a:ext cx="468164" cy="100460"/>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377" name="rc377"/>
            <p:cNvSpPr/>
            <p:nvPr/>
          </p:nvSpPr>
          <p:spPr>
            <a:xfrm>
              <a:off x="3409623" y="5420832"/>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78" name="rc378"/>
            <p:cNvSpPr/>
            <p:nvPr/>
          </p:nvSpPr>
          <p:spPr>
            <a:xfrm>
              <a:off x="5282280" y="5420832"/>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79" name="rc379"/>
            <p:cNvSpPr/>
            <p:nvPr/>
          </p:nvSpPr>
          <p:spPr>
            <a:xfrm>
              <a:off x="5750444" y="5420832"/>
              <a:ext cx="468164" cy="10046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80" name="rc380"/>
            <p:cNvSpPr/>
            <p:nvPr/>
          </p:nvSpPr>
          <p:spPr>
            <a:xfrm>
              <a:off x="6218609" y="5420832"/>
              <a:ext cx="468164" cy="10046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81" name="rc381"/>
            <p:cNvSpPr/>
            <p:nvPr/>
          </p:nvSpPr>
          <p:spPr>
            <a:xfrm>
              <a:off x="7154937" y="5420832"/>
              <a:ext cx="468164" cy="10046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382" name="rc382"/>
            <p:cNvSpPr/>
            <p:nvPr/>
          </p:nvSpPr>
          <p:spPr>
            <a:xfrm>
              <a:off x="8091266" y="5420832"/>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3" name="rc383"/>
            <p:cNvSpPr/>
            <p:nvPr/>
          </p:nvSpPr>
          <p:spPr>
            <a:xfrm>
              <a:off x="4345952" y="5420832"/>
              <a:ext cx="468164" cy="10046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84" name="rc384"/>
            <p:cNvSpPr/>
            <p:nvPr/>
          </p:nvSpPr>
          <p:spPr>
            <a:xfrm>
              <a:off x="6686773" y="5420832"/>
              <a:ext cx="468164" cy="10046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385" name="rc385"/>
            <p:cNvSpPr/>
            <p:nvPr/>
          </p:nvSpPr>
          <p:spPr>
            <a:xfrm>
              <a:off x="4814116" y="5420832"/>
              <a:ext cx="468164" cy="10046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86" name="rc386"/>
            <p:cNvSpPr/>
            <p:nvPr/>
          </p:nvSpPr>
          <p:spPr>
            <a:xfrm>
              <a:off x="7623101" y="5420832"/>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7" name="rc387"/>
            <p:cNvSpPr/>
            <p:nvPr/>
          </p:nvSpPr>
          <p:spPr>
            <a:xfrm>
              <a:off x="1536966" y="3512083"/>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2473295" y="3512083"/>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9" name="rc389"/>
            <p:cNvSpPr/>
            <p:nvPr/>
          </p:nvSpPr>
          <p:spPr>
            <a:xfrm>
              <a:off x="2941459" y="3512083"/>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0" name="rc390"/>
            <p:cNvSpPr/>
            <p:nvPr/>
          </p:nvSpPr>
          <p:spPr>
            <a:xfrm>
              <a:off x="3877788" y="3512083"/>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1" name="rc391"/>
            <p:cNvSpPr/>
            <p:nvPr/>
          </p:nvSpPr>
          <p:spPr>
            <a:xfrm>
              <a:off x="2005131" y="3512083"/>
              <a:ext cx="468164" cy="10046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92" name="rc392"/>
            <p:cNvSpPr/>
            <p:nvPr/>
          </p:nvSpPr>
          <p:spPr>
            <a:xfrm>
              <a:off x="3409623" y="3512083"/>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3" name="rc393"/>
            <p:cNvSpPr/>
            <p:nvPr/>
          </p:nvSpPr>
          <p:spPr>
            <a:xfrm>
              <a:off x="5282280" y="3512083"/>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4" name="rc394"/>
            <p:cNvSpPr/>
            <p:nvPr/>
          </p:nvSpPr>
          <p:spPr>
            <a:xfrm>
              <a:off x="5750444" y="3512083"/>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95" name="rc395"/>
            <p:cNvSpPr/>
            <p:nvPr/>
          </p:nvSpPr>
          <p:spPr>
            <a:xfrm>
              <a:off x="6218609" y="351208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6" name="rc396"/>
            <p:cNvSpPr/>
            <p:nvPr/>
          </p:nvSpPr>
          <p:spPr>
            <a:xfrm>
              <a:off x="7154937" y="3512083"/>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97" name="rc397"/>
            <p:cNvSpPr/>
            <p:nvPr/>
          </p:nvSpPr>
          <p:spPr>
            <a:xfrm>
              <a:off x="4345952" y="3512083"/>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8" name="rc398"/>
            <p:cNvSpPr/>
            <p:nvPr/>
          </p:nvSpPr>
          <p:spPr>
            <a:xfrm>
              <a:off x="6686773" y="3512083"/>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9" name="rc399"/>
            <p:cNvSpPr/>
            <p:nvPr/>
          </p:nvSpPr>
          <p:spPr>
            <a:xfrm>
              <a:off x="4814116" y="3512083"/>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0" name="rc400"/>
            <p:cNvSpPr/>
            <p:nvPr/>
          </p:nvSpPr>
          <p:spPr>
            <a:xfrm>
              <a:off x="1536966" y="5621753"/>
              <a:ext cx="468164" cy="10046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01" name="rc401"/>
            <p:cNvSpPr/>
            <p:nvPr/>
          </p:nvSpPr>
          <p:spPr>
            <a:xfrm>
              <a:off x="2473295" y="5621753"/>
              <a:ext cx="468164" cy="10046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02" name="rc402"/>
            <p:cNvSpPr/>
            <p:nvPr/>
          </p:nvSpPr>
          <p:spPr>
            <a:xfrm>
              <a:off x="2941459" y="5621753"/>
              <a:ext cx="468164" cy="10046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03" name="rc403"/>
            <p:cNvSpPr/>
            <p:nvPr/>
          </p:nvSpPr>
          <p:spPr>
            <a:xfrm>
              <a:off x="3877788" y="5621753"/>
              <a:ext cx="468164" cy="10046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04" name="rc404"/>
            <p:cNvSpPr/>
            <p:nvPr/>
          </p:nvSpPr>
          <p:spPr>
            <a:xfrm>
              <a:off x="2005131" y="5621753"/>
              <a:ext cx="468164" cy="10046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405" name="rc405"/>
            <p:cNvSpPr/>
            <p:nvPr/>
          </p:nvSpPr>
          <p:spPr>
            <a:xfrm>
              <a:off x="3409623" y="5621753"/>
              <a:ext cx="468164" cy="10046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06" name="rc406"/>
            <p:cNvSpPr/>
            <p:nvPr/>
          </p:nvSpPr>
          <p:spPr>
            <a:xfrm>
              <a:off x="5282280" y="5621753"/>
              <a:ext cx="468164" cy="10046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07" name="rc407"/>
            <p:cNvSpPr/>
            <p:nvPr/>
          </p:nvSpPr>
          <p:spPr>
            <a:xfrm>
              <a:off x="5750444" y="5621753"/>
              <a:ext cx="468164" cy="10046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408" name="rc408"/>
            <p:cNvSpPr/>
            <p:nvPr/>
          </p:nvSpPr>
          <p:spPr>
            <a:xfrm>
              <a:off x="6218609" y="5621753"/>
              <a:ext cx="468164" cy="10046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09" name="rc409"/>
            <p:cNvSpPr/>
            <p:nvPr/>
          </p:nvSpPr>
          <p:spPr>
            <a:xfrm>
              <a:off x="7154937" y="5621753"/>
              <a:ext cx="468164" cy="10046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10" name="rc410"/>
            <p:cNvSpPr/>
            <p:nvPr/>
          </p:nvSpPr>
          <p:spPr>
            <a:xfrm>
              <a:off x="4345952" y="5621753"/>
              <a:ext cx="468164" cy="10046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11" name="rc411"/>
            <p:cNvSpPr/>
            <p:nvPr/>
          </p:nvSpPr>
          <p:spPr>
            <a:xfrm>
              <a:off x="6686773" y="5621753"/>
              <a:ext cx="468164" cy="10046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12" name="rc412"/>
            <p:cNvSpPr/>
            <p:nvPr/>
          </p:nvSpPr>
          <p:spPr>
            <a:xfrm>
              <a:off x="1536966" y="1904715"/>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3" name="rc413"/>
            <p:cNvSpPr/>
            <p:nvPr/>
          </p:nvSpPr>
          <p:spPr>
            <a:xfrm>
              <a:off x="2473295" y="1904715"/>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4" name="rc414"/>
            <p:cNvSpPr/>
            <p:nvPr/>
          </p:nvSpPr>
          <p:spPr>
            <a:xfrm>
              <a:off x="2941459"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15" name="rc415"/>
            <p:cNvSpPr/>
            <p:nvPr/>
          </p:nvSpPr>
          <p:spPr>
            <a:xfrm>
              <a:off x="3877788"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16" name="rc416"/>
            <p:cNvSpPr/>
            <p:nvPr/>
          </p:nvSpPr>
          <p:spPr>
            <a:xfrm>
              <a:off x="2005131" y="1904715"/>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17" name="rc417"/>
            <p:cNvSpPr/>
            <p:nvPr/>
          </p:nvSpPr>
          <p:spPr>
            <a:xfrm>
              <a:off x="3409623"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18" name="rc418"/>
            <p:cNvSpPr/>
            <p:nvPr/>
          </p:nvSpPr>
          <p:spPr>
            <a:xfrm>
              <a:off x="5282280" y="1904715"/>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9" name="rc419"/>
            <p:cNvSpPr/>
            <p:nvPr/>
          </p:nvSpPr>
          <p:spPr>
            <a:xfrm>
              <a:off x="5750444"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0" name="rc420"/>
            <p:cNvSpPr/>
            <p:nvPr/>
          </p:nvSpPr>
          <p:spPr>
            <a:xfrm>
              <a:off x="6218609" y="1904715"/>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1" name="rc421"/>
            <p:cNvSpPr/>
            <p:nvPr/>
          </p:nvSpPr>
          <p:spPr>
            <a:xfrm>
              <a:off x="7154937" y="1904715"/>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22" name="rc422"/>
            <p:cNvSpPr/>
            <p:nvPr/>
          </p:nvSpPr>
          <p:spPr>
            <a:xfrm>
              <a:off x="4345952"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3" name="rc423"/>
            <p:cNvSpPr/>
            <p:nvPr/>
          </p:nvSpPr>
          <p:spPr>
            <a:xfrm>
              <a:off x="6686773" y="1904715"/>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4" name="rc424"/>
            <p:cNvSpPr/>
            <p:nvPr/>
          </p:nvSpPr>
          <p:spPr>
            <a:xfrm>
              <a:off x="4814116" y="1904715"/>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5" name="rc425"/>
            <p:cNvSpPr/>
            <p:nvPr/>
          </p:nvSpPr>
          <p:spPr>
            <a:xfrm>
              <a:off x="7623101" y="190471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6" name="rc426"/>
            <p:cNvSpPr/>
            <p:nvPr/>
          </p:nvSpPr>
          <p:spPr>
            <a:xfrm>
              <a:off x="1536966" y="3210701"/>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27" name="rc427"/>
            <p:cNvSpPr/>
            <p:nvPr/>
          </p:nvSpPr>
          <p:spPr>
            <a:xfrm>
              <a:off x="2473295" y="3210701"/>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8" name="rc428"/>
            <p:cNvSpPr/>
            <p:nvPr/>
          </p:nvSpPr>
          <p:spPr>
            <a:xfrm>
              <a:off x="2941459" y="3210701"/>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9" name="rc429"/>
            <p:cNvSpPr/>
            <p:nvPr/>
          </p:nvSpPr>
          <p:spPr>
            <a:xfrm>
              <a:off x="3877788" y="3210701"/>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30" name="rc430"/>
            <p:cNvSpPr/>
            <p:nvPr/>
          </p:nvSpPr>
          <p:spPr>
            <a:xfrm>
              <a:off x="2005131" y="3210701"/>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31" name="rc431"/>
            <p:cNvSpPr/>
            <p:nvPr/>
          </p:nvSpPr>
          <p:spPr>
            <a:xfrm>
              <a:off x="3409623" y="3210701"/>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32" name="rc432"/>
            <p:cNvSpPr/>
            <p:nvPr/>
          </p:nvSpPr>
          <p:spPr>
            <a:xfrm>
              <a:off x="5282280" y="3210701"/>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33" name="rc433"/>
            <p:cNvSpPr/>
            <p:nvPr/>
          </p:nvSpPr>
          <p:spPr>
            <a:xfrm>
              <a:off x="6218609" y="3210701"/>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34" name="rc434"/>
            <p:cNvSpPr/>
            <p:nvPr/>
          </p:nvSpPr>
          <p:spPr>
            <a:xfrm>
              <a:off x="7154937" y="3210701"/>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35" name="rc435"/>
            <p:cNvSpPr/>
            <p:nvPr/>
          </p:nvSpPr>
          <p:spPr>
            <a:xfrm>
              <a:off x="4345952" y="3210701"/>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6" name="rc436"/>
            <p:cNvSpPr/>
            <p:nvPr/>
          </p:nvSpPr>
          <p:spPr>
            <a:xfrm>
              <a:off x="6686773" y="3210701"/>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37" name="rc437"/>
            <p:cNvSpPr/>
            <p:nvPr/>
          </p:nvSpPr>
          <p:spPr>
            <a:xfrm>
              <a:off x="4814116" y="3210701"/>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38" name="rc438"/>
            <p:cNvSpPr/>
            <p:nvPr/>
          </p:nvSpPr>
          <p:spPr>
            <a:xfrm>
              <a:off x="1536966" y="130195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9" name="rc439"/>
            <p:cNvSpPr/>
            <p:nvPr/>
          </p:nvSpPr>
          <p:spPr>
            <a:xfrm>
              <a:off x="2473295" y="130195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0" name="rc440"/>
            <p:cNvSpPr/>
            <p:nvPr/>
          </p:nvSpPr>
          <p:spPr>
            <a:xfrm>
              <a:off x="2941459" y="130195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1" name="rc441"/>
            <p:cNvSpPr/>
            <p:nvPr/>
          </p:nvSpPr>
          <p:spPr>
            <a:xfrm>
              <a:off x="3877788" y="130195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2" name="rc442"/>
            <p:cNvSpPr/>
            <p:nvPr/>
          </p:nvSpPr>
          <p:spPr>
            <a:xfrm>
              <a:off x="2005131" y="130195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3" name="rc443"/>
            <p:cNvSpPr/>
            <p:nvPr/>
          </p:nvSpPr>
          <p:spPr>
            <a:xfrm>
              <a:off x="3409623" y="130195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4" name="rc444"/>
            <p:cNvSpPr/>
            <p:nvPr/>
          </p:nvSpPr>
          <p:spPr>
            <a:xfrm>
              <a:off x="5282280" y="130195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5" name="rc445"/>
            <p:cNvSpPr/>
            <p:nvPr/>
          </p:nvSpPr>
          <p:spPr>
            <a:xfrm>
              <a:off x="5750444" y="130195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6" name="rc446"/>
            <p:cNvSpPr/>
            <p:nvPr/>
          </p:nvSpPr>
          <p:spPr>
            <a:xfrm>
              <a:off x="6218609" y="130195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7" name="rc447"/>
            <p:cNvSpPr/>
            <p:nvPr/>
          </p:nvSpPr>
          <p:spPr>
            <a:xfrm>
              <a:off x="7154937" y="130195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8" name="rc448"/>
            <p:cNvSpPr/>
            <p:nvPr/>
          </p:nvSpPr>
          <p:spPr>
            <a:xfrm>
              <a:off x="4345952" y="1301952"/>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9" name="rc449"/>
            <p:cNvSpPr/>
            <p:nvPr/>
          </p:nvSpPr>
          <p:spPr>
            <a:xfrm>
              <a:off x="6686773" y="130195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0" name="rc450"/>
            <p:cNvSpPr/>
            <p:nvPr/>
          </p:nvSpPr>
          <p:spPr>
            <a:xfrm>
              <a:off x="4814116" y="1301952"/>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51" name="rc451"/>
            <p:cNvSpPr/>
            <p:nvPr/>
          </p:nvSpPr>
          <p:spPr>
            <a:xfrm>
              <a:off x="1536966" y="2105636"/>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52" name="rc452"/>
            <p:cNvSpPr/>
            <p:nvPr/>
          </p:nvSpPr>
          <p:spPr>
            <a:xfrm>
              <a:off x="2473295"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3" name="rc453"/>
            <p:cNvSpPr/>
            <p:nvPr/>
          </p:nvSpPr>
          <p:spPr>
            <a:xfrm>
              <a:off x="2941459"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4" name="rc454"/>
            <p:cNvSpPr/>
            <p:nvPr/>
          </p:nvSpPr>
          <p:spPr>
            <a:xfrm>
              <a:off x="3877788"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5" name="rc455"/>
            <p:cNvSpPr/>
            <p:nvPr/>
          </p:nvSpPr>
          <p:spPr>
            <a:xfrm>
              <a:off x="2005131" y="2105636"/>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56" name="rc456"/>
            <p:cNvSpPr/>
            <p:nvPr/>
          </p:nvSpPr>
          <p:spPr>
            <a:xfrm>
              <a:off x="3409623"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7" name="rc457"/>
            <p:cNvSpPr/>
            <p:nvPr/>
          </p:nvSpPr>
          <p:spPr>
            <a:xfrm>
              <a:off x="5282280"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8" name="rc458"/>
            <p:cNvSpPr/>
            <p:nvPr/>
          </p:nvSpPr>
          <p:spPr>
            <a:xfrm>
              <a:off x="6218609"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9" name="rc459"/>
            <p:cNvSpPr/>
            <p:nvPr/>
          </p:nvSpPr>
          <p:spPr>
            <a:xfrm>
              <a:off x="7154937"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0" name="rc460"/>
            <p:cNvSpPr/>
            <p:nvPr/>
          </p:nvSpPr>
          <p:spPr>
            <a:xfrm>
              <a:off x="4345952" y="2105636"/>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61" name="rc461"/>
            <p:cNvSpPr/>
            <p:nvPr/>
          </p:nvSpPr>
          <p:spPr>
            <a:xfrm>
              <a:off x="6686773"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2" name="rc462"/>
            <p:cNvSpPr/>
            <p:nvPr/>
          </p:nvSpPr>
          <p:spPr>
            <a:xfrm>
              <a:off x="4814116" y="2105636"/>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3" name="rc463"/>
            <p:cNvSpPr/>
            <p:nvPr/>
          </p:nvSpPr>
          <p:spPr>
            <a:xfrm>
              <a:off x="1536966" y="2407018"/>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4" name="rc464"/>
            <p:cNvSpPr/>
            <p:nvPr/>
          </p:nvSpPr>
          <p:spPr>
            <a:xfrm>
              <a:off x="2473295" y="2407018"/>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5" name="rc465"/>
            <p:cNvSpPr/>
            <p:nvPr/>
          </p:nvSpPr>
          <p:spPr>
            <a:xfrm>
              <a:off x="2941459" y="2407018"/>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66" name="rc466"/>
            <p:cNvSpPr/>
            <p:nvPr/>
          </p:nvSpPr>
          <p:spPr>
            <a:xfrm>
              <a:off x="3877788" y="2407018"/>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67" name="rc467"/>
            <p:cNvSpPr/>
            <p:nvPr/>
          </p:nvSpPr>
          <p:spPr>
            <a:xfrm>
              <a:off x="2005131" y="2407018"/>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8" name="rc468"/>
            <p:cNvSpPr/>
            <p:nvPr/>
          </p:nvSpPr>
          <p:spPr>
            <a:xfrm>
              <a:off x="3409623" y="2407018"/>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69" name="rc469"/>
            <p:cNvSpPr/>
            <p:nvPr/>
          </p:nvSpPr>
          <p:spPr>
            <a:xfrm>
              <a:off x="5282280" y="2407018"/>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0" name="rc470"/>
            <p:cNvSpPr/>
            <p:nvPr/>
          </p:nvSpPr>
          <p:spPr>
            <a:xfrm>
              <a:off x="5750444" y="2407018"/>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1" name="rc471"/>
            <p:cNvSpPr/>
            <p:nvPr/>
          </p:nvSpPr>
          <p:spPr>
            <a:xfrm>
              <a:off x="6218609" y="2407018"/>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2" name="rc472"/>
            <p:cNvSpPr/>
            <p:nvPr/>
          </p:nvSpPr>
          <p:spPr>
            <a:xfrm>
              <a:off x="7154937" y="2407018"/>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73" name="rc473"/>
            <p:cNvSpPr/>
            <p:nvPr/>
          </p:nvSpPr>
          <p:spPr>
            <a:xfrm>
              <a:off x="4345952" y="2407018"/>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74" name="rc474"/>
            <p:cNvSpPr/>
            <p:nvPr/>
          </p:nvSpPr>
          <p:spPr>
            <a:xfrm>
              <a:off x="6686773" y="2407018"/>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5" name="rc475"/>
            <p:cNvSpPr/>
            <p:nvPr/>
          </p:nvSpPr>
          <p:spPr>
            <a:xfrm>
              <a:off x="4814116" y="2407018"/>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76" name="rc476"/>
            <p:cNvSpPr/>
            <p:nvPr/>
          </p:nvSpPr>
          <p:spPr>
            <a:xfrm>
              <a:off x="1536966" y="4315767"/>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7" name="rc477"/>
            <p:cNvSpPr/>
            <p:nvPr/>
          </p:nvSpPr>
          <p:spPr>
            <a:xfrm>
              <a:off x="2473295" y="4315767"/>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8" name="rc478"/>
            <p:cNvSpPr/>
            <p:nvPr/>
          </p:nvSpPr>
          <p:spPr>
            <a:xfrm>
              <a:off x="2941459" y="4315767"/>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79" name="rc479"/>
            <p:cNvSpPr/>
            <p:nvPr/>
          </p:nvSpPr>
          <p:spPr>
            <a:xfrm>
              <a:off x="3877788" y="4315767"/>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80" name="rc480"/>
            <p:cNvSpPr/>
            <p:nvPr/>
          </p:nvSpPr>
          <p:spPr>
            <a:xfrm>
              <a:off x="2005131" y="4315767"/>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81" name="rc481"/>
            <p:cNvSpPr/>
            <p:nvPr/>
          </p:nvSpPr>
          <p:spPr>
            <a:xfrm>
              <a:off x="3409623" y="4315767"/>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82" name="rc482"/>
            <p:cNvSpPr/>
            <p:nvPr/>
          </p:nvSpPr>
          <p:spPr>
            <a:xfrm>
              <a:off x="5282280" y="4315767"/>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83" name="rc483"/>
            <p:cNvSpPr/>
            <p:nvPr/>
          </p:nvSpPr>
          <p:spPr>
            <a:xfrm>
              <a:off x="6218609" y="4315767"/>
              <a:ext cx="468164" cy="10046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84" name="rc484"/>
            <p:cNvSpPr/>
            <p:nvPr/>
          </p:nvSpPr>
          <p:spPr>
            <a:xfrm>
              <a:off x="7154937" y="4315767"/>
              <a:ext cx="468164" cy="10046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85" name="rc485"/>
            <p:cNvSpPr/>
            <p:nvPr/>
          </p:nvSpPr>
          <p:spPr>
            <a:xfrm>
              <a:off x="4345952" y="4315767"/>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86" name="rc486"/>
            <p:cNvSpPr/>
            <p:nvPr/>
          </p:nvSpPr>
          <p:spPr>
            <a:xfrm>
              <a:off x="6686773" y="4315767"/>
              <a:ext cx="468164" cy="10046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87" name="rc487"/>
            <p:cNvSpPr/>
            <p:nvPr/>
          </p:nvSpPr>
          <p:spPr>
            <a:xfrm>
              <a:off x="4814116" y="4315767"/>
              <a:ext cx="468164" cy="10046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488" name="rc488"/>
            <p:cNvSpPr/>
            <p:nvPr/>
          </p:nvSpPr>
          <p:spPr>
            <a:xfrm>
              <a:off x="1536966" y="2808860"/>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9" name="rc489"/>
            <p:cNvSpPr/>
            <p:nvPr/>
          </p:nvSpPr>
          <p:spPr>
            <a:xfrm>
              <a:off x="2473295" y="2808860"/>
              <a:ext cx="468164" cy="10046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0" name="rc490"/>
            <p:cNvSpPr/>
            <p:nvPr/>
          </p:nvSpPr>
          <p:spPr>
            <a:xfrm>
              <a:off x="2941459" y="2808860"/>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1" name="rc491"/>
            <p:cNvSpPr/>
            <p:nvPr/>
          </p:nvSpPr>
          <p:spPr>
            <a:xfrm>
              <a:off x="3877788" y="2808860"/>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2" name="rc492"/>
            <p:cNvSpPr/>
            <p:nvPr/>
          </p:nvSpPr>
          <p:spPr>
            <a:xfrm>
              <a:off x="3409623" y="2808860"/>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3" name="rc493"/>
            <p:cNvSpPr/>
            <p:nvPr/>
          </p:nvSpPr>
          <p:spPr>
            <a:xfrm>
              <a:off x="5282280" y="2808860"/>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4" name="rc494"/>
            <p:cNvSpPr/>
            <p:nvPr/>
          </p:nvSpPr>
          <p:spPr>
            <a:xfrm>
              <a:off x="5750444" y="2808860"/>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95" name="rc495"/>
            <p:cNvSpPr/>
            <p:nvPr/>
          </p:nvSpPr>
          <p:spPr>
            <a:xfrm>
              <a:off x="6218609" y="280886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96" name="rc496"/>
            <p:cNvSpPr/>
            <p:nvPr/>
          </p:nvSpPr>
          <p:spPr>
            <a:xfrm>
              <a:off x="7154937" y="2808860"/>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97" name="rc497"/>
            <p:cNvSpPr/>
            <p:nvPr/>
          </p:nvSpPr>
          <p:spPr>
            <a:xfrm>
              <a:off x="8091266" y="2808860"/>
              <a:ext cx="468164" cy="10046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98" name="rc498"/>
            <p:cNvSpPr/>
            <p:nvPr/>
          </p:nvSpPr>
          <p:spPr>
            <a:xfrm>
              <a:off x="4345952" y="2808860"/>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9" name="rc499"/>
            <p:cNvSpPr/>
            <p:nvPr/>
          </p:nvSpPr>
          <p:spPr>
            <a:xfrm>
              <a:off x="6686773" y="2808860"/>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00" name="rc500"/>
            <p:cNvSpPr/>
            <p:nvPr/>
          </p:nvSpPr>
          <p:spPr>
            <a:xfrm>
              <a:off x="4814116" y="2808860"/>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01" name="rc501"/>
            <p:cNvSpPr/>
            <p:nvPr/>
          </p:nvSpPr>
          <p:spPr>
            <a:xfrm>
              <a:off x="7623101" y="2808860"/>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02" name="rc502"/>
            <p:cNvSpPr/>
            <p:nvPr/>
          </p:nvSpPr>
          <p:spPr>
            <a:xfrm>
              <a:off x="1536966" y="2005176"/>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3" name="rc503"/>
            <p:cNvSpPr/>
            <p:nvPr/>
          </p:nvSpPr>
          <p:spPr>
            <a:xfrm>
              <a:off x="2473295" y="2005176"/>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4" name="rc504"/>
            <p:cNvSpPr/>
            <p:nvPr/>
          </p:nvSpPr>
          <p:spPr>
            <a:xfrm>
              <a:off x="2941459" y="2005176"/>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5" name="rc505"/>
            <p:cNvSpPr/>
            <p:nvPr/>
          </p:nvSpPr>
          <p:spPr>
            <a:xfrm>
              <a:off x="3877788" y="2005176"/>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6" name="rc506"/>
            <p:cNvSpPr/>
            <p:nvPr/>
          </p:nvSpPr>
          <p:spPr>
            <a:xfrm>
              <a:off x="2005131" y="2005176"/>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07" name="rc507"/>
            <p:cNvSpPr/>
            <p:nvPr/>
          </p:nvSpPr>
          <p:spPr>
            <a:xfrm>
              <a:off x="3409623" y="2005176"/>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8" name="rc508"/>
            <p:cNvSpPr/>
            <p:nvPr/>
          </p:nvSpPr>
          <p:spPr>
            <a:xfrm>
              <a:off x="5282280" y="2005176"/>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9" name="rc509"/>
            <p:cNvSpPr/>
            <p:nvPr/>
          </p:nvSpPr>
          <p:spPr>
            <a:xfrm>
              <a:off x="5750444" y="2005176"/>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0" name="rc510"/>
            <p:cNvSpPr/>
            <p:nvPr/>
          </p:nvSpPr>
          <p:spPr>
            <a:xfrm>
              <a:off x="6218609" y="2005176"/>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1" name="rc511"/>
            <p:cNvSpPr/>
            <p:nvPr/>
          </p:nvSpPr>
          <p:spPr>
            <a:xfrm>
              <a:off x="7154937" y="2005176"/>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2" name="rc512"/>
            <p:cNvSpPr/>
            <p:nvPr/>
          </p:nvSpPr>
          <p:spPr>
            <a:xfrm>
              <a:off x="4345952" y="2005176"/>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3" name="rc513"/>
            <p:cNvSpPr/>
            <p:nvPr/>
          </p:nvSpPr>
          <p:spPr>
            <a:xfrm>
              <a:off x="6686773" y="2005176"/>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4" name="rc514"/>
            <p:cNvSpPr/>
            <p:nvPr/>
          </p:nvSpPr>
          <p:spPr>
            <a:xfrm>
              <a:off x="1536966" y="3110241"/>
              <a:ext cx="468164" cy="10046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15" name="rc515"/>
            <p:cNvSpPr/>
            <p:nvPr/>
          </p:nvSpPr>
          <p:spPr>
            <a:xfrm>
              <a:off x="2473295" y="3110241"/>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16" name="rc516"/>
            <p:cNvSpPr/>
            <p:nvPr/>
          </p:nvSpPr>
          <p:spPr>
            <a:xfrm>
              <a:off x="2941459" y="3110241"/>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17" name="rc517"/>
            <p:cNvSpPr/>
            <p:nvPr/>
          </p:nvSpPr>
          <p:spPr>
            <a:xfrm>
              <a:off x="3877788" y="3110241"/>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18" name="rc518"/>
            <p:cNvSpPr/>
            <p:nvPr/>
          </p:nvSpPr>
          <p:spPr>
            <a:xfrm>
              <a:off x="3409623" y="3110241"/>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19" name="rc519"/>
            <p:cNvSpPr/>
            <p:nvPr/>
          </p:nvSpPr>
          <p:spPr>
            <a:xfrm>
              <a:off x="5282280" y="3110241"/>
              <a:ext cx="468164" cy="10046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20" name="rc520"/>
            <p:cNvSpPr/>
            <p:nvPr/>
          </p:nvSpPr>
          <p:spPr>
            <a:xfrm>
              <a:off x="5750444" y="3110241"/>
              <a:ext cx="468164" cy="10046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21" name="rc521"/>
            <p:cNvSpPr/>
            <p:nvPr/>
          </p:nvSpPr>
          <p:spPr>
            <a:xfrm>
              <a:off x="6218609" y="3110241"/>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2" name="rc522"/>
            <p:cNvSpPr/>
            <p:nvPr/>
          </p:nvSpPr>
          <p:spPr>
            <a:xfrm>
              <a:off x="7154937" y="3110241"/>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3" name="rc523"/>
            <p:cNvSpPr/>
            <p:nvPr/>
          </p:nvSpPr>
          <p:spPr>
            <a:xfrm>
              <a:off x="4345952" y="3110241"/>
              <a:ext cx="468164" cy="10046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24" name="rc524"/>
            <p:cNvSpPr/>
            <p:nvPr/>
          </p:nvSpPr>
          <p:spPr>
            <a:xfrm>
              <a:off x="6686773" y="3110241"/>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25" name="rc525"/>
            <p:cNvSpPr/>
            <p:nvPr/>
          </p:nvSpPr>
          <p:spPr>
            <a:xfrm>
              <a:off x="4814116" y="3110241"/>
              <a:ext cx="468164" cy="10046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26" name="rc526"/>
            <p:cNvSpPr/>
            <p:nvPr/>
          </p:nvSpPr>
          <p:spPr>
            <a:xfrm>
              <a:off x="1536966"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7" name="rc527"/>
            <p:cNvSpPr/>
            <p:nvPr/>
          </p:nvSpPr>
          <p:spPr>
            <a:xfrm>
              <a:off x="2473295" y="1000571"/>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8" name="rc528"/>
            <p:cNvSpPr/>
            <p:nvPr/>
          </p:nvSpPr>
          <p:spPr>
            <a:xfrm>
              <a:off x="2941459" y="1000571"/>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9" name="rc529"/>
            <p:cNvSpPr/>
            <p:nvPr/>
          </p:nvSpPr>
          <p:spPr>
            <a:xfrm>
              <a:off x="3877788" y="1000571"/>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0" name="rc530"/>
            <p:cNvSpPr/>
            <p:nvPr/>
          </p:nvSpPr>
          <p:spPr>
            <a:xfrm>
              <a:off x="2005131"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1" name="rc531"/>
            <p:cNvSpPr/>
            <p:nvPr/>
          </p:nvSpPr>
          <p:spPr>
            <a:xfrm>
              <a:off x="3409623" y="1000571"/>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2" name="rc532"/>
            <p:cNvSpPr/>
            <p:nvPr/>
          </p:nvSpPr>
          <p:spPr>
            <a:xfrm>
              <a:off x="5282280"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3" name="rc533"/>
            <p:cNvSpPr/>
            <p:nvPr/>
          </p:nvSpPr>
          <p:spPr>
            <a:xfrm>
              <a:off x="5750444"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4" name="rc534"/>
            <p:cNvSpPr/>
            <p:nvPr/>
          </p:nvSpPr>
          <p:spPr>
            <a:xfrm>
              <a:off x="6218609"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5" name="rc535"/>
            <p:cNvSpPr/>
            <p:nvPr/>
          </p:nvSpPr>
          <p:spPr>
            <a:xfrm>
              <a:off x="7154937"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6" name="rc536"/>
            <p:cNvSpPr/>
            <p:nvPr/>
          </p:nvSpPr>
          <p:spPr>
            <a:xfrm>
              <a:off x="4345952"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7" name="rc537"/>
            <p:cNvSpPr/>
            <p:nvPr/>
          </p:nvSpPr>
          <p:spPr>
            <a:xfrm>
              <a:off x="6686773"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8" name="rc538"/>
            <p:cNvSpPr/>
            <p:nvPr/>
          </p:nvSpPr>
          <p:spPr>
            <a:xfrm>
              <a:off x="4814116" y="100057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9" name="rc539"/>
            <p:cNvSpPr/>
            <p:nvPr/>
          </p:nvSpPr>
          <p:spPr>
            <a:xfrm>
              <a:off x="1536966" y="3813464"/>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0" name="rc540"/>
            <p:cNvSpPr/>
            <p:nvPr/>
          </p:nvSpPr>
          <p:spPr>
            <a:xfrm>
              <a:off x="2473295" y="3813464"/>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1" name="rc541"/>
            <p:cNvSpPr/>
            <p:nvPr/>
          </p:nvSpPr>
          <p:spPr>
            <a:xfrm>
              <a:off x="2941459" y="3813464"/>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2" name="rc542"/>
            <p:cNvSpPr/>
            <p:nvPr/>
          </p:nvSpPr>
          <p:spPr>
            <a:xfrm>
              <a:off x="3877788" y="3813464"/>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3" name="rc543"/>
            <p:cNvSpPr/>
            <p:nvPr/>
          </p:nvSpPr>
          <p:spPr>
            <a:xfrm>
              <a:off x="2005131" y="3813464"/>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44" name="rc544"/>
            <p:cNvSpPr/>
            <p:nvPr/>
          </p:nvSpPr>
          <p:spPr>
            <a:xfrm>
              <a:off x="3409623" y="3813464"/>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5" name="rc545"/>
            <p:cNvSpPr/>
            <p:nvPr/>
          </p:nvSpPr>
          <p:spPr>
            <a:xfrm>
              <a:off x="5282280" y="3813464"/>
              <a:ext cx="468164" cy="10046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6" name="rc546"/>
            <p:cNvSpPr/>
            <p:nvPr/>
          </p:nvSpPr>
          <p:spPr>
            <a:xfrm>
              <a:off x="6218609" y="3813464"/>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47" name="rc547"/>
            <p:cNvSpPr/>
            <p:nvPr/>
          </p:nvSpPr>
          <p:spPr>
            <a:xfrm>
              <a:off x="7154937" y="3813464"/>
              <a:ext cx="468164" cy="10046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548" name="rc548"/>
            <p:cNvSpPr/>
            <p:nvPr/>
          </p:nvSpPr>
          <p:spPr>
            <a:xfrm>
              <a:off x="4345952" y="3813464"/>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49" name="rc549"/>
            <p:cNvSpPr/>
            <p:nvPr/>
          </p:nvSpPr>
          <p:spPr>
            <a:xfrm>
              <a:off x="6686773" y="3813464"/>
              <a:ext cx="468164" cy="10046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50" name="rc550"/>
            <p:cNvSpPr/>
            <p:nvPr/>
          </p:nvSpPr>
          <p:spPr>
            <a:xfrm>
              <a:off x="4814116" y="3813464"/>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51" name="rc551"/>
            <p:cNvSpPr/>
            <p:nvPr/>
          </p:nvSpPr>
          <p:spPr>
            <a:xfrm>
              <a:off x="1536966" y="5521292"/>
              <a:ext cx="468164" cy="10046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2" name="rc552"/>
            <p:cNvSpPr/>
            <p:nvPr/>
          </p:nvSpPr>
          <p:spPr>
            <a:xfrm>
              <a:off x="2473295" y="5521292"/>
              <a:ext cx="468164" cy="10046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53" name="rc553"/>
            <p:cNvSpPr/>
            <p:nvPr/>
          </p:nvSpPr>
          <p:spPr>
            <a:xfrm>
              <a:off x="2941459" y="5521292"/>
              <a:ext cx="468164" cy="10046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4" name="rc554"/>
            <p:cNvSpPr/>
            <p:nvPr/>
          </p:nvSpPr>
          <p:spPr>
            <a:xfrm>
              <a:off x="3877788" y="5521292"/>
              <a:ext cx="468164" cy="10046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5" name="rc555"/>
            <p:cNvSpPr/>
            <p:nvPr/>
          </p:nvSpPr>
          <p:spPr>
            <a:xfrm>
              <a:off x="2005131" y="5521292"/>
              <a:ext cx="468164" cy="10046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556" name="rc556"/>
            <p:cNvSpPr/>
            <p:nvPr/>
          </p:nvSpPr>
          <p:spPr>
            <a:xfrm>
              <a:off x="3409623" y="5521292"/>
              <a:ext cx="468164" cy="10046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7" name="rc557"/>
            <p:cNvSpPr/>
            <p:nvPr/>
          </p:nvSpPr>
          <p:spPr>
            <a:xfrm>
              <a:off x="5282280" y="5521292"/>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8" name="rc558"/>
            <p:cNvSpPr/>
            <p:nvPr/>
          </p:nvSpPr>
          <p:spPr>
            <a:xfrm>
              <a:off x="5750444" y="5521292"/>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9" name="rc559"/>
            <p:cNvSpPr/>
            <p:nvPr/>
          </p:nvSpPr>
          <p:spPr>
            <a:xfrm>
              <a:off x="6218609" y="5521292"/>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60" name="rc560"/>
            <p:cNvSpPr/>
            <p:nvPr/>
          </p:nvSpPr>
          <p:spPr>
            <a:xfrm>
              <a:off x="7154937" y="5521292"/>
              <a:ext cx="468164" cy="100460"/>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561" name="rc561"/>
            <p:cNvSpPr/>
            <p:nvPr/>
          </p:nvSpPr>
          <p:spPr>
            <a:xfrm>
              <a:off x="4345952" y="5521292"/>
              <a:ext cx="468164" cy="10046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562" name="rc562"/>
            <p:cNvSpPr/>
            <p:nvPr/>
          </p:nvSpPr>
          <p:spPr>
            <a:xfrm>
              <a:off x="6686773" y="5521292"/>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63" name="rc563"/>
            <p:cNvSpPr/>
            <p:nvPr/>
          </p:nvSpPr>
          <p:spPr>
            <a:xfrm>
              <a:off x="4814116" y="5521292"/>
              <a:ext cx="468164" cy="10046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564" name="rc564"/>
            <p:cNvSpPr/>
            <p:nvPr/>
          </p:nvSpPr>
          <p:spPr>
            <a:xfrm>
              <a:off x="7623101" y="5521292"/>
              <a:ext cx="468164" cy="10046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65" name="rc565"/>
            <p:cNvSpPr/>
            <p:nvPr/>
          </p:nvSpPr>
          <p:spPr>
            <a:xfrm>
              <a:off x="1536966" y="2206097"/>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6" name="rc566"/>
            <p:cNvSpPr/>
            <p:nvPr/>
          </p:nvSpPr>
          <p:spPr>
            <a:xfrm>
              <a:off x="2473295" y="2206097"/>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7" name="rc567"/>
            <p:cNvSpPr/>
            <p:nvPr/>
          </p:nvSpPr>
          <p:spPr>
            <a:xfrm>
              <a:off x="2941459" y="2206097"/>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8" name="rc568"/>
            <p:cNvSpPr/>
            <p:nvPr/>
          </p:nvSpPr>
          <p:spPr>
            <a:xfrm>
              <a:off x="3877788" y="2206097"/>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9" name="rc569"/>
            <p:cNvSpPr/>
            <p:nvPr/>
          </p:nvSpPr>
          <p:spPr>
            <a:xfrm>
              <a:off x="3409623" y="2206097"/>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0" name="rc570"/>
            <p:cNvSpPr/>
            <p:nvPr/>
          </p:nvSpPr>
          <p:spPr>
            <a:xfrm>
              <a:off x="5282280" y="2206097"/>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71" name="rc571"/>
            <p:cNvSpPr/>
            <p:nvPr/>
          </p:nvSpPr>
          <p:spPr>
            <a:xfrm>
              <a:off x="5750444" y="2206097"/>
              <a:ext cx="468164" cy="10046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2" name="rc572"/>
            <p:cNvSpPr/>
            <p:nvPr/>
          </p:nvSpPr>
          <p:spPr>
            <a:xfrm>
              <a:off x="6218609" y="2206097"/>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3" name="rc573"/>
            <p:cNvSpPr/>
            <p:nvPr/>
          </p:nvSpPr>
          <p:spPr>
            <a:xfrm>
              <a:off x="7154937" y="2206097"/>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74" name="rc574"/>
            <p:cNvSpPr/>
            <p:nvPr/>
          </p:nvSpPr>
          <p:spPr>
            <a:xfrm>
              <a:off x="4345952" y="2206097"/>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5" name="rc575"/>
            <p:cNvSpPr/>
            <p:nvPr/>
          </p:nvSpPr>
          <p:spPr>
            <a:xfrm>
              <a:off x="6686773" y="2206097"/>
              <a:ext cx="468164" cy="10046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6" name="rc576"/>
            <p:cNvSpPr/>
            <p:nvPr/>
          </p:nvSpPr>
          <p:spPr>
            <a:xfrm>
              <a:off x="4814116" y="2206097"/>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77" name="rc577"/>
            <p:cNvSpPr/>
            <p:nvPr/>
          </p:nvSpPr>
          <p:spPr>
            <a:xfrm>
              <a:off x="1536966" y="1804255"/>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8" name="rc578"/>
            <p:cNvSpPr/>
            <p:nvPr/>
          </p:nvSpPr>
          <p:spPr>
            <a:xfrm>
              <a:off x="2473295" y="1804255"/>
              <a:ext cx="468164" cy="10046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9" name="rc579"/>
            <p:cNvSpPr/>
            <p:nvPr/>
          </p:nvSpPr>
          <p:spPr>
            <a:xfrm>
              <a:off x="2941459" y="180425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0" name="rc580"/>
            <p:cNvSpPr/>
            <p:nvPr/>
          </p:nvSpPr>
          <p:spPr>
            <a:xfrm>
              <a:off x="3877788" y="180425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1" name="rc581"/>
            <p:cNvSpPr/>
            <p:nvPr/>
          </p:nvSpPr>
          <p:spPr>
            <a:xfrm>
              <a:off x="3409623" y="180425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2" name="rc582"/>
            <p:cNvSpPr/>
            <p:nvPr/>
          </p:nvSpPr>
          <p:spPr>
            <a:xfrm>
              <a:off x="5282280" y="1804255"/>
              <a:ext cx="468164" cy="10046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3" name="rc583"/>
            <p:cNvSpPr/>
            <p:nvPr/>
          </p:nvSpPr>
          <p:spPr>
            <a:xfrm>
              <a:off x="5750444" y="1804255"/>
              <a:ext cx="468164" cy="10046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4" name="rc584"/>
            <p:cNvSpPr/>
            <p:nvPr/>
          </p:nvSpPr>
          <p:spPr>
            <a:xfrm>
              <a:off x="6218609" y="1804255"/>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5" name="rc585"/>
            <p:cNvSpPr/>
            <p:nvPr/>
          </p:nvSpPr>
          <p:spPr>
            <a:xfrm>
              <a:off x="7154937" y="1804255"/>
              <a:ext cx="468164" cy="10046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86" name="rc586"/>
            <p:cNvSpPr/>
            <p:nvPr/>
          </p:nvSpPr>
          <p:spPr>
            <a:xfrm>
              <a:off x="4345952" y="1804255"/>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7" name="rc587"/>
            <p:cNvSpPr/>
            <p:nvPr/>
          </p:nvSpPr>
          <p:spPr>
            <a:xfrm>
              <a:off x="6686773" y="1804255"/>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8" name="rc588"/>
            <p:cNvSpPr/>
            <p:nvPr/>
          </p:nvSpPr>
          <p:spPr>
            <a:xfrm>
              <a:off x="4814116" y="1804255"/>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89" name="rc589"/>
            <p:cNvSpPr/>
            <p:nvPr/>
          </p:nvSpPr>
          <p:spPr>
            <a:xfrm>
              <a:off x="8559430" y="5320371"/>
              <a:ext cx="468164" cy="10046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90" name="rc590"/>
            <p:cNvSpPr/>
            <p:nvPr/>
          </p:nvSpPr>
          <p:spPr>
            <a:xfrm>
              <a:off x="8559430" y="2607939"/>
              <a:ext cx="468164" cy="10046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591" name="rc591"/>
            <p:cNvSpPr/>
            <p:nvPr/>
          </p:nvSpPr>
          <p:spPr>
            <a:xfrm>
              <a:off x="8559430" y="4918529"/>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2" name="rc592"/>
            <p:cNvSpPr/>
            <p:nvPr/>
          </p:nvSpPr>
          <p:spPr>
            <a:xfrm>
              <a:off x="8559430" y="1101032"/>
              <a:ext cx="468164" cy="10046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3" name="rc593"/>
            <p:cNvSpPr/>
            <p:nvPr/>
          </p:nvSpPr>
          <p:spPr>
            <a:xfrm>
              <a:off x="8559430" y="5018990"/>
              <a:ext cx="468164" cy="10046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94" name="rc594"/>
            <p:cNvSpPr/>
            <p:nvPr/>
          </p:nvSpPr>
          <p:spPr>
            <a:xfrm>
              <a:off x="8559430" y="3009780"/>
              <a:ext cx="468164" cy="10046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5" name="rc595"/>
            <p:cNvSpPr/>
            <p:nvPr/>
          </p:nvSpPr>
          <p:spPr>
            <a:xfrm>
              <a:off x="8559430" y="3913925"/>
              <a:ext cx="468164" cy="10046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596" name="rc596"/>
            <p:cNvSpPr/>
            <p:nvPr/>
          </p:nvSpPr>
          <p:spPr>
            <a:xfrm>
              <a:off x="8559430" y="4516688"/>
              <a:ext cx="468164" cy="10046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97" name="rc597"/>
            <p:cNvSpPr/>
            <p:nvPr/>
          </p:nvSpPr>
          <p:spPr>
            <a:xfrm>
              <a:off x="8559430" y="4617148"/>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8" name="rc598"/>
            <p:cNvSpPr/>
            <p:nvPr/>
          </p:nvSpPr>
          <p:spPr>
            <a:xfrm>
              <a:off x="8559430" y="4114846"/>
              <a:ext cx="468164" cy="10046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599" name="rc599"/>
            <p:cNvSpPr/>
            <p:nvPr/>
          </p:nvSpPr>
          <p:spPr>
            <a:xfrm>
              <a:off x="8559430" y="3612543"/>
              <a:ext cx="468164" cy="10046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600" name="rc600"/>
            <p:cNvSpPr/>
            <p:nvPr/>
          </p:nvSpPr>
          <p:spPr>
            <a:xfrm>
              <a:off x="8559430" y="1703794"/>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01" name="rc601"/>
            <p:cNvSpPr/>
            <p:nvPr/>
          </p:nvSpPr>
          <p:spPr>
            <a:xfrm>
              <a:off x="8559430" y="2306557"/>
              <a:ext cx="468164" cy="10046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2" name="rc602"/>
            <p:cNvSpPr/>
            <p:nvPr/>
          </p:nvSpPr>
          <p:spPr>
            <a:xfrm>
              <a:off x="8559430" y="4215306"/>
              <a:ext cx="468164" cy="10046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03" name="rc603"/>
            <p:cNvSpPr/>
            <p:nvPr/>
          </p:nvSpPr>
          <p:spPr>
            <a:xfrm>
              <a:off x="8559430" y="3311162"/>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04" name="rc604"/>
            <p:cNvSpPr/>
            <p:nvPr/>
          </p:nvSpPr>
          <p:spPr>
            <a:xfrm>
              <a:off x="8559430" y="2507478"/>
              <a:ext cx="468164" cy="10046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05" name="rc605"/>
            <p:cNvSpPr/>
            <p:nvPr/>
          </p:nvSpPr>
          <p:spPr>
            <a:xfrm>
              <a:off x="8559430" y="4717608"/>
              <a:ext cx="468164" cy="10046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6" name="rc606"/>
            <p:cNvSpPr/>
            <p:nvPr/>
          </p:nvSpPr>
          <p:spPr>
            <a:xfrm>
              <a:off x="8559430" y="3713004"/>
              <a:ext cx="468164" cy="10046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607" name="rc607"/>
            <p:cNvSpPr/>
            <p:nvPr/>
          </p:nvSpPr>
          <p:spPr>
            <a:xfrm>
              <a:off x="8559430" y="2909320"/>
              <a:ext cx="468164" cy="10046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08" name="rc608"/>
            <p:cNvSpPr/>
            <p:nvPr/>
          </p:nvSpPr>
          <p:spPr>
            <a:xfrm>
              <a:off x="8559430" y="2708399"/>
              <a:ext cx="468164" cy="10046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609" name="rc609"/>
            <p:cNvSpPr/>
            <p:nvPr/>
          </p:nvSpPr>
          <p:spPr>
            <a:xfrm>
              <a:off x="8559430" y="4416227"/>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0" name="rc610"/>
            <p:cNvSpPr/>
            <p:nvPr/>
          </p:nvSpPr>
          <p:spPr>
            <a:xfrm>
              <a:off x="8559430" y="4014385"/>
              <a:ext cx="468164" cy="10046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611" name="rc611"/>
            <p:cNvSpPr/>
            <p:nvPr/>
          </p:nvSpPr>
          <p:spPr>
            <a:xfrm>
              <a:off x="8559430" y="1402413"/>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2" name="rc612"/>
            <p:cNvSpPr/>
            <p:nvPr/>
          </p:nvSpPr>
          <p:spPr>
            <a:xfrm>
              <a:off x="8559430" y="1502873"/>
              <a:ext cx="468164" cy="10046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13" name="rc613"/>
            <p:cNvSpPr/>
            <p:nvPr/>
          </p:nvSpPr>
          <p:spPr>
            <a:xfrm>
              <a:off x="8559430" y="5420832"/>
              <a:ext cx="468164" cy="10046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14" name="rc614"/>
            <p:cNvSpPr/>
            <p:nvPr/>
          </p:nvSpPr>
          <p:spPr>
            <a:xfrm>
              <a:off x="8559430" y="3512083"/>
              <a:ext cx="468164" cy="10046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615" name="rc615"/>
            <p:cNvSpPr/>
            <p:nvPr/>
          </p:nvSpPr>
          <p:spPr>
            <a:xfrm>
              <a:off x="8559430" y="2105636"/>
              <a:ext cx="468164" cy="10046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6" name="rc616"/>
            <p:cNvSpPr/>
            <p:nvPr/>
          </p:nvSpPr>
          <p:spPr>
            <a:xfrm>
              <a:off x="8559430" y="1904715"/>
              <a:ext cx="468164" cy="10046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17" name="rc617"/>
            <p:cNvSpPr/>
            <p:nvPr/>
          </p:nvSpPr>
          <p:spPr>
            <a:xfrm>
              <a:off x="8559430" y="3210701"/>
              <a:ext cx="468164" cy="10046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18" name="rc618"/>
            <p:cNvSpPr/>
            <p:nvPr/>
          </p:nvSpPr>
          <p:spPr>
            <a:xfrm>
              <a:off x="8559430" y="2407018"/>
              <a:ext cx="468164" cy="10046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19" name="rc619"/>
            <p:cNvSpPr/>
            <p:nvPr/>
          </p:nvSpPr>
          <p:spPr>
            <a:xfrm>
              <a:off x="8559430" y="4315767"/>
              <a:ext cx="468164" cy="10046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620" name="rc620"/>
            <p:cNvSpPr/>
            <p:nvPr/>
          </p:nvSpPr>
          <p:spPr>
            <a:xfrm>
              <a:off x="8559430" y="2808860"/>
              <a:ext cx="468164" cy="10046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21" name="rc621"/>
            <p:cNvSpPr/>
            <p:nvPr/>
          </p:nvSpPr>
          <p:spPr>
            <a:xfrm>
              <a:off x="8559430" y="2005176"/>
              <a:ext cx="468164" cy="10046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622" name="rc622"/>
            <p:cNvSpPr/>
            <p:nvPr/>
          </p:nvSpPr>
          <p:spPr>
            <a:xfrm>
              <a:off x="8559430" y="3110241"/>
              <a:ext cx="468164" cy="10046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8559430" y="1000571"/>
              <a:ext cx="468164" cy="10046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4" name="rc624"/>
            <p:cNvSpPr/>
            <p:nvPr/>
          </p:nvSpPr>
          <p:spPr>
            <a:xfrm>
              <a:off x="8559430" y="3813464"/>
              <a:ext cx="468164" cy="10046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5" name="rc625"/>
            <p:cNvSpPr/>
            <p:nvPr/>
          </p:nvSpPr>
          <p:spPr>
            <a:xfrm>
              <a:off x="8559430" y="2206097"/>
              <a:ext cx="468164" cy="10046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26" name="rc626"/>
            <p:cNvSpPr/>
            <p:nvPr/>
          </p:nvSpPr>
          <p:spPr>
            <a:xfrm>
              <a:off x="8559430" y="1804255"/>
              <a:ext cx="468164" cy="10046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7" name="tx627"/>
            <p:cNvSpPr/>
            <p:nvPr/>
          </p:nvSpPr>
          <p:spPr>
            <a:xfrm>
              <a:off x="1730906"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628" name="tx628"/>
            <p:cNvSpPr/>
            <p:nvPr/>
          </p:nvSpPr>
          <p:spPr>
            <a:xfrm>
              <a:off x="2667235"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629" name="tx629"/>
            <p:cNvSpPr/>
            <p:nvPr/>
          </p:nvSpPr>
          <p:spPr>
            <a:xfrm>
              <a:off x="6412549"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30" name="tx630"/>
            <p:cNvSpPr/>
            <p:nvPr/>
          </p:nvSpPr>
          <p:spPr>
            <a:xfrm>
              <a:off x="6880713"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31" name="tx631"/>
            <p:cNvSpPr/>
            <p:nvPr/>
          </p:nvSpPr>
          <p:spPr>
            <a:xfrm>
              <a:off x="1730906"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32" name="tx632"/>
            <p:cNvSpPr/>
            <p:nvPr/>
          </p:nvSpPr>
          <p:spPr>
            <a:xfrm>
              <a:off x="2667235"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33" name="tx633"/>
            <p:cNvSpPr/>
            <p:nvPr/>
          </p:nvSpPr>
          <p:spPr>
            <a:xfrm>
              <a:off x="3135399"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634" name="tx634"/>
            <p:cNvSpPr/>
            <p:nvPr/>
          </p:nvSpPr>
          <p:spPr>
            <a:xfrm>
              <a:off x="4071728"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635" name="tx635"/>
            <p:cNvSpPr/>
            <p:nvPr/>
          </p:nvSpPr>
          <p:spPr>
            <a:xfrm>
              <a:off x="3603563"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636" name="tx636"/>
            <p:cNvSpPr/>
            <p:nvPr/>
          </p:nvSpPr>
          <p:spPr>
            <a:xfrm>
              <a:off x="5476220"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37" name="tx637"/>
            <p:cNvSpPr/>
            <p:nvPr/>
          </p:nvSpPr>
          <p:spPr>
            <a:xfrm>
              <a:off x="6412549"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638" name="tx638"/>
            <p:cNvSpPr/>
            <p:nvPr/>
          </p:nvSpPr>
          <p:spPr>
            <a:xfrm>
              <a:off x="7348877"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39" name="tx639"/>
            <p:cNvSpPr/>
            <p:nvPr/>
          </p:nvSpPr>
          <p:spPr>
            <a:xfrm>
              <a:off x="4539892"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40" name="tx640"/>
            <p:cNvSpPr/>
            <p:nvPr/>
          </p:nvSpPr>
          <p:spPr>
            <a:xfrm>
              <a:off x="6880713" y="2632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641" name="tx641"/>
            <p:cNvSpPr/>
            <p:nvPr/>
          </p:nvSpPr>
          <p:spPr>
            <a:xfrm>
              <a:off x="1730906"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42" name="tx642"/>
            <p:cNvSpPr/>
            <p:nvPr/>
          </p:nvSpPr>
          <p:spPr>
            <a:xfrm>
              <a:off x="2667235"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643" name="tx643"/>
            <p:cNvSpPr/>
            <p:nvPr/>
          </p:nvSpPr>
          <p:spPr>
            <a:xfrm>
              <a:off x="3135399"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644" name="tx644"/>
            <p:cNvSpPr/>
            <p:nvPr/>
          </p:nvSpPr>
          <p:spPr>
            <a:xfrm>
              <a:off x="4071728"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645" name="tx645"/>
            <p:cNvSpPr/>
            <p:nvPr/>
          </p:nvSpPr>
          <p:spPr>
            <a:xfrm>
              <a:off x="2199071"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46" name="tx646"/>
            <p:cNvSpPr/>
            <p:nvPr/>
          </p:nvSpPr>
          <p:spPr>
            <a:xfrm>
              <a:off x="3603563"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647" name="tx647"/>
            <p:cNvSpPr/>
            <p:nvPr/>
          </p:nvSpPr>
          <p:spPr>
            <a:xfrm>
              <a:off x="5476220"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648" name="tx648"/>
            <p:cNvSpPr/>
            <p:nvPr/>
          </p:nvSpPr>
          <p:spPr>
            <a:xfrm>
              <a:off x="4539892"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649" name="tx649"/>
            <p:cNvSpPr/>
            <p:nvPr/>
          </p:nvSpPr>
          <p:spPr>
            <a:xfrm>
              <a:off x="5008056"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650" name="tx650"/>
            <p:cNvSpPr/>
            <p:nvPr/>
          </p:nvSpPr>
          <p:spPr>
            <a:xfrm>
              <a:off x="1730906"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51" name="tx651"/>
            <p:cNvSpPr/>
            <p:nvPr/>
          </p:nvSpPr>
          <p:spPr>
            <a:xfrm>
              <a:off x="2667235"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52" name="tx652"/>
            <p:cNvSpPr/>
            <p:nvPr/>
          </p:nvSpPr>
          <p:spPr>
            <a:xfrm>
              <a:off x="3135399"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53" name="tx653"/>
            <p:cNvSpPr/>
            <p:nvPr/>
          </p:nvSpPr>
          <p:spPr>
            <a:xfrm>
              <a:off x="4071728"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54" name="tx654"/>
            <p:cNvSpPr/>
            <p:nvPr/>
          </p:nvSpPr>
          <p:spPr>
            <a:xfrm>
              <a:off x="2199071"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55" name="tx655"/>
            <p:cNvSpPr/>
            <p:nvPr/>
          </p:nvSpPr>
          <p:spPr>
            <a:xfrm>
              <a:off x="3603563"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56" name="tx656"/>
            <p:cNvSpPr/>
            <p:nvPr/>
          </p:nvSpPr>
          <p:spPr>
            <a:xfrm>
              <a:off x="5476220"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57" name="tx657"/>
            <p:cNvSpPr/>
            <p:nvPr/>
          </p:nvSpPr>
          <p:spPr>
            <a:xfrm>
              <a:off x="5944384"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658" name="tx658"/>
            <p:cNvSpPr/>
            <p:nvPr/>
          </p:nvSpPr>
          <p:spPr>
            <a:xfrm>
              <a:off x="6412549"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59" name="tx659"/>
            <p:cNvSpPr/>
            <p:nvPr/>
          </p:nvSpPr>
          <p:spPr>
            <a:xfrm>
              <a:off x="7348877"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60" name="tx660"/>
            <p:cNvSpPr/>
            <p:nvPr/>
          </p:nvSpPr>
          <p:spPr>
            <a:xfrm>
              <a:off x="4539892"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61" name="tx661"/>
            <p:cNvSpPr/>
            <p:nvPr/>
          </p:nvSpPr>
          <p:spPr>
            <a:xfrm>
              <a:off x="6880713"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62" name="tx662"/>
            <p:cNvSpPr/>
            <p:nvPr/>
          </p:nvSpPr>
          <p:spPr>
            <a:xfrm>
              <a:off x="1730906"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663" name="tx663"/>
            <p:cNvSpPr/>
            <p:nvPr/>
          </p:nvSpPr>
          <p:spPr>
            <a:xfrm>
              <a:off x="2667235"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664" name="tx664"/>
            <p:cNvSpPr/>
            <p:nvPr/>
          </p:nvSpPr>
          <p:spPr>
            <a:xfrm>
              <a:off x="5476220"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665" name="tx665"/>
            <p:cNvSpPr/>
            <p:nvPr/>
          </p:nvSpPr>
          <p:spPr>
            <a:xfrm>
              <a:off x="6412549"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666" name="tx666"/>
            <p:cNvSpPr/>
            <p:nvPr/>
          </p:nvSpPr>
          <p:spPr>
            <a:xfrm>
              <a:off x="7348877"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667" name="tx667"/>
            <p:cNvSpPr/>
            <p:nvPr/>
          </p:nvSpPr>
          <p:spPr>
            <a:xfrm>
              <a:off x="6880713"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668" name="tx668"/>
            <p:cNvSpPr/>
            <p:nvPr/>
          </p:nvSpPr>
          <p:spPr>
            <a:xfrm>
              <a:off x="5008056"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669" name="tx669"/>
            <p:cNvSpPr/>
            <p:nvPr/>
          </p:nvSpPr>
          <p:spPr>
            <a:xfrm>
              <a:off x="7817041"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670" name="tx670"/>
            <p:cNvSpPr/>
            <p:nvPr/>
          </p:nvSpPr>
          <p:spPr>
            <a:xfrm>
              <a:off x="1730906"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71" name="tx671"/>
            <p:cNvSpPr/>
            <p:nvPr/>
          </p:nvSpPr>
          <p:spPr>
            <a:xfrm>
              <a:off x="2667235"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672" name="tx672"/>
            <p:cNvSpPr/>
            <p:nvPr/>
          </p:nvSpPr>
          <p:spPr>
            <a:xfrm>
              <a:off x="3135399"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73" name="tx673"/>
            <p:cNvSpPr/>
            <p:nvPr/>
          </p:nvSpPr>
          <p:spPr>
            <a:xfrm>
              <a:off x="4071728"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74" name="tx674"/>
            <p:cNvSpPr/>
            <p:nvPr/>
          </p:nvSpPr>
          <p:spPr>
            <a:xfrm>
              <a:off x="2199071"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75" name="tx675"/>
            <p:cNvSpPr/>
            <p:nvPr/>
          </p:nvSpPr>
          <p:spPr>
            <a:xfrm>
              <a:off x="3603563"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76" name="tx676"/>
            <p:cNvSpPr/>
            <p:nvPr/>
          </p:nvSpPr>
          <p:spPr>
            <a:xfrm>
              <a:off x="5476220"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77" name="tx677"/>
            <p:cNvSpPr/>
            <p:nvPr/>
          </p:nvSpPr>
          <p:spPr>
            <a:xfrm>
              <a:off x="6412549"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678" name="tx678"/>
            <p:cNvSpPr/>
            <p:nvPr/>
          </p:nvSpPr>
          <p:spPr>
            <a:xfrm>
              <a:off x="7348877"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679" name="tx679"/>
            <p:cNvSpPr/>
            <p:nvPr/>
          </p:nvSpPr>
          <p:spPr>
            <a:xfrm>
              <a:off x="4539892"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680" name="tx680"/>
            <p:cNvSpPr/>
            <p:nvPr/>
          </p:nvSpPr>
          <p:spPr>
            <a:xfrm>
              <a:off x="6880713"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681" name="tx681"/>
            <p:cNvSpPr/>
            <p:nvPr/>
          </p:nvSpPr>
          <p:spPr>
            <a:xfrm>
              <a:off x="1730906"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82" name="tx682"/>
            <p:cNvSpPr/>
            <p:nvPr/>
          </p:nvSpPr>
          <p:spPr>
            <a:xfrm>
              <a:off x="2667235"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83" name="tx683"/>
            <p:cNvSpPr/>
            <p:nvPr/>
          </p:nvSpPr>
          <p:spPr>
            <a:xfrm>
              <a:off x="3135399"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84" name="tx684"/>
            <p:cNvSpPr/>
            <p:nvPr/>
          </p:nvSpPr>
          <p:spPr>
            <a:xfrm>
              <a:off x="4071728"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85" name="tx685"/>
            <p:cNvSpPr/>
            <p:nvPr/>
          </p:nvSpPr>
          <p:spPr>
            <a:xfrm>
              <a:off x="3603563"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86" name="tx686"/>
            <p:cNvSpPr/>
            <p:nvPr/>
          </p:nvSpPr>
          <p:spPr>
            <a:xfrm>
              <a:off x="5476220"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87" name="tx687"/>
            <p:cNvSpPr/>
            <p:nvPr/>
          </p:nvSpPr>
          <p:spPr>
            <a:xfrm>
              <a:off x="5944384"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88" name="tx688"/>
            <p:cNvSpPr/>
            <p:nvPr/>
          </p:nvSpPr>
          <p:spPr>
            <a:xfrm>
              <a:off x="6412549"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89" name="tx689"/>
            <p:cNvSpPr/>
            <p:nvPr/>
          </p:nvSpPr>
          <p:spPr>
            <a:xfrm>
              <a:off x="7348877"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690" name="tx690"/>
            <p:cNvSpPr/>
            <p:nvPr/>
          </p:nvSpPr>
          <p:spPr>
            <a:xfrm>
              <a:off x="4539892"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691" name="tx691"/>
            <p:cNvSpPr/>
            <p:nvPr/>
          </p:nvSpPr>
          <p:spPr>
            <a:xfrm>
              <a:off x="6880713"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92" name="tx692"/>
            <p:cNvSpPr/>
            <p:nvPr/>
          </p:nvSpPr>
          <p:spPr>
            <a:xfrm>
              <a:off x="5008056"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693" name="tx693"/>
            <p:cNvSpPr/>
            <p:nvPr/>
          </p:nvSpPr>
          <p:spPr>
            <a:xfrm>
              <a:off x="7817041"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94" name="tx694"/>
            <p:cNvSpPr/>
            <p:nvPr/>
          </p:nvSpPr>
          <p:spPr>
            <a:xfrm>
              <a:off x="1730906"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695" name="tx695"/>
            <p:cNvSpPr/>
            <p:nvPr/>
          </p:nvSpPr>
          <p:spPr>
            <a:xfrm>
              <a:off x="2667235"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696" name="tx696"/>
            <p:cNvSpPr/>
            <p:nvPr/>
          </p:nvSpPr>
          <p:spPr>
            <a:xfrm>
              <a:off x="3135399"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97" name="tx697"/>
            <p:cNvSpPr/>
            <p:nvPr/>
          </p:nvSpPr>
          <p:spPr>
            <a:xfrm>
              <a:off x="4071728"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98" name="tx698"/>
            <p:cNvSpPr/>
            <p:nvPr/>
          </p:nvSpPr>
          <p:spPr>
            <a:xfrm>
              <a:off x="3603563"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99" name="tx699"/>
            <p:cNvSpPr/>
            <p:nvPr/>
          </p:nvSpPr>
          <p:spPr>
            <a:xfrm>
              <a:off x="5476220"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00" name="tx700"/>
            <p:cNvSpPr/>
            <p:nvPr/>
          </p:nvSpPr>
          <p:spPr>
            <a:xfrm>
              <a:off x="6412549"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01" name="tx701"/>
            <p:cNvSpPr/>
            <p:nvPr/>
          </p:nvSpPr>
          <p:spPr>
            <a:xfrm>
              <a:off x="7348877"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02" name="tx702"/>
            <p:cNvSpPr/>
            <p:nvPr/>
          </p:nvSpPr>
          <p:spPr>
            <a:xfrm>
              <a:off x="6880713"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03" name="tx703"/>
            <p:cNvSpPr/>
            <p:nvPr/>
          </p:nvSpPr>
          <p:spPr>
            <a:xfrm>
              <a:off x="1730906"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04" name="tx704"/>
            <p:cNvSpPr/>
            <p:nvPr/>
          </p:nvSpPr>
          <p:spPr>
            <a:xfrm>
              <a:off x="2667235"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05" name="tx705"/>
            <p:cNvSpPr/>
            <p:nvPr/>
          </p:nvSpPr>
          <p:spPr>
            <a:xfrm>
              <a:off x="3135399"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06" name="tx706"/>
            <p:cNvSpPr/>
            <p:nvPr/>
          </p:nvSpPr>
          <p:spPr>
            <a:xfrm>
              <a:off x="4071728"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07" name="tx707"/>
            <p:cNvSpPr/>
            <p:nvPr/>
          </p:nvSpPr>
          <p:spPr>
            <a:xfrm>
              <a:off x="3603563"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08" name="tx708"/>
            <p:cNvSpPr/>
            <p:nvPr/>
          </p:nvSpPr>
          <p:spPr>
            <a:xfrm>
              <a:off x="5476220"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09" name="tx709"/>
            <p:cNvSpPr/>
            <p:nvPr/>
          </p:nvSpPr>
          <p:spPr>
            <a:xfrm>
              <a:off x="6412549"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10" name="tx710"/>
            <p:cNvSpPr/>
            <p:nvPr/>
          </p:nvSpPr>
          <p:spPr>
            <a:xfrm>
              <a:off x="7348877"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711" name="tx711"/>
            <p:cNvSpPr/>
            <p:nvPr/>
          </p:nvSpPr>
          <p:spPr>
            <a:xfrm>
              <a:off x="4539892"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12" name="tx712"/>
            <p:cNvSpPr/>
            <p:nvPr/>
          </p:nvSpPr>
          <p:spPr>
            <a:xfrm>
              <a:off x="6880713"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13" name="tx713"/>
            <p:cNvSpPr/>
            <p:nvPr/>
          </p:nvSpPr>
          <p:spPr>
            <a:xfrm>
              <a:off x="5008056"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14" name="tx714"/>
            <p:cNvSpPr/>
            <p:nvPr/>
          </p:nvSpPr>
          <p:spPr>
            <a:xfrm>
              <a:off x="7817041"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715" name="tx715"/>
            <p:cNvSpPr/>
            <p:nvPr/>
          </p:nvSpPr>
          <p:spPr>
            <a:xfrm>
              <a:off x="1730906"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16" name="tx716"/>
            <p:cNvSpPr/>
            <p:nvPr/>
          </p:nvSpPr>
          <p:spPr>
            <a:xfrm>
              <a:off x="2667235"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17" name="tx717"/>
            <p:cNvSpPr/>
            <p:nvPr/>
          </p:nvSpPr>
          <p:spPr>
            <a:xfrm>
              <a:off x="3135399"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18" name="tx718"/>
            <p:cNvSpPr/>
            <p:nvPr/>
          </p:nvSpPr>
          <p:spPr>
            <a:xfrm>
              <a:off x="4071728"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19" name="tx719"/>
            <p:cNvSpPr/>
            <p:nvPr/>
          </p:nvSpPr>
          <p:spPr>
            <a:xfrm>
              <a:off x="2199071"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720" name="tx720"/>
            <p:cNvSpPr/>
            <p:nvPr/>
          </p:nvSpPr>
          <p:spPr>
            <a:xfrm>
              <a:off x="3603563"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21" name="tx721"/>
            <p:cNvSpPr/>
            <p:nvPr/>
          </p:nvSpPr>
          <p:spPr>
            <a:xfrm>
              <a:off x="5476220"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22" name="tx722"/>
            <p:cNvSpPr/>
            <p:nvPr/>
          </p:nvSpPr>
          <p:spPr>
            <a:xfrm>
              <a:off x="5944384"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23" name="tx723"/>
            <p:cNvSpPr/>
            <p:nvPr/>
          </p:nvSpPr>
          <p:spPr>
            <a:xfrm>
              <a:off x="1730906"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724" name="tx724"/>
            <p:cNvSpPr/>
            <p:nvPr/>
          </p:nvSpPr>
          <p:spPr>
            <a:xfrm>
              <a:off x="2667235"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25" name="tx725"/>
            <p:cNvSpPr/>
            <p:nvPr/>
          </p:nvSpPr>
          <p:spPr>
            <a:xfrm>
              <a:off x="3135399"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26" name="tx726"/>
            <p:cNvSpPr/>
            <p:nvPr/>
          </p:nvSpPr>
          <p:spPr>
            <a:xfrm>
              <a:off x="4071728"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27" name="tx727"/>
            <p:cNvSpPr/>
            <p:nvPr/>
          </p:nvSpPr>
          <p:spPr>
            <a:xfrm>
              <a:off x="2199071"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728" name="tx728"/>
            <p:cNvSpPr/>
            <p:nvPr/>
          </p:nvSpPr>
          <p:spPr>
            <a:xfrm>
              <a:off x="3603563"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29" name="tx729"/>
            <p:cNvSpPr/>
            <p:nvPr/>
          </p:nvSpPr>
          <p:spPr>
            <a:xfrm>
              <a:off x="5476220"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30" name="tx730"/>
            <p:cNvSpPr/>
            <p:nvPr/>
          </p:nvSpPr>
          <p:spPr>
            <a:xfrm>
              <a:off x="5944384"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731" name="tx731"/>
            <p:cNvSpPr/>
            <p:nvPr/>
          </p:nvSpPr>
          <p:spPr>
            <a:xfrm>
              <a:off x="6412549"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32" name="tx732"/>
            <p:cNvSpPr/>
            <p:nvPr/>
          </p:nvSpPr>
          <p:spPr>
            <a:xfrm>
              <a:off x="4539892"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33" name="tx733"/>
            <p:cNvSpPr/>
            <p:nvPr/>
          </p:nvSpPr>
          <p:spPr>
            <a:xfrm>
              <a:off x="5008056"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34" name="tx734"/>
            <p:cNvSpPr/>
            <p:nvPr/>
          </p:nvSpPr>
          <p:spPr>
            <a:xfrm>
              <a:off x="1730906"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35" name="tx735"/>
            <p:cNvSpPr/>
            <p:nvPr/>
          </p:nvSpPr>
          <p:spPr>
            <a:xfrm>
              <a:off x="2667235"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36" name="tx736"/>
            <p:cNvSpPr/>
            <p:nvPr/>
          </p:nvSpPr>
          <p:spPr>
            <a:xfrm>
              <a:off x="3135399"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37" name="tx737"/>
            <p:cNvSpPr/>
            <p:nvPr/>
          </p:nvSpPr>
          <p:spPr>
            <a:xfrm>
              <a:off x="4071728"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38" name="tx738"/>
            <p:cNvSpPr/>
            <p:nvPr/>
          </p:nvSpPr>
          <p:spPr>
            <a:xfrm>
              <a:off x="2199071"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39" name="tx739"/>
            <p:cNvSpPr/>
            <p:nvPr/>
          </p:nvSpPr>
          <p:spPr>
            <a:xfrm>
              <a:off x="3603563"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40" name="tx740"/>
            <p:cNvSpPr/>
            <p:nvPr/>
          </p:nvSpPr>
          <p:spPr>
            <a:xfrm>
              <a:off x="5476220"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41" name="tx741"/>
            <p:cNvSpPr/>
            <p:nvPr/>
          </p:nvSpPr>
          <p:spPr>
            <a:xfrm>
              <a:off x="5944384"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42" name="tx742"/>
            <p:cNvSpPr/>
            <p:nvPr/>
          </p:nvSpPr>
          <p:spPr>
            <a:xfrm>
              <a:off x="6412549"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43" name="tx743"/>
            <p:cNvSpPr/>
            <p:nvPr/>
          </p:nvSpPr>
          <p:spPr>
            <a:xfrm>
              <a:off x="7348877"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44" name="tx744"/>
            <p:cNvSpPr/>
            <p:nvPr/>
          </p:nvSpPr>
          <p:spPr>
            <a:xfrm>
              <a:off x="6880713" y="12258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45" name="tx745"/>
            <p:cNvSpPr/>
            <p:nvPr/>
          </p:nvSpPr>
          <p:spPr>
            <a:xfrm>
              <a:off x="1730906"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46" name="tx746"/>
            <p:cNvSpPr/>
            <p:nvPr/>
          </p:nvSpPr>
          <p:spPr>
            <a:xfrm>
              <a:off x="2667235"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47" name="tx747"/>
            <p:cNvSpPr/>
            <p:nvPr/>
          </p:nvSpPr>
          <p:spPr>
            <a:xfrm>
              <a:off x="3135399"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48" name="tx748"/>
            <p:cNvSpPr/>
            <p:nvPr/>
          </p:nvSpPr>
          <p:spPr>
            <a:xfrm>
              <a:off x="4071728"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49" name="tx749"/>
            <p:cNvSpPr/>
            <p:nvPr/>
          </p:nvSpPr>
          <p:spPr>
            <a:xfrm>
              <a:off x="3603563"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50" name="tx750"/>
            <p:cNvSpPr/>
            <p:nvPr/>
          </p:nvSpPr>
          <p:spPr>
            <a:xfrm>
              <a:off x="5476220"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51" name="tx751"/>
            <p:cNvSpPr/>
            <p:nvPr/>
          </p:nvSpPr>
          <p:spPr>
            <a:xfrm>
              <a:off x="5944384"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52" name="tx752"/>
            <p:cNvSpPr/>
            <p:nvPr/>
          </p:nvSpPr>
          <p:spPr>
            <a:xfrm>
              <a:off x="6412549"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53" name="tx753"/>
            <p:cNvSpPr/>
            <p:nvPr/>
          </p:nvSpPr>
          <p:spPr>
            <a:xfrm>
              <a:off x="7348877"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54" name="tx754"/>
            <p:cNvSpPr/>
            <p:nvPr/>
          </p:nvSpPr>
          <p:spPr>
            <a:xfrm>
              <a:off x="4539892"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55" name="tx755"/>
            <p:cNvSpPr/>
            <p:nvPr/>
          </p:nvSpPr>
          <p:spPr>
            <a:xfrm>
              <a:off x="6880713"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56" name="tx756"/>
            <p:cNvSpPr/>
            <p:nvPr/>
          </p:nvSpPr>
          <p:spPr>
            <a:xfrm>
              <a:off x="5008056"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57" name="tx757"/>
            <p:cNvSpPr/>
            <p:nvPr/>
          </p:nvSpPr>
          <p:spPr>
            <a:xfrm>
              <a:off x="1730906"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58" name="tx758"/>
            <p:cNvSpPr/>
            <p:nvPr/>
          </p:nvSpPr>
          <p:spPr>
            <a:xfrm>
              <a:off x="2667235"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59" name="tx759"/>
            <p:cNvSpPr/>
            <p:nvPr/>
          </p:nvSpPr>
          <p:spPr>
            <a:xfrm>
              <a:off x="3135399"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60" name="tx760"/>
            <p:cNvSpPr/>
            <p:nvPr/>
          </p:nvSpPr>
          <p:spPr>
            <a:xfrm>
              <a:off x="4071728"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61" name="tx761"/>
            <p:cNvSpPr/>
            <p:nvPr/>
          </p:nvSpPr>
          <p:spPr>
            <a:xfrm>
              <a:off x="3603563"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62" name="tx762"/>
            <p:cNvSpPr/>
            <p:nvPr/>
          </p:nvSpPr>
          <p:spPr>
            <a:xfrm>
              <a:off x="5476220"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63" name="tx763"/>
            <p:cNvSpPr/>
            <p:nvPr/>
          </p:nvSpPr>
          <p:spPr>
            <a:xfrm>
              <a:off x="5944384"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64" name="tx764"/>
            <p:cNvSpPr/>
            <p:nvPr/>
          </p:nvSpPr>
          <p:spPr>
            <a:xfrm>
              <a:off x="6412549"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65" name="tx765"/>
            <p:cNvSpPr/>
            <p:nvPr/>
          </p:nvSpPr>
          <p:spPr>
            <a:xfrm>
              <a:off x="7348877"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66" name="tx766"/>
            <p:cNvSpPr/>
            <p:nvPr/>
          </p:nvSpPr>
          <p:spPr>
            <a:xfrm>
              <a:off x="8285206"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67" name="tx767"/>
            <p:cNvSpPr/>
            <p:nvPr/>
          </p:nvSpPr>
          <p:spPr>
            <a:xfrm>
              <a:off x="4539892"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68" name="tx768"/>
            <p:cNvSpPr/>
            <p:nvPr/>
          </p:nvSpPr>
          <p:spPr>
            <a:xfrm>
              <a:off x="6880713"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69" name="tx769"/>
            <p:cNvSpPr/>
            <p:nvPr/>
          </p:nvSpPr>
          <p:spPr>
            <a:xfrm>
              <a:off x="5008056"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70" name="tx770"/>
            <p:cNvSpPr/>
            <p:nvPr/>
          </p:nvSpPr>
          <p:spPr>
            <a:xfrm>
              <a:off x="7817041"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71" name="tx771"/>
            <p:cNvSpPr/>
            <p:nvPr/>
          </p:nvSpPr>
          <p:spPr>
            <a:xfrm>
              <a:off x="1730906"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772" name="tx772"/>
            <p:cNvSpPr/>
            <p:nvPr/>
          </p:nvSpPr>
          <p:spPr>
            <a:xfrm>
              <a:off x="2667235"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773" name="tx773"/>
            <p:cNvSpPr/>
            <p:nvPr/>
          </p:nvSpPr>
          <p:spPr>
            <a:xfrm>
              <a:off x="3135399"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74" name="tx774"/>
            <p:cNvSpPr/>
            <p:nvPr/>
          </p:nvSpPr>
          <p:spPr>
            <a:xfrm>
              <a:off x="4071728"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75" name="tx775"/>
            <p:cNvSpPr/>
            <p:nvPr/>
          </p:nvSpPr>
          <p:spPr>
            <a:xfrm>
              <a:off x="3603563"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76" name="tx776"/>
            <p:cNvSpPr/>
            <p:nvPr/>
          </p:nvSpPr>
          <p:spPr>
            <a:xfrm>
              <a:off x="5476220"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77" name="tx777"/>
            <p:cNvSpPr/>
            <p:nvPr/>
          </p:nvSpPr>
          <p:spPr>
            <a:xfrm>
              <a:off x="6412549"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78" name="tx778"/>
            <p:cNvSpPr/>
            <p:nvPr/>
          </p:nvSpPr>
          <p:spPr>
            <a:xfrm>
              <a:off x="7817041"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79" name="tx779"/>
            <p:cNvSpPr/>
            <p:nvPr/>
          </p:nvSpPr>
          <p:spPr>
            <a:xfrm>
              <a:off x="1730906"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80" name="tx780"/>
            <p:cNvSpPr/>
            <p:nvPr/>
          </p:nvSpPr>
          <p:spPr>
            <a:xfrm>
              <a:off x="2667235"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781" name="tx781"/>
            <p:cNvSpPr/>
            <p:nvPr/>
          </p:nvSpPr>
          <p:spPr>
            <a:xfrm>
              <a:off x="5476220"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82" name="tx782"/>
            <p:cNvSpPr/>
            <p:nvPr/>
          </p:nvSpPr>
          <p:spPr>
            <a:xfrm>
              <a:off x="6412549"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83" name="tx783"/>
            <p:cNvSpPr/>
            <p:nvPr/>
          </p:nvSpPr>
          <p:spPr>
            <a:xfrm>
              <a:off x="6880713"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84" name="tx784"/>
            <p:cNvSpPr/>
            <p:nvPr/>
          </p:nvSpPr>
          <p:spPr>
            <a:xfrm>
              <a:off x="1730906"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85" name="tx785"/>
            <p:cNvSpPr/>
            <p:nvPr/>
          </p:nvSpPr>
          <p:spPr>
            <a:xfrm>
              <a:off x="2667235"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86" name="tx786"/>
            <p:cNvSpPr/>
            <p:nvPr/>
          </p:nvSpPr>
          <p:spPr>
            <a:xfrm>
              <a:off x="3135399"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87" name="tx787"/>
            <p:cNvSpPr/>
            <p:nvPr/>
          </p:nvSpPr>
          <p:spPr>
            <a:xfrm>
              <a:off x="4071728"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88" name="tx788"/>
            <p:cNvSpPr/>
            <p:nvPr/>
          </p:nvSpPr>
          <p:spPr>
            <a:xfrm>
              <a:off x="2199071"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789" name="tx789"/>
            <p:cNvSpPr/>
            <p:nvPr/>
          </p:nvSpPr>
          <p:spPr>
            <a:xfrm>
              <a:off x="3603563"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90" name="tx790"/>
            <p:cNvSpPr/>
            <p:nvPr/>
          </p:nvSpPr>
          <p:spPr>
            <a:xfrm>
              <a:off x="5476220"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91" name="tx791"/>
            <p:cNvSpPr/>
            <p:nvPr/>
          </p:nvSpPr>
          <p:spPr>
            <a:xfrm>
              <a:off x="5944384"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92" name="tx792"/>
            <p:cNvSpPr/>
            <p:nvPr/>
          </p:nvSpPr>
          <p:spPr>
            <a:xfrm>
              <a:off x="6412549"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93" name="tx793"/>
            <p:cNvSpPr/>
            <p:nvPr/>
          </p:nvSpPr>
          <p:spPr>
            <a:xfrm>
              <a:off x="7348877"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94" name="tx794"/>
            <p:cNvSpPr/>
            <p:nvPr/>
          </p:nvSpPr>
          <p:spPr>
            <a:xfrm>
              <a:off x="4539892"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95" name="tx795"/>
            <p:cNvSpPr/>
            <p:nvPr/>
          </p:nvSpPr>
          <p:spPr>
            <a:xfrm>
              <a:off x="6880713"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96" name="tx796"/>
            <p:cNvSpPr/>
            <p:nvPr/>
          </p:nvSpPr>
          <p:spPr>
            <a:xfrm>
              <a:off x="5008056"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97" name="tx797"/>
            <p:cNvSpPr/>
            <p:nvPr/>
          </p:nvSpPr>
          <p:spPr>
            <a:xfrm>
              <a:off x="1730906"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98" name="tx798"/>
            <p:cNvSpPr/>
            <p:nvPr/>
          </p:nvSpPr>
          <p:spPr>
            <a:xfrm>
              <a:off x="2667235"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99" name="tx799"/>
            <p:cNvSpPr/>
            <p:nvPr/>
          </p:nvSpPr>
          <p:spPr>
            <a:xfrm>
              <a:off x="3135399"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00" name="tx800"/>
            <p:cNvSpPr/>
            <p:nvPr/>
          </p:nvSpPr>
          <p:spPr>
            <a:xfrm>
              <a:off x="4071728"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01" name="tx801"/>
            <p:cNvSpPr/>
            <p:nvPr/>
          </p:nvSpPr>
          <p:spPr>
            <a:xfrm>
              <a:off x="2199071"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02" name="tx802"/>
            <p:cNvSpPr/>
            <p:nvPr/>
          </p:nvSpPr>
          <p:spPr>
            <a:xfrm>
              <a:off x="3603563"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03" name="tx803"/>
            <p:cNvSpPr/>
            <p:nvPr/>
          </p:nvSpPr>
          <p:spPr>
            <a:xfrm>
              <a:off x="5476220"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04" name="tx804"/>
            <p:cNvSpPr/>
            <p:nvPr/>
          </p:nvSpPr>
          <p:spPr>
            <a:xfrm>
              <a:off x="5944384"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05" name="tx805"/>
            <p:cNvSpPr/>
            <p:nvPr/>
          </p:nvSpPr>
          <p:spPr>
            <a:xfrm>
              <a:off x="6412549"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6" name="tx806"/>
            <p:cNvSpPr/>
            <p:nvPr/>
          </p:nvSpPr>
          <p:spPr>
            <a:xfrm>
              <a:off x="7348877"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07" name="tx807"/>
            <p:cNvSpPr/>
            <p:nvPr/>
          </p:nvSpPr>
          <p:spPr>
            <a:xfrm>
              <a:off x="4539892"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08" name="tx808"/>
            <p:cNvSpPr/>
            <p:nvPr/>
          </p:nvSpPr>
          <p:spPr>
            <a:xfrm>
              <a:off x="6880713"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9" name="tx809"/>
            <p:cNvSpPr/>
            <p:nvPr/>
          </p:nvSpPr>
          <p:spPr>
            <a:xfrm>
              <a:off x="5008056" y="1627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10" name="tx810"/>
            <p:cNvSpPr/>
            <p:nvPr/>
          </p:nvSpPr>
          <p:spPr>
            <a:xfrm>
              <a:off x="1730906"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11" name="tx811"/>
            <p:cNvSpPr/>
            <p:nvPr/>
          </p:nvSpPr>
          <p:spPr>
            <a:xfrm>
              <a:off x="2667235"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12" name="tx812"/>
            <p:cNvSpPr/>
            <p:nvPr/>
          </p:nvSpPr>
          <p:spPr>
            <a:xfrm>
              <a:off x="3135399"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13" name="tx813"/>
            <p:cNvSpPr/>
            <p:nvPr/>
          </p:nvSpPr>
          <p:spPr>
            <a:xfrm>
              <a:off x="4071728"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14" name="tx814"/>
            <p:cNvSpPr/>
            <p:nvPr/>
          </p:nvSpPr>
          <p:spPr>
            <a:xfrm>
              <a:off x="3603563"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15" name="tx815"/>
            <p:cNvSpPr/>
            <p:nvPr/>
          </p:nvSpPr>
          <p:spPr>
            <a:xfrm>
              <a:off x="5476220"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16" name="tx816"/>
            <p:cNvSpPr/>
            <p:nvPr/>
          </p:nvSpPr>
          <p:spPr>
            <a:xfrm>
              <a:off x="6412549"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17" name="tx817"/>
            <p:cNvSpPr/>
            <p:nvPr/>
          </p:nvSpPr>
          <p:spPr>
            <a:xfrm>
              <a:off x="7348877"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18" name="tx818"/>
            <p:cNvSpPr/>
            <p:nvPr/>
          </p:nvSpPr>
          <p:spPr>
            <a:xfrm>
              <a:off x="4539892"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19" name="tx819"/>
            <p:cNvSpPr/>
            <p:nvPr/>
          </p:nvSpPr>
          <p:spPr>
            <a:xfrm>
              <a:off x="6880713"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20" name="tx820"/>
            <p:cNvSpPr/>
            <p:nvPr/>
          </p:nvSpPr>
          <p:spPr>
            <a:xfrm>
              <a:off x="5008056"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21" name="tx821"/>
            <p:cNvSpPr/>
            <p:nvPr/>
          </p:nvSpPr>
          <p:spPr>
            <a:xfrm>
              <a:off x="1730906"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22" name="tx822"/>
            <p:cNvSpPr/>
            <p:nvPr/>
          </p:nvSpPr>
          <p:spPr>
            <a:xfrm>
              <a:off x="2667235"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23" name="tx823"/>
            <p:cNvSpPr/>
            <p:nvPr/>
          </p:nvSpPr>
          <p:spPr>
            <a:xfrm>
              <a:off x="3135399"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24" name="tx824"/>
            <p:cNvSpPr/>
            <p:nvPr/>
          </p:nvSpPr>
          <p:spPr>
            <a:xfrm>
              <a:off x="4071728"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25" name="tx825"/>
            <p:cNvSpPr/>
            <p:nvPr/>
          </p:nvSpPr>
          <p:spPr>
            <a:xfrm>
              <a:off x="2199071"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26" name="tx826"/>
            <p:cNvSpPr/>
            <p:nvPr/>
          </p:nvSpPr>
          <p:spPr>
            <a:xfrm>
              <a:off x="3603563"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27" name="tx827"/>
            <p:cNvSpPr/>
            <p:nvPr/>
          </p:nvSpPr>
          <p:spPr>
            <a:xfrm>
              <a:off x="547622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28" name="tx828"/>
            <p:cNvSpPr/>
            <p:nvPr/>
          </p:nvSpPr>
          <p:spPr>
            <a:xfrm>
              <a:off x="6412549"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29" name="tx829"/>
            <p:cNvSpPr/>
            <p:nvPr/>
          </p:nvSpPr>
          <p:spPr>
            <a:xfrm>
              <a:off x="4539892"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30" name="tx830"/>
            <p:cNvSpPr/>
            <p:nvPr/>
          </p:nvSpPr>
          <p:spPr>
            <a:xfrm>
              <a:off x="6880713"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31" name="tx831"/>
            <p:cNvSpPr/>
            <p:nvPr/>
          </p:nvSpPr>
          <p:spPr>
            <a:xfrm>
              <a:off x="5008056"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32" name="tx832"/>
            <p:cNvSpPr/>
            <p:nvPr/>
          </p:nvSpPr>
          <p:spPr>
            <a:xfrm>
              <a:off x="1730906"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33" name="tx833"/>
            <p:cNvSpPr/>
            <p:nvPr/>
          </p:nvSpPr>
          <p:spPr>
            <a:xfrm>
              <a:off x="2667235"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34" name="tx834"/>
            <p:cNvSpPr/>
            <p:nvPr/>
          </p:nvSpPr>
          <p:spPr>
            <a:xfrm>
              <a:off x="3135399"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35" name="tx835"/>
            <p:cNvSpPr/>
            <p:nvPr/>
          </p:nvSpPr>
          <p:spPr>
            <a:xfrm>
              <a:off x="4071728"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36" name="tx836"/>
            <p:cNvSpPr/>
            <p:nvPr/>
          </p:nvSpPr>
          <p:spPr>
            <a:xfrm>
              <a:off x="2199071"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37" name="tx837"/>
            <p:cNvSpPr/>
            <p:nvPr/>
          </p:nvSpPr>
          <p:spPr>
            <a:xfrm>
              <a:off x="3603563"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38" name="tx838"/>
            <p:cNvSpPr/>
            <p:nvPr/>
          </p:nvSpPr>
          <p:spPr>
            <a:xfrm>
              <a:off x="5476220"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39" name="tx839"/>
            <p:cNvSpPr/>
            <p:nvPr/>
          </p:nvSpPr>
          <p:spPr>
            <a:xfrm>
              <a:off x="5944384"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40" name="tx840"/>
            <p:cNvSpPr/>
            <p:nvPr/>
          </p:nvSpPr>
          <p:spPr>
            <a:xfrm>
              <a:off x="6412549"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41" name="tx841"/>
            <p:cNvSpPr/>
            <p:nvPr/>
          </p:nvSpPr>
          <p:spPr>
            <a:xfrm>
              <a:off x="7348877"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42" name="tx842"/>
            <p:cNvSpPr/>
            <p:nvPr/>
          </p:nvSpPr>
          <p:spPr>
            <a:xfrm>
              <a:off x="4539892"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43" name="tx843"/>
            <p:cNvSpPr/>
            <p:nvPr/>
          </p:nvSpPr>
          <p:spPr>
            <a:xfrm>
              <a:off x="6880713"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44" name="tx844"/>
            <p:cNvSpPr/>
            <p:nvPr/>
          </p:nvSpPr>
          <p:spPr>
            <a:xfrm>
              <a:off x="5008056"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45" name="tx845"/>
            <p:cNvSpPr/>
            <p:nvPr/>
          </p:nvSpPr>
          <p:spPr>
            <a:xfrm>
              <a:off x="1730906"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46" name="tx846"/>
            <p:cNvSpPr/>
            <p:nvPr/>
          </p:nvSpPr>
          <p:spPr>
            <a:xfrm>
              <a:off x="2667235"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847" name="tx847"/>
            <p:cNvSpPr/>
            <p:nvPr/>
          </p:nvSpPr>
          <p:spPr>
            <a:xfrm>
              <a:off x="3135399"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848" name="tx848"/>
            <p:cNvSpPr/>
            <p:nvPr/>
          </p:nvSpPr>
          <p:spPr>
            <a:xfrm>
              <a:off x="4071728"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849" name="tx849"/>
            <p:cNvSpPr/>
            <p:nvPr/>
          </p:nvSpPr>
          <p:spPr>
            <a:xfrm>
              <a:off x="3603563"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850" name="tx850"/>
            <p:cNvSpPr/>
            <p:nvPr/>
          </p:nvSpPr>
          <p:spPr>
            <a:xfrm>
              <a:off x="5476220"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851" name="tx851"/>
            <p:cNvSpPr/>
            <p:nvPr/>
          </p:nvSpPr>
          <p:spPr>
            <a:xfrm>
              <a:off x="4539892"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52" name="tx852"/>
            <p:cNvSpPr/>
            <p:nvPr/>
          </p:nvSpPr>
          <p:spPr>
            <a:xfrm>
              <a:off x="2667235"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53" name="tx853"/>
            <p:cNvSpPr/>
            <p:nvPr/>
          </p:nvSpPr>
          <p:spPr>
            <a:xfrm>
              <a:off x="2199071"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54" name="tx854"/>
            <p:cNvSpPr/>
            <p:nvPr/>
          </p:nvSpPr>
          <p:spPr>
            <a:xfrm>
              <a:off x="5476220"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55" name="tx855"/>
            <p:cNvSpPr/>
            <p:nvPr/>
          </p:nvSpPr>
          <p:spPr>
            <a:xfrm>
              <a:off x="5944384"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56" name="tx856"/>
            <p:cNvSpPr/>
            <p:nvPr/>
          </p:nvSpPr>
          <p:spPr>
            <a:xfrm>
              <a:off x="6412549"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857" name="tx857"/>
            <p:cNvSpPr/>
            <p:nvPr/>
          </p:nvSpPr>
          <p:spPr>
            <a:xfrm>
              <a:off x="4539892"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858" name="tx858"/>
            <p:cNvSpPr/>
            <p:nvPr/>
          </p:nvSpPr>
          <p:spPr>
            <a:xfrm>
              <a:off x="6880713"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859" name="tx859"/>
            <p:cNvSpPr/>
            <p:nvPr/>
          </p:nvSpPr>
          <p:spPr>
            <a:xfrm>
              <a:off x="5008056"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60" name="tx860"/>
            <p:cNvSpPr/>
            <p:nvPr/>
          </p:nvSpPr>
          <p:spPr>
            <a:xfrm>
              <a:off x="1730906"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61" name="tx861"/>
            <p:cNvSpPr/>
            <p:nvPr/>
          </p:nvSpPr>
          <p:spPr>
            <a:xfrm>
              <a:off x="2667235"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2" name="tx862"/>
            <p:cNvSpPr/>
            <p:nvPr/>
          </p:nvSpPr>
          <p:spPr>
            <a:xfrm>
              <a:off x="3135399"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3" name="tx863"/>
            <p:cNvSpPr/>
            <p:nvPr/>
          </p:nvSpPr>
          <p:spPr>
            <a:xfrm>
              <a:off x="4071728"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4" name="tx864"/>
            <p:cNvSpPr/>
            <p:nvPr/>
          </p:nvSpPr>
          <p:spPr>
            <a:xfrm>
              <a:off x="3603563"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5" name="tx865"/>
            <p:cNvSpPr/>
            <p:nvPr/>
          </p:nvSpPr>
          <p:spPr>
            <a:xfrm>
              <a:off x="5476220"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66" name="tx866"/>
            <p:cNvSpPr/>
            <p:nvPr/>
          </p:nvSpPr>
          <p:spPr>
            <a:xfrm>
              <a:off x="6412549"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67" name="tx867"/>
            <p:cNvSpPr/>
            <p:nvPr/>
          </p:nvSpPr>
          <p:spPr>
            <a:xfrm>
              <a:off x="7348877"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68" name="tx868"/>
            <p:cNvSpPr/>
            <p:nvPr/>
          </p:nvSpPr>
          <p:spPr>
            <a:xfrm>
              <a:off x="4539892"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69" name="tx869"/>
            <p:cNvSpPr/>
            <p:nvPr/>
          </p:nvSpPr>
          <p:spPr>
            <a:xfrm>
              <a:off x="6880713"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70" name="tx870"/>
            <p:cNvSpPr/>
            <p:nvPr/>
          </p:nvSpPr>
          <p:spPr>
            <a:xfrm>
              <a:off x="5008056"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71" name="tx871"/>
            <p:cNvSpPr/>
            <p:nvPr/>
          </p:nvSpPr>
          <p:spPr>
            <a:xfrm>
              <a:off x="1730906"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72" name="tx872"/>
            <p:cNvSpPr/>
            <p:nvPr/>
          </p:nvSpPr>
          <p:spPr>
            <a:xfrm>
              <a:off x="2667235"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73" name="tx873"/>
            <p:cNvSpPr/>
            <p:nvPr/>
          </p:nvSpPr>
          <p:spPr>
            <a:xfrm>
              <a:off x="3135399"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74" name="tx874"/>
            <p:cNvSpPr/>
            <p:nvPr/>
          </p:nvSpPr>
          <p:spPr>
            <a:xfrm>
              <a:off x="4071728"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75" name="tx875"/>
            <p:cNvSpPr/>
            <p:nvPr/>
          </p:nvSpPr>
          <p:spPr>
            <a:xfrm>
              <a:off x="3603563"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76" name="tx876"/>
            <p:cNvSpPr/>
            <p:nvPr/>
          </p:nvSpPr>
          <p:spPr>
            <a:xfrm>
              <a:off x="5476220"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77" name="tx877"/>
            <p:cNvSpPr/>
            <p:nvPr/>
          </p:nvSpPr>
          <p:spPr>
            <a:xfrm>
              <a:off x="5944384"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878" name="tx878"/>
            <p:cNvSpPr/>
            <p:nvPr/>
          </p:nvSpPr>
          <p:spPr>
            <a:xfrm>
              <a:off x="6412549"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79" name="tx879"/>
            <p:cNvSpPr/>
            <p:nvPr/>
          </p:nvSpPr>
          <p:spPr>
            <a:xfrm>
              <a:off x="4539892"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80" name="tx880"/>
            <p:cNvSpPr/>
            <p:nvPr/>
          </p:nvSpPr>
          <p:spPr>
            <a:xfrm>
              <a:off x="6880713"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81" name="tx881"/>
            <p:cNvSpPr/>
            <p:nvPr/>
          </p:nvSpPr>
          <p:spPr>
            <a:xfrm>
              <a:off x="5008056"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82" name="tx882"/>
            <p:cNvSpPr/>
            <p:nvPr/>
          </p:nvSpPr>
          <p:spPr>
            <a:xfrm>
              <a:off x="1730906"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83" name="tx883"/>
            <p:cNvSpPr/>
            <p:nvPr/>
          </p:nvSpPr>
          <p:spPr>
            <a:xfrm>
              <a:off x="2667235"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84" name="tx884"/>
            <p:cNvSpPr/>
            <p:nvPr/>
          </p:nvSpPr>
          <p:spPr>
            <a:xfrm>
              <a:off x="3135399"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85" name="tx885"/>
            <p:cNvSpPr/>
            <p:nvPr/>
          </p:nvSpPr>
          <p:spPr>
            <a:xfrm>
              <a:off x="4071728"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86" name="tx886"/>
            <p:cNvSpPr/>
            <p:nvPr/>
          </p:nvSpPr>
          <p:spPr>
            <a:xfrm>
              <a:off x="3603563"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87" name="tx887"/>
            <p:cNvSpPr/>
            <p:nvPr/>
          </p:nvSpPr>
          <p:spPr>
            <a:xfrm>
              <a:off x="5476220"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88" name="tx888"/>
            <p:cNvSpPr/>
            <p:nvPr/>
          </p:nvSpPr>
          <p:spPr>
            <a:xfrm>
              <a:off x="6412549"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89" name="tx889"/>
            <p:cNvSpPr/>
            <p:nvPr/>
          </p:nvSpPr>
          <p:spPr>
            <a:xfrm>
              <a:off x="7348877"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90" name="tx890"/>
            <p:cNvSpPr/>
            <p:nvPr/>
          </p:nvSpPr>
          <p:spPr>
            <a:xfrm>
              <a:off x="4539892"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891" name="tx891"/>
            <p:cNvSpPr/>
            <p:nvPr/>
          </p:nvSpPr>
          <p:spPr>
            <a:xfrm>
              <a:off x="6880713"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92" name="tx892"/>
            <p:cNvSpPr/>
            <p:nvPr/>
          </p:nvSpPr>
          <p:spPr>
            <a:xfrm>
              <a:off x="5008056"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93" name="tx893"/>
            <p:cNvSpPr/>
            <p:nvPr/>
          </p:nvSpPr>
          <p:spPr>
            <a:xfrm>
              <a:off x="1730906"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94" name="tx894"/>
            <p:cNvSpPr/>
            <p:nvPr/>
          </p:nvSpPr>
          <p:spPr>
            <a:xfrm>
              <a:off x="2667235"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895" name="tx895"/>
            <p:cNvSpPr/>
            <p:nvPr/>
          </p:nvSpPr>
          <p:spPr>
            <a:xfrm>
              <a:off x="3135399"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96" name="tx896"/>
            <p:cNvSpPr/>
            <p:nvPr/>
          </p:nvSpPr>
          <p:spPr>
            <a:xfrm>
              <a:off x="4071728"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97" name="tx897"/>
            <p:cNvSpPr/>
            <p:nvPr/>
          </p:nvSpPr>
          <p:spPr>
            <a:xfrm>
              <a:off x="3603563"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98" name="tx898"/>
            <p:cNvSpPr/>
            <p:nvPr/>
          </p:nvSpPr>
          <p:spPr>
            <a:xfrm>
              <a:off x="5476220"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99" name="tx899"/>
            <p:cNvSpPr/>
            <p:nvPr/>
          </p:nvSpPr>
          <p:spPr>
            <a:xfrm>
              <a:off x="6412549"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00" name="tx900"/>
            <p:cNvSpPr/>
            <p:nvPr/>
          </p:nvSpPr>
          <p:spPr>
            <a:xfrm>
              <a:off x="7348877"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901" name="tx901"/>
            <p:cNvSpPr/>
            <p:nvPr/>
          </p:nvSpPr>
          <p:spPr>
            <a:xfrm>
              <a:off x="4539892"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02" name="tx902"/>
            <p:cNvSpPr/>
            <p:nvPr/>
          </p:nvSpPr>
          <p:spPr>
            <a:xfrm>
              <a:off x="6880713"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03" name="tx903"/>
            <p:cNvSpPr/>
            <p:nvPr/>
          </p:nvSpPr>
          <p:spPr>
            <a:xfrm>
              <a:off x="5008056"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904" name="tx904"/>
            <p:cNvSpPr/>
            <p:nvPr/>
          </p:nvSpPr>
          <p:spPr>
            <a:xfrm>
              <a:off x="1730906"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05" name="tx905"/>
            <p:cNvSpPr/>
            <p:nvPr/>
          </p:nvSpPr>
          <p:spPr>
            <a:xfrm>
              <a:off x="2667235"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06" name="tx906"/>
            <p:cNvSpPr/>
            <p:nvPr/>
          </p:nvSpPr>
          <p:spPr>
            <a:xfrm>
              <a:off x="3135399"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07" name="tx907"/>
            <p:cNvSpPr/>
            <p:nvPr/>
          </p:nvSpPr>
          <p:spPr>
            <a:xfrm>
              <a:off x="4071728"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08" name="tx908"/>
            <p:cNvSpPr/>
            <p:nvPr/>
          </p:nvSpPr>
          <p:spPr>
            <a:xfrm>
              <a:off x="2199071"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909" name="tx909"/>
            <p:cNvSpPr/>
            <p:nvPr/>
          </p:nvSpPr>
          <p:spPr>
            <a:xfrm>
              <a:off x="3603563"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10" name="tx910"/>
            <p:cNvSpPr/>
            <p:nvPr/>
          </p:nvSpPr>
          <p:spPr>
            <a:xfrm>
              <a:off x="5476220"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11" name="tx911"/>
            <p:cNvSpPr/>
            <p:nvPr/>
          </p:nvSpPr>
          <p:spPr>
            <a:xfrm>
              <a:off x="6412549"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12" name="tx912"/>
            <p:cNvSpPr/>
            <p:nvPr/>
          </p:nvSpPr>
          <p:spPr>
            <a:xfrm>
              <a:off x="7348877"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913" name="tx913"/>
            <p:cNvSpPr/>
            <p:nvPr/>
          </p:nvSpPr>
          <p:spPr>
            <a:xfrm>
              <a:off x="4539892"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14" name="tx914"/>
            <p:cNvSpPr/>
            <p:nvPr/>
          </p:nvSpPr>
          <p:spPr>
            <a:xfrm>
              <a:off x="6880713"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15" name="tx915"/>
            <p:cNvSpPr/>
            <p:nvPr/>
          </p:nvSpPr>
          <p:spPr>
            <a:xfrm>
              <a:off x="5008056"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16" name="tx916"/>
            <p:cNvSpPr/>
            <p:nvPr/>
          </p:nvSpPr>
          <p:spPr>
            <a:xfrm>
              <a:off x="1730906"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17" name="tx917"/>
            <p:cNvSpPr/>
            <p:nvPr/>
          </p:nvSpPr>
          <p:spPr>
            <a:xfrm>
              <a:off x="2667235"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18" name="tx918"/>
            <p:cNvSpPr/>
            <p:nvPr/>
          </p:nvSpPr>
          <p:spPr>
            <a:xfrm>
              <a:off x="3135399"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19" name="tx919"/>
            <p:cNvSpPr/>
            <p:nvPr/>
          </p:nvSpPr>
          <p:spPr>
            <a:xfrm>
              <a:off x="4071728"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0" name="tx920"/>
            <p:cNvSpPr/>
            <p:nvPr/>
          </p:nvSpPr>
          <p:spPr>
            <a:xfrm>
              <a:off x="3603563"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1" name="tx921"/>
            <p:cNvSpPr/>
            <p:nvPr/>
          </p:nvSpPr>
          <p:spPr>
            <a:xfrm>
              <a:off x="5476220"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2" name="tx922"/>
            <p:cNvSpPr/>
            <p:nvPr/>
          </p:nvSpPr>
          <p:spPr>
            <a:xfrm>
              <a:off x="5944384"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23" name="tx923"/>
            <p:cNvSpPr/>
            <p:nvPr/>
          </p:nvSpPr>
          <p:spPr>
            <a:xfrm>
              <a:off x="6412549"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4" name="tx924"/>
            <p:cNvSpPr/>
            <p:nvPr/>
          </p:nvSpPr>
          <p:spPr>
            <a:xfrm>
              <a:off x="7348877"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25" name="tx925"/>
            <p:cNvSpPr/>
            <p:nvPr/>
          </p:nvSpPr>
          <p:spPr>
            <a:xfrm>
              <a:off x="4539892"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26" name="tx926"/>
            <p:cNvSpPr/>
            <p:nvPr/>
          </p:nvSpPr>
          <p:spPr>
            <a:xfrm>
              <a:off x="6880713"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7" name="tx927"/>
            <p:cNvSpPr/>
            <p:nvPr/>
          </p:nvSpPr>
          <p:spPr>
            <a:xfrm>
              <a:off x="5008056"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8" name="tx928"/>
            <p:cNvSpPr/>
            <p:nvPr/>
          </p:nvSpPr>
          <p:spPr>
            <a:xfrm>
              <a:off x="1730906"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29" name="tx929"/>
            <p:cNvSpPr/>
            <p:nvPr/>
          </p:nvSpPr>
          <p:spPr>
            <a:xfrm>
              <a:off x="2667235"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30" name="tx930"/>
            <p:cNvSpPr/>
            <p:nvPr/>
          </p:nvSpPr>
          <p:spPr>
            <a:xfrm>
              <a:off x="3135399"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31" name="tx931"/>
            <p:cNvSpPr/>
            <p:nvPr/>
          </p:nvSpPr>
          <p:spPr>
            <a:xfrm>
              <a:off x="4071728"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32" name="tx932"/>
            <p:cNvSpPr/>
            <p:nvPr/>
          </p:nvSpPr>
          <p:spPr>
            <a:xfrm>
              <a:off x="3603563"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33" name="tx933"/>
            <p:cNvSpPr/>
            <p:nvPr/>
          </p:nvSpPr>
          <p:spPr>
            <a:xfrm>
              <a:off x="5476220"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34" name="tx934"/>
            <p:cNvSpPr/>
            <p:nvPr/>
          </p:nvSpPr>
          <p:spPr>
            <a:xfrm>
              <a:off x="5944384"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35" name="tx935"/>
            <p:cNvSpPr/>
            <p:nvPr/>
          </p:nvSpPr>
          <p:spPr>
            <a:xfrm>
              <a:off x="6412549"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36" name="tx936"/>
            <p:cNvSpPr/>
            <p:nvPr/>
          </p:nvSpPr>
          <p:spPr>
            <a:xfrm>
              <a:off x="7348877"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37" name="tx937"/>
            <p:cNvSpPr/>
            <p:nvPr/>
          </p:nvSpPr>
          <p:spPr>
            <a:xfrm>
              <a:off x="4539892"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38" name="tx938"/>
            <p:cNvSpPr/>
            <p:nvPr/>
          </p:nvSpPr>
          <p:spPr>
            <a:xfrm>
              <a:off x="6880713"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39" name="tx939"/>
            <p:cNvSpPr/>
            <p:nvPr/>
          </p:nvSpPr>
          <p:spPr>
            <a:xfrm>
              <a:off x="5008056"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40" name="tx940"/>
            <p:cNvSpPr/>
            <p:nvPr/>
          </p:nvSpPr>
          <p:spPr>
            <a:xfrm>
              <a:off x="1730906"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941" name="tx941"/>
            <p:cNvSpPr/>
            <p:nvPr/>
          </p:nvSpPr>
          <p:spPr>
            <a:xfrm>
              <a:off x="2667235"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42" name="tx942"/>
            <p:cNvSpPr/>
            <p:nvPr/>
          </p:nvSpPr>
          <p:spPr>
            <a:xfrm>
              <a:off x="3135399"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43" name="tx943"/>
            <p:cNvSpPr/>
            <p:nvPr/>
          </p:nvSpPr>
          <p:spPr>
            <a:xfrm>
              <a:off x="4071728"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44" name="tx944"/>
            <p:cNvSpPr/>
            <p:nvPr/>
          </p:nvSpPr>
          <p:spPr>
            <a:xfrm>
              <a:off x="3603563"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45" name="tx945"/>
            <p:cNvSpPr/>
            <p:nvPr/>
          </p:nvSpPr>
          <p:spPr>
            <a:xfrm>
              <a:off x="5476220"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946" name="tx946"/>
            <p:cNvSpPr/>
            <p:nvPr/>
          </p:nvSpPr>
          <p:spPr>
            <a:xfrm>
              <a:off x="4539892"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47" name="tx947"/>
            <p:cNvSpPr/>
            <p:nvPr/>
          </p:nvSpPr>
          <p:spPr>
            <a:xfrm>
              <a:off x="1730906"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48" name="tx948"/>
            <p:cNvSpPr/>
            <p:nvPr/>
          </p:nvSpPr>
          <p:spPr>
            <a:xfrm>
              <a:off x="2667235"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49" name="tx949"/>
            <p:cNvSpPr/>
            <p:nvPr/>
          </p:nvSpPr>
          <p:spPr>
            <a:xfrm>
              <a:off x="3135399"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50" name="tx950"/>
            <p:cNvSpPr/>
            <p:nvPr/>
          </p:nvSpPr>
          <p:spPr>
            <a:xfrm>
              <a:off x="4071728"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51" name="tx951"/>
            <p:cNvSpPr/>
            <p:nvPr/>
          </p:nvSpPr>
          <p:spPr>
            <a:xfrm>
              <a:off x="3603563"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52" name="tx952"/>
            <p:cNvSpPr/>
            <p:nvPr/>
          </p:nvSpPr>
          <p:spPr>
            <a:xfrm>
              <a:off x="5476220"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53" name="tx953"/>
            <p:cNvSpPr/>
            <p:nvPr/>
          </p:nvSpPr>
          <p:spPr>
            <a:xfrm>
              <a:off x="5944384"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54" name="tx954"/>
            <p:cNvSpPr/>
            <p:nvPr/>
          </p:nvSpPr>
          <p:spPr>
            <a:xfrm>
              <a:off x="6412549"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5" name="tx955"/>
            <p:cNvSpPr/>
            <p:nvPr/>
          </p:nvSpPr>
          <p:spPr>
            <a:xfrm>
              <a:off x="7348877"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56" name="tx956"/>
            <p:cNvSpPr/>
            <p:nvPr/>
          </p:nvSpPr>
          <p:spPr>
            <a:xfrm>
              <a:off x="4539892"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57" name="tx957"/>
            <p:cNvSpPr/>
            <p:nvPr/>
          </p:nvSpPr>
          <p:spPr>
            <a:xfrm>
              <a:off x="6880713"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8" name="tx958"/>
            <p:cNvSpPr/>
            <p:nvPr/>
          </p:nvSpPr>
          <p:spPr>
            <a:xfrm>
              <a:off x="5008056"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59" name="tx959"/>
            <p:cNvSpPr/>
            <p:nvPr/>
          </p:nvSpPr>
          <p:spPr>
            <a:xfrm>
              <a:off x="1730906"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60" name="tx960"/>
            <p:cNvSpPr/>
            <p:nvPr/>
          </p:nvSpPr>
          <p:spPr>
            <a:xfrm>
              <a:off x="2667235"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61" name="tx961"/>
            <p:cNvSpPr/>
            <p:nvPr/>
          </p:nvSpPr>
          <p:spPr>
            <a:xfrm>
              <a:off x="3135399"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62" name="tx962"/>
            <p:cNvSpPr/>
            <p:nvPr/>
          </p:nvSpPr>
          <p:spPr>
            <a:xfrm>
              <a:off x="4071728"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63" name="tx963"/>
            <p:cNvSpPr/>
            <p:nvPr/>
          </p:nvSpPr>
          <p:spPr>
            <a:xfrm>
              <a:off x="2199071"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64" name="tx964"/>
            <p:cNvSpPr/>
            <p:nvPr/>
          </p:nvSpPr>
          <p:spPr>
            <a:xfrm>
              <a:off x="3603563"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65" name="tx965"/>
            <p:cNvSpPr/>
            <p:nvPr/>
          </p:nvSpPr>
          <p:spPr>
            <a:xfrm>
              <a:off x="5476220"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66" name="tx966"/>
            <p:cNvSpPr/>
            <p:nvPr/>
          </p:nvSpPr>
          <p:spPr>
            <a:xfrm>
              <a:off x="5944384"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67" name="tx967"/>
            <p:cNvSpPr/>
            <p:nvPr/>
          </p:nvSpPr>
          <p:spPr>
            <a:xfrm>
              <a:off x="6412549"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68" name="tx968"/>
            <p:cNvSpPr/>
            <p:nvPr/>
          </p:nvSpPr>
          <p:spPr>
            <a:xfrm>
              <a:off x="7348877"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69" name="tx969"/>
            <p:cNvSpPr/>
            <p:nvPr/>
          </p:nvSpPr>
          <p:spPr>
            <a:xfrm>
              <a:off x="4539892"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0" name="tx970"/>
            <p:cNvSpPr/>
            <p:nvPr/>
          </p:nvSpPr>
          <p:spPr>
            <a:xfrm>
              <a:off x="6880713"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71" name="tx971"/>
            <p:cNvSpPr/>
            <p:nvPr/>
          </p:nvSpPr>
          <p:spPr>
            <a:xfrm>
              <a:off x="5008056"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72" name="tx972"/>
            <p:cNvSpPr/>
            <p:nvPr/>
          </p:nvSpPr>
          <p:spPr>
            <a:xfrm>
              <a:off x="7817041"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3" name="tx973"/>
            <p:cNvSpPr/>
            <p:nvPr/>
          </p:nvSpPr>
          <p:spPr>
            <a:xfrm>
              <a:off x="1730906"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74" name="tx974"/>
            <p:cNvSpPr/>
            <p:nvPr/>
          </p:nvSpPr>
          <p:spPr>
            <a:xfrm>
              <a:off x="2667235"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5" name="tx975"/>
            <p:cNvSpPr/>
            <p:nvPr/>
          </p:nvSpPr>
          <p:spPr>
            <a:xfrm>
              <a:off x="3135399"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76" name="tx976"/>
            <p:cNvSpPr/>
            <p:nvPr/>
          </p:nvSpPr>
          <p:spPr>
            <a:xfrm>
              <a:off x="4071728"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77" name="tx977"/>
            <p:cNvSpPr/>
            <p:nvPr/>
          </p:nvSpPr>
          <p:spPr>
            <a:xfrm>
              <a:off x="2199071"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78" name="tx978"/>
            <p:cNvSpPr/>
            <p:nvPr/>
          </p:nvSpPr>
          <p:spPr>
            <a:xfrm>
              <a:off x="3603563"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79" name="tx979"/>
            <p:cNvSpPr/>
            <p:nvPr/>
          </p:nvSpPr>
          <p:spPr>
            <a:xfrm>
              <a:off x="5476220"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80" name="tx980"/>
            <p:cNvSpPr/>
            <p:nvPr/>
          </p:nvSpPr>
          <p:spPr>
            <a:xfrm>
              <a:off x="6412549"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81" name="tx981"/>
            <p:cNvSpPr/>
            <p:nvPr/>
          </p:nvSpPr>
          <p:spPr>
            <a:xfrm>
              <a:off x="7348877"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82" name="tx982"/>
            <p:cNvSpPr/>
            <p:nvPr/>
          </p:nvSpPr>
          <p:spPr>
            <a:xfrm>
              <a:off x="4539892"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3" name="tx983"/>
            <p:cNvSpPr/>
            <p:nvPr/>
          </p:nvSpPr>
          <p:spPr>
            <a:xfrm>
              <a:off x="6880713"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84" name="tx984"/>
            <p:cNvSpPr/>
            <p:nvPr/>
          </p:nvSpPr>
          <p:spPr>
            <a:xfrm>
              <a:off x="5008056"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85" name="tx985"/>
            <p:cNvSpPr/>
            <p:nvPr/>
          </p:nvSpPr>
          <p:spPr>
            <a:xfrm>
              <a:off x="1730906"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86" name="tx986"/>
            <p:cNvSpPr/>
            <p:nvPr/>
          </p:nvSpPr>
          <p:spPr>
            <a:xfrm>
              <a:off x="2667235"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87" name="tx987"/>
            <p:cNvSpPr/>
            <p:nvPr/>
          </p:nvSpPr>
          <p:spPr>
            <a:xfrm>
              <a:off x="3135399"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88" name="tx988"/>
            <p:cNvSpPr/>
            <p:nvPr/>
          </p:nvSpPr>
          <p:spPr>
            <a:xfrm>
              <a:off x="4071728"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89" name="tx989"/>
            <p:cNvSpPr/>
            <p:nvPr/>
          </p:nvSpPr>
          <p:spPr>
            <a:xfrm>
              <a:off x="2199071"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90" name="tx990"/>
            <p:cNvSpPr/>
            <p:nvPr/>
          </p:nvSpPr>
          <p:spPr>
            <a:xfrm>
              <a:off x="3603563"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1" name="tx991"/>
            <p:cNvSpPr/>
            <p:nvPr/>
          </p:nvSpPr>
          <p:spPr>
            <a:xfrm>
              <a:off x="5476220"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92" name="tx992"/>
            <p:cNvSpPr/>
            <p:nvPr/>
          </p:nvSpPr>
          <p:spPr>
            <a:xfrm>
              <a:off x="5944384"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93" name="tx993"/>
            <p:cNvSpPr/>
            <p:nvPr/>
          </p:nvSpPr>
          <p:spPr>
            <a:xfrm>
              <a:off x="6412549"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94" name="tx994"/>
            <p:cNvSpPr/>
            <p:nvPr/>
          </p:nvSpPr>
          <p:spPr>
            <a:xfrm>
              <a:off x="7348877"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5" name="tx995"/>
            <p:cNvSpPr/>
            <p:nvPr/>
          </p:nvSpPr>
          <p:spPr>
            <a:xfrm>
              <a:off x="4539892"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6" name="tx996"/>
            <p:cNvSpPr/>
            <p:nvPr/>
          </p:nvSpPr>
          <p:spPr>
            <a:xfrm>
              <a:off x="6880713"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97" name="tx997"/>
            <p:cNvSpPr/>
            <p:nvPr/>
          </p:nvSpPr>
          <p:spPr>
            <a:xfrm>
              <a:off x="5008056" y="13263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98" name="tx998"/>
            <p:cNvSpPr/>
            <p:nvPr/>
          </p:nvSpPr>
          <p:spPr>
            <a:xfrm>
              <a:off x="1730906"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99" name="tx999"/>
            <p:cNvSpPr/>
            <p:nvPr/>
          </p:nvSpPr>
          <p:spPr>
            <a:xfrm>
              <a:off x="2667235"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00" name="tx1000"/>
            <p:cNvSpPr/>
            <p:nvPr/>
          </p:nvSpPr>
          <p:spPr>
            <a:xfrm>
              <a:off x="3135399"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01" name="tx1001"/>
            <p:cNvSpPr/>
            <p:nvPr/>
          </p:nvSpPr>
          <p:spPr>
            <a:xfrm>
              <a:off x="4071728"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02" name="tx1002"/>
            <p:cNvSpPr/>
            <p:nvPr/>
          </p:nvSpPr>
          <p:spPr>
            <a:xfrm>
              <a:off x="2199071"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003" name="tx1003"/>
            <p:cNvSpPr/>
            <p:nvPr/>
          </p:nvSpPr>
          <p:spPr>
            <a:xfrm>
              <a:off x="3603563"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04" name="tx1004"/>
            <p:cNvSpPr/>
            <p:nvPr/>
          </p:nvSpPr>
          <p:spPr>
            <a:xfrm>
              <a:off x="5476220"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05" name="tx1005"/>
            <p:cNvSpPr/>
            <p:nvPr/>
          </p:nvSpPr>
          <p:spPr>
            <a:xfrm>
              <a:off x="6412549"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06" name="tx1006"/>
            <p:cNvSpPr/>
            <p:nvPr/>
          </p:nvSpPr>
          <p:spPr>
            <a:xfrm>
              <a:off x="7348877"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07" name="tx1007"/>
            <p:cNvSpPr/>
            <p:nvPr/>
          </p:nvSpPr>
          <p:spPr>
            <a:xfrm>
              <a:off x="4539892"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08" name="tx1008"/>
            <p:cNvSpPr/>
            <p:nvPr/>
          </p:nvSpPr>
          <p:spPr>
            <a:xfrm>
              <a:off x="6880713"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09" name="tx1009"/>
            <p:cNvSpPr/>
            <p:nvPr/>
          </p:nvSpPr>
          <p:spPr>
            <a:xfrm>
              <a:off x="5008056"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10" name="tx1010"/>
            <p:cNvSpPr/>
            <p:nvPr/>
          </p:nvSpPr>
          <p:spPr>
            <a:xfrm>
              <a:off x="1730906"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11" name="tx1011"/>
            <p:cNvSpPr/>
            <p:nvPr/>
          </p:nvSpPr>
          <p:spPr>
            <a:xfrm>
              <a:off x="2667235"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12" name="tx1012"/>
            <p:cNvSpPr/>
            <p:nvPr/>
          </p:nvSpPr>
          <p:spPr>
            <a:xfrm>
              <a:off x="3135399"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13" name="tx1013"/>
            <p:cNvSpPr/>
            <p:nvPr/>
          </p:nvSpPr>
          <p:spPr>
            <a:xfrm>
              <a:off x="4071728"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14" name="tx1014"/>
            <p:cNvSpPr/>
            <p:nvPr/>
          </p:nvSpPr>
          <p:spPr>
            <a:xfrm>
              <a:off x="2199071"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15" name="tx1015"/>
            <p:cNvSpPr/>
            <p:nvPr/>
          </p:nvSpPr>
          <p:spPr>
            <a:xfrm>
              <a:off x="3603563"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16" name="tx1016"/>
            <p:cNvSpPr/>
            <p:nvPr/>
          </p:nvSpPr>
          <p:spPr>
            <a:xfrm>
              <a:off x="5476220"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17" name="tx1017"/>
            <p:cNvSpPr/>
            <p:nvPr/>
          </p:nvSpPr>
          <p:spPr>
            <a:xfrm>
              <a:off x="5944384"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18" name="tx1018"/>
            <p:cNvSpPr/>
            <p:nvPr/>
          </p:nvSpPr>
          <p:spPr>
            <a:xfrm>
              <a:off x="6412549"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19" name="tx1019"/>
            <p:cNvSpPr/>
            <p:nvPr/>
          </p:nvSpPr>
          <p:spPr>
            <a:xfrm>
              <a:off x="7348877"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20" name="tx1020"/>
            <p:cNvSpPr/>
            <p:nvPr/>
          </p:nvSpPr>
          <p:spPr>
            <a:xfrm>
              <a:off x="4539892"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21" name="tx1021"/>
            <p:cNvSpPr/>
            <p:nvPr/>
          </p:nvSpPr>
          <p:spPr>
            <a:xfrm>
              <a:off x="6880713"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22" name="tx1022"/>
            <p:cNvSpPr/>
            <p:nvPr/>
          </p:nvSpPr>
          <p:spPr>
            <a:xfrm>
              <a:off x="5008056"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23" name="tx1023"/>
            <p:cNvSpPr/>
            <p:nvPr/>
          </p:nvSpPr>
          <p:spPr>
            <a:xfrm>
              <a:off x="1730906"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24" name="tx1024"/>
            <p:cNvSpPr/>
            <p:nvPr/>
          </p:nvSpPr>
          <p:spPr>
            <a:xfrm>
              <a:off x="2667235"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25" name="tx1025"/>
            <p:cNvSpPr/>
            <p:nvPr/>
          </p:nvSpPr>
          <p:spPr>
            <a:xfrm>
              <a:off x="3135399"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26" name="tx1026"/>
            <p:cNvSpPr/>
            <p:nvPr/>
          </p:nvSpPr>
          <p:spPr>
            <a:xfrm>
              <a:off x="4071728"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27" name="tx1027"/>
            <p:cNvSpPr/>
            <p:nvPr/>
          </p:nvSpPr>
          <p:spPr>
            <a:xfrm>
              <a:off x="2199071"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028" name="tx1028"/>
            <p:cNvSpPr/>
            <p:nvPr/>
          </p:nvSpPr>
          <p:spPr>
            <a:xfrm>
              <a:off x="3603563"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29" name="tx1029"/>
            <p:cNvSpPr/>
            <p:nvPr/>
          </p:nvSpPr>
          <p:spPr>
            <a:xfrm>
              <a:off x="5476220"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30" name="tx1030"/>
            <p:cNvSpPr/>
            <p:nvPr/>
          </p:nvSpPr>
          <p:spPr>
            <a:xfrm>
              <a:off x="6412549"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031" name="tx1031"/>
            <p:cNvSpPr/>
            <p:nvPr/>
          </p:nvSpPr>
          <p:spPr>
            <a:xfrm>
              <a:off x="4539892"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32" name="tx1032"/>
            <p:cNvSpPr/>
            <p:nvPr/>
          </p:nvSpPr>
          <p:spPr>
            <a:xfrm>
              <a:off x="6880713"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033" name="tx1033"/>
            <p:cNvSpPr/>
            <p:nvPr/>
          </p:nvSpPr>
          <p:spPr>
            <a:xfrm>
              <a:off x="1730906"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34" name="tx1034"/>
            <p:cNvSpPr/>
            <p:nvPr/>
          </p:nvSpPr>
          <p:spPr>
            <a:xfrm>
              <a:off x="2667235"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35" name="tx1035"/>
            <p:cNvSpPr/>
            <p:nvPr/>
          </p:nvSpPr>
          <p:spPr>
            <a:xfrm>
              <a:off x="3135399"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36" name="tx1036"/>
            <p:cNvSpPr/>
            <p:nvPr/>
          </p:nvSpPr>
          <p:spPr>
            <a:xfrm>
              <a:off x="4071728"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37" name="tx1037"/>
            <p:cNvSpPr/>
            <p:nvPr/>
          </p:nvSpPr>
          <p:spPr>
            <a:xfrm>
              <a:off x="3603563"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38" name="tx1038"/>
            <p:cNvSpPr/>
            <p:nvPr/>
          </p:nvSpPr>
          <p:spPr>
            <a:xfrm>
              <a:off x="5476220"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39" name="tx1039"/>
            <p:cNvSpPr/>
            <p:nvPr/>
          </p:nvSpPr>
          <p:spPr>
            <a:xfrm>
              <a:off x="5944384"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040" name="tx1040"/>
            <p:cNvSpPr/>
            <p:nvPr/>
          </p:nvSpPr>
          <p:spPr>
            <a:xfrm>
              <a:off x="6412549"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41" name="tx1041"/>
            <p:cNvSpPr/>
            <p:nvPr/>
          </p:nvSpPr>
          <p:spPr>
            <a:xfrm>
              <a:off x="4539892"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42" name="tx1042"/>
            <p:cNvSpPr/>
            <p:nvPr/>
          </p:nvSpPr>
          <p:spPr>
            <a:xfrm>
              <a:off x="6880713"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43" name="tx1043"/>
            <p:cNvSpPr/>
            <p:nvPr/>
          </p:nvSpPr>
          <p:spPr>
            <a:xfrm>
              <a:off x="5008056"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44" name="tx1044"/>
            <p:cNvSpPr/>
            <p:nvPr/>
          </p:nvSpPr>
          <p:spPr>
            <a:xfrm>
              <a:off x="7817041"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45" name="tx1045"/>
            <p:cNvSpPr/>
            <p:nvPr/>
          </p:nvSpPr>
          <p:spPr>
            <a:xfrm>
              <a:off x="1730906"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6" name="tx1046"/>
            <p:cNvSpPr/>
            <p:nvPr/>
          </p:nvSpPr>
          <p:spPr>
            <a:xfrm>
              <a:off x="2667235"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47" name="tx1047"/>
            <p:cNvSpPr/>
            <p:nvPr/>
          </p:nvSpPr>
          <p:spPr>
            <a:xfrm>
              <a:off x="3135399"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48" name="tx1048"/>
            <p:cNvSpPr/>
            <p:nvPr/>
          </p:nvSpPr>
          <p:spPr>
            <a:xfrm>
              <a:off x="4071728"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49" name="tx1049"/>
            <p:cNvSpPr/>
            <p:nvPr/>
          </p:nvSpPr>
          <p:spPr>
            <a:xfrm>
              <a:off x="2199071"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50" name="tx1050"/>
            <p:cNvSpPr/>
            <p:nvPr/>
          </p:nvSpPr>
          <p:spPr>
            <a:xfrm>
              <a:off x="3603563"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51" name="tx1051"/>
            <p:cNvSpPr/>
            <p:nvPr/>
          </p:nvSpPr>
          <p:spPr>
            <a:xfrm>
              <a:off x="5476220"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52" name="tx1052"/>
            <p:cNvSpPr/>
            <p:nvPr/>
          </p:nvSpPr>
          <p:spPr>
            <a:xfrm>
              <a:off x="5944384"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53" name="tx1053"/>
            <p:cNvSpPr/>
            <p:nvPr/>
          </p:nvSpPr>
          <p:spPr>
            <a:xfrm>
              <a:off x="6412549"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4" name="tx1054"/>
            <p:cNvSpPr/>
            <p:nvPr/>
          </p:nvSpPr>
          <p:spPr>
            <a:xfrm>
              <a:off x="7348877"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55" name="tx1055"/>
            <p:cNvSpPr/>
            <p:nvPr/>
          </p:nvSpPr>
          <p:spPr>
            <a:xfrm>
              <a:off x="4539892"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6" name="tx1056"/>
            <p:cNvSpPr/>
            <p:nvPr/>
          </p:nvSpPr>
          <p:spPr>
            <a:xfrm>
              <a:off x="6880713" y="20295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7" name="tx1057"/>
            <p:cNvSpPr/>
            <p:nvPr/>
          </p:nvSpPr>
          <p:spPr>
            <a:xfrm>
              <a:off x="1730906"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58" name="tx1058"/>
            <p:cNvSpPr/>
            <p:nvPr/>
          </p:nvSpPr>
          <p:spPr>
            <a:xfrm>
              <a:off x="2667235"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59" name="tx1059"/>
            <p:cNvSpPr/>
            <p:nvPr/>
          </p:nvSpPr>
          <p:spPr>
            <a:xfrm>
              <a:off x="3135399"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60" name="tx1060"/>
            <p:cNvSpPr/>
            <p:nvPr/>
          </p:nvSpPr>
          <p:spPr>
            <a:xfrm>
              <a:off x="4071728"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61" name="tx1061"/>
            <p:cNvSpPr/>
            <p:nvPr/>
          </p:nvSpPr>
          <p:spPr>
            <a:xfrm>
              <a:off x="3603563"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62" name="tx1062"/>
            <p:cNvSpPr/>
            <p:nvPr/>
          </p:nvSpPr>
          <p:spPr>
            <a:xfrm>
              <a:off x="5476220"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63" name="tx1063"/>
            <p:cNvSpPr/>
            <p:nvPr/>
          </p:nvSpPr>
          <p:spPr>
            <a:xfrm>
              <a:off x="6412549"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64" name="tx1064"/>
            <p:cNvSpPr/>
            <p:nvPr/>
          </p:nvSpPr>
          <p:spPr>
            <a:xfrm>
              <a:off x="7348877"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065" name="tx1065"/>
            <p:cNvSpPr/>
            <p:nvPr/>
          </p:nvSpPr>
          <p:spPr>
            <a:xfrm>
              <a:off x="4539892"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66" name="tx1066"/>
            <p:cNvSpPr/>
            <p:nvPr/>
          </p:nvSpPr>
          <p:spPr>
            <a:xfrm>
              <a:off x="6880713"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67" name="tx1067"/>
            <p:cNvSpPr/>
            <p:nvPr/>
          </p:nvSpPr>
          <p:spPr>
            <a:xfrm>
              <a:off x="5008056"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68" name="tx1068"/>
            <p:cNvSpPr/>
            <p:nvPr/>
          </p:nvSpPr>
          <p:spPr>
            <a:xfrm>
              <a:off x="1730906"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69" name="tx1069"/>
            <p:cNvSpPr/>
            <p:nvPr/>
          </p:nvSpPr>
          <p:spPr>
            <a:xfrm>
              <a:off x="2667235"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0" name="tx1070"/>
            <p:cNvSpPr/>
            <p:nvPr/>
          </p:nvSpPr>
          <p:spPr>
            <a:xfrm>
              <a:off x="3135399"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1" name="tx1071"/>
            <p:cNvSpPr/>
            <p:nvPr/>
          </p:nvSpPr>
          <p:spPr>
            <a:xfrm>
              <a:off x="4071728"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2" name="tx1072"/>
            <p:cNvSpPr/>
            <p:nvPr/>
          </p:nvSpPr>
          <p:spPr>
            <a:xfrm>
              <a:off x="2199071"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73" name="tx1073"/>
            <p:cNvSpPr/>
            <p:nvPr/>
          </p:nvSpPr>
          <p:spPr>
            <a:xfrm>
              <a:off x="3603563"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4" name="tx1074"/>
            <p:cNvSpPr/>
            <p:nvPr/>
          </p:nvSpPr>
          <p:spPr>
            <a:xfrm>
              <a:off x="5476220"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75" name="tx1075"/>
            <p:cNvSpPr/>
            <p:nvPr/>
          </p:nvSpPr>
          <p:spPr>
            <a:xfrm>
              <a:off x="5944384"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76" name="tx1076"/>
            <p:cNvSpPr/>
            <p:nvPr/>
          </p:nvSpPr>
          <p:spPr>
            <a:xfrm>
              <a:off x="6412549"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77" name="tx1077"/>
            <p:cNvSpPr/>
            <p:nvPr/>
          </p:nvSpPr>
          <p:spPr>
            <a:xfrm>
              <a:off x="7348877"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78" name="tx1078"/>
            <p:cNvSpPr/>
            <p:nvPr/>
          </p:nvSpPr>
          <p:spPr>
            <a:xfrm>
              <a:off x="4539892"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79" name="tx1079"/>
            <p:cNvSpPr/>
            <p:nvPr/>
          </p:nvSpPr>
          <p:spPr>
            <a:xfrm>
              <a:off x="6880713"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80" name="tx1080"/>
            <p:cNvSpPr/>
            <p:nvPr/>
          </p:nvSpPr>
          <p:spPr>
            <a:xfrm>
              <a:off x="5008056"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81" name="tx1081"/>
            <p:cNvSpPr/>
            <p:nvPr/>
          </p:nvSpPr>
          <p:spPr>
            <a:xfrm>
              <a:off x="1730906"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82" name="tx1082"/>
            <p:cNvSpPr/>
            <p:nvPr/>
          </p:nvSpPr>
          <p:spPr>
            <a:xfrm>
              <a:off x="2667235"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3" name="tx1083"/>
            <p:cNvSpPr/>
            <p:nvPr/>
          </p:nvSpPr>
          <p:spPr>
            <a:xfrm>
              <a:off x="3135399"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84" name="tx1084"/>
            <p:cNvSpPr/>
            <p:nvPr/>
          </p:nvSpPr>
          <p:spPr>
            <a:xfrm>
              <a:off x="4071728"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85" name="tx1085"/>
            <p:cNvSpPr/>
            <p:nvPr/>
          </p:nvSpPr>
          <p:spPr>
            <a:xfrm>
              <a:off x="2199071"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086" name="tx1086"/>
            <p:cNvSpPr/>
            <p:nvPr/>
          </p:nvSpPr>
          <p:spPr>
            <a:xfrm>
              <a:off x="3603563"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87" name="tx1087"/>
            <p:cNvSpPr/>
            <p:nvPr/>
          </p:nvSpPr>
          <p:spPr>
            <a:xfrm>
              <a:off x="5476220"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88" name="tx1088"/>
            <p:cNvSpPr/>
            <p:nvPr/>
          </p:nvSpPr>
          <p:spPr>
            <a:xfrm>
              <a:off x="6412549"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089" name="tx1089"/>
            <p:cNvSpPr/>
            <p:nvPr/>
          </p:nvSpPr>
          <p:spPr>
            <a:xfrm>
              <a:off x="4539892"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090" name="tx1090"/>
            <p:cNvSpPr/>
            <p:nvPr/>
          </p:nvSpPr>
          <p:spPr>
            <a:xfrm>
              <a:off x="6880713"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091" name="tx1091"/>
            <p:cNvSpPr/>
            <p:nvPr/>
          </p:nvSpPr>
          <p:spPr>
            <a:xfrm>
              <a:off x="5008056"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92" name="tx1092"/>
            <p:cNvSpPr/>
            <p:nvPr/>
          </p:nvSpPr>
          <p:spPr>
            <a:xfrm>
              <a:off x="7817041"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093" name="tx1093"/>
            <p:cNvSpPr/>
            <p:nvPr/>
          </p:nvSpPr>
          <p:spPr>
            <a:xfrm>
              <a:off x="1730906"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94" name="tx1094"/>
            <p:cNvSpPr/>
            <p:nvPr/>
          </p:nvSpPr>
          <p:spPr>
            <a:xfrm>
              <a:off x="2667235"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95" name="tx1095"/>
            <p:cNvSpPr/>
            <p:nvPr/>
          </p:nvSpPr>
          <p:spPr>
            <a:xfrm>
              <a:off x="3135399"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96" name="tx1096"/>
            <p:cNvSpPr/>
            <p:nvPr/>
          </p:nvSpPr>
          <p:spPr>
            <a:xfrm>
              <a:off x="4071728"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97" name="tx1097"/>
            <p:cNvSpPr/>
            <p:nvPr/>
          </p:nvSpPr>
          <p:spPr>
            <a:xfrm>
              <a:off x="3603563"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98" name="tx1098"/>
            <p:cNvSpPr/>
            <p:nvPr/>
          </p:nvSpPr>
          <p:spPr>
            <a:xfrm>
              <a:off x="5476220"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99" name="tx1099"/>
            <p:cNvSpPr/>
            <p:nvPr/>
          </p:nvSpPr>
          <p:spPr>
            <a:xfrm>
              <a:off x="5944384"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100" name="tx1100"/>
            <p:cNvSpPr/>
            <p:nvPr/>
          </p:nvSpPr>
          <p:spPr>
            <a:xfrm>
              <a:off x="6412549"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1" name="tx1101"/>
            <p:cNvSpPr/>
            <p:nvPr/>
          </p:nvSpPr>
          <p:spPr>
            <a:xfrm>
              <a:off x="7348877"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02" name="tx1102"/>
            <p:cNvSpPr/>
            <p:nvPr/>
          </p:nvSpPr>
          <p:spPr>
            <a:xfrm>
              <a:off x="4539892"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03" name="tx1103"/>
            <p:cNvSpPr/>
            <p:nvPr/>
          </p:nvSpPr>
          <p:spPr>
            <a:xfrm>
              <a:off x="6880713"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4" name="tx1104"/>
            <p:cNvSpPr/>
            <p:nvPr/>
          </p:nvSpPr>
          <p:spPr>
            <a:xfrm>
              <a:off x="5008056"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105" name="tx1105"/>
            <p:cNvSpPr/>
            <p:nvPr/>
          </p:nvSpPr>
          <p:spPr>
            <a:xfrm>
              <a:off x="1730906"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6" name="tx1106"/>
            <p:cNvSpPr/>
            <p:nvPr/>
          </p:nvSpPr>
          <p:spPr>
            <a:xfrm>
              <a:off x="2667235"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07" name="tx1107"/>
            <p:cNvSpPr/>
            <p:nvPr/>
          </p:nvSpPr>
          <p:spPr>
            <a:xfrm>
              <a:off x="3135399"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08" name="tx1108"/>
            <p:cNvSpPr/>
            <p:nvPr/>
          </p:nvSpPr>
          <p:spPr>
            <a:xfrm>
              <a:off x="4071728"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09" name="tx1109"/>
            <p:cNvSpPr/>
            <p:nvPr/>
          </p:nvSpPr>
          <p:spPr>
            <a:xfrm>
              <a:off x="3603563"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10" name="tx1110"/>
            <p:cNvSpPr/>
            <p:nvPr/>
          </p:nvSpPr>
          <p:spPr>
            <a:xfrm>
              <a:off x="5476220"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11" name="tx1111"/>
            <p:cNvSpPr/>
            <p:nvPr/>
          </p:nvSpPr>
          <p:spPr>
            <a:xfrm>
              <a:off x="5944384"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12" name="tx1112"/>
            <p:cNvSpPr/>
            <p:nvPr/>
          </p:nvSpPr>
          <p:spPr>
            <a:xfrm>
              <a:off x="6412549"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13" name="tx1113"/>
            <p:cNvSpPr/>
            <p:nvPr/>
          </p:nvSpPr>
          <p:spPr>
            <a:xfrm>
              <a:off x="7348877"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114" name="tx1114"/>
            <p:cNvSpPr/>
            <p:nvPr/>
          </p:nvSpPr>
          <p:spPr>
            <a:xfrm>
              <a:off x="4539892"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15" name="tx1115"/>
            <p:cNvSpPr/>
            <p:nvPr/>
          </p:nvSpPr>
          <p:spPr>
            <a:xfrm>
              <a:off x="6880713"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16" name="tx1116"/>
            <p:cNvSpPr/>
            <p:nvPr/>
          </p:nvSpPr>
          <p:spPr>
            <a:xfrm>
              <a:off x="5008056"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17" name="tx1117"/>
            <p:cNvSpPr/>
            <p:nvPr/>
          </p:nvSpPr>
          <p:spPr>
            <a:xfrm>
              <a:off x="8753370"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118" name="tx1118"/>
            <p:cNvSpPr/>
            <p:nvPr/>
          </p:nvSpPr>
          <p:spPr>
            <a:xfrm>
              <a:off x="8753370"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19" name="tx1119"/>
            <p:cNvSpPr/>
            <p:nvPr/>
          </p:nvSpPr>
          <p:spPr>
            <a:xfrm>
              <a:off x="8753370" y="1125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20" name="tx1120"/>
            <p:cNvSpPr/>
            <p:nvPr/>
          </p:nvSpPr>
          <p:spPr>
            <a:xfrm>
              <a:off x="8753370"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121" name="tx1121"/>
            <p:cNvSpPr/>
            <p:nvPr/>
          </p:nvSpPr>
          <p:spPr>
            <a:xfrm>
              <a:off x="8753370" y="30341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22" name="tx1122"/>
            <p:cNvSpPr/>
            <p:nvPr/>
          </p:nvSpPr>
          <p:spPr>
            <a:xfrm>
              <a:off x="8753370"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3" name="tx1123"/>
            <p:cNvSpPr/>
            <p:nvPr/>
          </p:nvSpPr>
          <p:spPr>
            <a:xfrm>
              <a:off x="8753370" y="1728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24" name="tx1124"/>
            <p:cNvSpPr/>
            <p:nvPr/>
          </p:nvSpPr>
          <p:spPr>
            <a:xfrm>
              <a:off x="8753370" y="23309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25" name="tx1125"/>
            <p:cNvSpPr/>
            <p:nvPr/>
          </p:nvSpPr>
          <p:spPr>
            <a:xfrm>
              <a:off x="8753370" y="4239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126" name="tx1126"/>
            <p:cNvSpPr/>
            <p:nvPr/>
          </p:nvSpPr>
          <p:spPr>
            <a:xfrm>
              <a:off x="875337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27" name="tx1127"/>
            <p:cNvSpPr/>
            <p:nvPr/>
          </p:nvSpPr>
          <p:spPr>
            <a:xfrm>
              <a:off x="8753370" y="25318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28" name="tx1128"/>
            <p:cNvSpPr/>
            <p:nvPr/>
          </p:nvSpPr>
          <p:spPr>
            <a:xfrm>
              <a:off x="8753370"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29" name="tx1129"/>
            <p:cNvSpPr/>
            <p:nvPr/>
          </p:nvSpPr>
          <p:spPr>
            <a:xfrm>
              <a:off x="8753370"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30" name="tx1130"/>
            <p:cNvSpPr/>
            <p:nvPr/>
          </p:nvSpPr>
          <p:spPr>
            <a:xfrm>
              <a:off x="8753370" y="1426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31" name="tx1131"/>
            <p:cNvSpPr/>
            <p:nvPr/>
          </p:nvSpPr>
          <p:spPr>
            <a:xfrm>
              <a:off x="8753370" y="15272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32" name="tx1132"/>
            <p:cNvSpPr/>
            <p:nvPr/>
          </p:nvSpPr>
          <p:spPr>
            <a:xfrm>
              <a:off x="8753370"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133" name="tx1133"/>
            <p:cNvSpPr/>
            <p:nvPr/>
          </p:nvSpPr>
          <p:spPr>
            <a:xfrm>
              <a:off x="8753370" y="21299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34" name="tx1134"/>
            <p:cNvSpPr/>
            <p:nvPr/>
          </p:nvSpPr>
          <p:spPr>
            <a:xfrm>
              <a:off x="8753370" y="19290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135" name="tx1135"/>
            <p:cNvSpPr/>
            <p:nvPr/>
          </p:nvSpPr>
          <p:spPr>
            <a:xfrm>
              <a:off x="8753370" y="32350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36" name="tx1136"/>
            <p:cNvSpPr/>
            <p:nvPr/>
          </p:nvSpPr>
          <p:spPr>
            <a:xfrm>
              <a:off x="8753370" y="2431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37" name="tx1137"/>
            <p:cNvSpPr/>
            <p:nvPr/>
          </p:nvSpPr>
          <p:spPr>
            <a:xfrm>
              <a:off x="8753370"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38" name="tx1138"/>
            <p:cNvSpPr/>
            <p:nvPr/>
          </p:nvSpPr>
          <p:spPr>
            <a:xfrm>
              <a:off x="8753370"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39" name="tx1139"/>
            <p:cNvSpPr/>
            <p:nvPr/>
          </p:nvSpPr>
          <p:spPr>
            <a:xfrm>
              <a:off x="8753370" y="10249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40" name="tx1140"/>
            <p:cNvSpPr/>
            <p:nvPr/>
          </p:nvSpPr>
          <p:spPr>
            <a:xfrm>
              <a:off x="8753370"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141" name="tx1141"/>
            <p:cNvSpPr/>
            <p:nvPr/>
          </p:nvSpPr>
          <p:spPr>
            <a:xfrm>
              <a:off x="8753370" y="18286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42" name="tx1142"/>
            <p:cNvSpPr/>
            <p:nvPr/>
          </p:nvSpPr>
          <p:spPr>
            <a:xfrm>
              <a:off x="3135399"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43" name="tx1143"/>
            <p:cNvSpPr/>
            <p:nvPr/>
          </p:nvSpPr>
          <p:spPr>
            <a:xfrm>
              <a:off x="4071728"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44" name="tx1144"/>
            <p:cNvSpPr/>
            <p:nvPr/>
          </p:nvSpPr>
          <p:spPr>
            <a:xfrm>
              <a:off x="3603563"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45" name="tx1145"/>
            <p:cNvSpPr/>
            <p:nvPr/>
          </p:nvSpPr>
          <p:spPr>
            <a:xfrm>
              <a:off x="5476220"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146" name="tx1146"/>
            <p:cNvSpPr/>
            <p:nvPr/>
          </p:nvSpPr>
          <p:spPr>
            <a:xfrm>
              <a:off x="5944384"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36</a:t>
              </a:r>
            </a:p>
          </p:txBody>
        </p:sp>
        <p:sp>
          <p:nvSpPr>
            <p:cNvPr id="1147" name="tx1147"/>
            <p:cNvSpPr/>
            <p:nvPr/>
          </p:nvSpPr>
          <p:spPr>
            <a:xfrm>
              <a:off x="7348877"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148" name="tx1148"/>
            <p:cNvSpPr/>
            <p:nvPr/>
          </p:nvSpPr>
          <p:spPr>
            <a:xfrm>
              <a:off x="4539892"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149" name="tx1149"/>
            <p:cNvSpPr/>
            <p:nvPr/>
          </p:nvSpPr>
          <p:spPr>
            <a:xfrm>
              <a:off x="5008056"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150" name="tx1150"/>
            <p:cNvSpPr/>
            <p:nvPr/>
          </p:nvSpPr>
          <p:spPr>
            <a:xfrm>
              <a:off x="7817041" y="53447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151" name="tx1151"/>
            <p:cNvSpPr/>
            <p:nvPr/>
          </p:nvSpPr>
          <p:spPr>
            <a:xfrm>
              <a:off x="6412549"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52" name="tx1152"/>
            <p:cNvSpPr/>
            <p:nvPr/>
          </p:nvSpPr>
          <p:spPr>
            <a:xfrm>
              <a:off x="7348877"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23</a:t>
              </a:r>
            </a:p>
          </p:txBody>
        </p:sp>
        <p:sp>
          <p:nvSpPr>
            <p:cNvPr id="1153" name="tx1153"/>
            <p:cNvSpPr/>
            <p:nvPr/>
          </p:nvSpPr>
          <p:spPr>
            <a:xfrm>
              <a:off x="8285206"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54" name="tx1154"/>
            <p:cNvSpPr/>
            <p:nvPr/>
          </p:nvSpPr>
          <p:spPr>
            <a:xfrm>
              <a:off x="6880713"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55" name="tx1155"/>
            <p:cNvSpPr/>
            <p:nvPr/>
          </p:nvSpPr>
          <p:spPr>
            <a:xfrm>
              <a:off x="7817041" y="49428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56" name="tx1156"/>
            <p:cNvSpPr/>
            <p:nvPr/>
          </p:nvSpPr>
          <p:spPr>
            <a:xfrm>
              <a:off x="3135399"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57" name="tx1157"/>
            <p:cNvSpPr/>
            <p:nvPr/>
          </p:nvSpPr>
          <p:spPr>
            <a:xfrm>
              <a:off x="4071728"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58" name="tx1158"/>
            <p:cNvSpPr/>
            <p:nvPr/>
          </p:nvSpPr>
          <p:spPr>
            <a:xfrm>
              <a:off x="3603563"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59" name="tx1159"/>
            <p:cNvSpPr/>
            <p:nvPr/>
          </p:nvSpPr>
          <p:spPr>
            <a:xfrm>
              <a:off x="5944384"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60" name="tx1160"/>
            <p:cNvSpPr/>
            <p:nvPr/>
          </p:nvSpPr>
          <p:spPr>
            <a:xfrm>
              <a:off x="4539892" y="50433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61" name="tx1161"/>
            <p:cNvSpPr/>
            <p:nvPr/>
          </p:nvSpPr>
          <p:spPr>
            <a:xfrm>
              <a:off x="5944384"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162" name="tx1162"/>
            <p:cNvSpPr/>
            <p:nvPr/>
          </p:nvSpPr>
          <p:spPr>
            <a:xfrm>
              <a:off x="5944384" y="34359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163" name="tx1163"/>
            <p:cNvSpPr/>
            <p:nvPr/>
          </p:nvSpPr>
          <p:spPr>
            <a:xfrm>
              <a:off x="6412549"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64" name="tx1164"/>
            <p:cNvSpPr/>
            <p:nvPr/>
          </p:nvSpPr>
          <p:spPr>
            <a:xfrm>
              <a:off x="7348877"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165" name="tx1165"/>
            <p:cNvSpPr/>
            <p:nvPr/>
          </p:nvSpPr>
          <p:spPr>
            <a:xfrm>
              <a:off x="8285206"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166" name="tx1166"/>
            <p:cNvSpPr/>
            <p:nvPr/>
          </p:nvSpPr>
          <p:spPr>
            <a:xfrm>
              <a:off x="4539892"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67" name="tx1167"/>
            <p:cNvSpPr/>
            <p:nvPr/>
          </p:nvSpPr>
          <p:spPr>
            <a:xfrm>
              <a:off x="6880713"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68" name="tx1168"/>
            <p:cNvSpPr/>
            <p:nvPr/>
          </p:nvSpPr>
          <p:spPr>
            <a:xfrm>
              <a:off x="5008056"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69" name="tx1169"/>
            <p:cNvSpPr/>
            <p:nvPr/>
          </p:nvSpPr>
          <p:spPr>
            <a:xfrm>
              <a:off x="7817041" y="4641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170" name="tx1170"/>
            <p:cNvSpPr/>
            <p:nvPr/>
          </p:nvSpPr>
          <p:spPr>
            <a:xfrm>
              <a:off x="7348877"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71" name="tx1171"/>
            <p:cNvSpPr/>
            <p:nvPr/>
          </p:nvSpPr>
          <p:spPr>
            <a:xfrm>
              <a:off x="7348877"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172" name="tx1172"/>
            <p:cNvSpPr/>
            <p:nvPr/>
          </p:nvSpPr>
          <p:spPr>
            <a:xfrm>
              <a:off x="8285206" y="5143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173" name="tx1173"/>
            <p:cNvSpPr/>
            <p:nvPr/>
          </p:nvSpPr>
          <p:spPr>
            <a:xfrm>
              <a:off x="3135399"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74" name="tx1174"/>
            <p:cNvSpPr/>
            <p:nvPr/>
          </p:nvSpPr>
          <p:spPr>
            <a:xfrm>
              <a:off x="4071728"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75" name="tx1175"/>
            <p:cNvSpPr/>
            <p:nvPr/>
          </p:nvSpPr>
          <p:spPr>
            <a:xfrm>
              <a:off x="3603563"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76" name="tx1176"/>
            <p:cNvSpPr/>
            <p:nvPr/>
          </p:nvSpPr>
          <p:spPr>
            <a:xfrm>
              <a:off x="7348877"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177" name="tx1177"/>
            <p:cNvSpPr/>
            <p:nvPr/>
          </p:nvSpPr>
          <p:spPr>
            <a:xfrm>
              <a:off x="4539892"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39</a:t>
              </a:r>
            </a:p>
          </p:txBody>
        </p:sp>
        <p:sp>
          <p:nvSpPr>
            <p:cNvPr id="1178" name="tx1178"/>
            <p:cNvSpPr/>
            <p:nvPr/>
          </p:nvSpPr>
          <p:spPr>
            <a:xfrm>
              <a:off x="5008056" y="52442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79" name="tx1179"/>
            <p:cNvSpPr/>
            <p:nvPr/>
          </p:nvSpPr>
          <p:spPr>
            <a:xfrm>
              <a:off x="5964455" y="423965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a:t>
              </a:r>
            </a:p>
          </p:txBody>
        </p:sp>
        <p:sp>
          <p:nvSpPr>
            <p:cNvPr id="1180" name="tx1180"/>
            <p:cNvSpPr/>
            <p:nvPr/>
          </p:nvSpPr>
          <p:spPr>
            <a:xfrm>
              <a:off x="7837112" y="423965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181" name="tx1181"/>
            <p:cNvSpPr/>
            <p:nvPr/>
          </p:nvSpPr>
          <p:spPr>
            <a:xfrm>
              <a:off x="5944384"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182" name="tx1182"/>
            <p:cNvSpPr/>
            <p:nvPr/>
          </p:nvSpPr>
          <p:spPr>
            <a:xfrm>
              <a:off x="7348877"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183" name="tx1183"/>
            <p:cNvSpPr/>
            <p:nvPr/>
          </p:nvSpPr>
          <p:spPr>
            <a:xfrm>
              <a:off x="2199071"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84" name="tx1184"/>
            <p:cNvSpPr/>
            <p:nvPr/>
          </p:nvSpPr>
          <p:spPr>
            <a:xfrm>
              <a:off x="5944384"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85" name="tx1185"/>
            <p:cNvSpPr/>
            <p:nvPr/>
          </p:nvSpPr>
          <p:spPr>
            <a:xfrm>
              <a:off x="6412549"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86" name="tx1186"/>
            <p:cNvSpPr/>
            <p:nvPr/>
          </p:nvSpPr>
          <p:spPr>
            <a:xfrm>
              <a:off x="7348877"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87" name="tx1187"/>
            <p:cNvSpPr/>
            <p:nvPr/>
          </p:nvSpPr>
          <p:spPr>
            <a:xfrm>
              <a:off x="6880713" y="47419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188" name="tx1188"/>
            <p:cNvSpPr/>
            <p:nvPr/>
          </p:nvSpPr>
          <p:spPr>
            <a:xfrm>
              <a:off x="3135399"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89" name="tx1189"/>
            <p:cNvSpPr/>
            <p:nvPr/>
          </p:nvSpPr>
          <p:spPr>
            <a:xfrm>
              <a:off x="4071728"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90" name="tx1190"/>
            <p:cNvSpPr/>
            <p:nvPr/>
          </p:nvSpPr>
          <p:spPr>
            <a:xfrm>
              <a:off x="3603563"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191" name="tx1191"/>
            <p:cNvSpPr/>
            <p:nvPr/>
          </p:nvSpPr>
          <p:spPr>
            <a:xfrm>
              <a:off x="7348877" y="48424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92" name="tx1192"/>
            <p:cNvSpPr/>
            <p:nvPr/>
          </p:nvSpPr>
          <p:spPr>
            <a:xfrm>
              <a:off x="5944384"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193" name="tx1193"/>
            <p:cNvSpPr/>
            <p:nvPr/>
          </p:nvSpPr>
          <p:spPr>
            <a:xfrm>
              <a:off x="7348877"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194" name="tx1194"/>
            <p:cNvSpPr/>
            <p:nvPr/>
          </p:nvSpPr>
          <p:spPr>
            <a:xfrm>
              <a:off x="2199071" y="27327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37</a:t>
              </a:r>
            </a:p>
          </p:txBody>
        </p:sp>
        <p:sp>
          <p:nvSpPr>
            <p:cNvPr id="1195" name="tx1195"/>
            <p:cNvSpPr/>
            <p:nvPr/>
          </p:nvSpPr>
          <p:spPr>
            <a:xfrm>
              <a:off x="2199071" y="44405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20</a:t>
              </a:r>
            </a:p>
          </p:txBody>
        </p:sp>
        <p:sp>
          <p:nvSpPr>
            <p:cNvPr id="1196" name="tx1196"/>
            <p:cNvSpPr/>
            <p:nvPr/>
          </p:nvSpPr>
          <p:spPr>
            <a:xfrm>
              <a:off x="5944384"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197" name="tx1197"/>
            <p:cNvSpPr/>
            <p:nvPr/>
          </p:nvSpPr>
          <p:spPr>
            <a:xfrm>
              <a:off x="2199071"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17</a:t>
              </a:r>
            </a:p>
          </p:txBody>
        </p:sp>
        <p:sp>
          <p:nvSpPr>
            <p:cNvPr id="1198" name="tx1198"/>
            <p:cNvSpPr/>
            <p:nvPr/>
          </p:nvSpPr>
          <p:spPr>
            <a:xfrm>
              <a:off x="5944384"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199" name="tx1199"/>
            <p:cNvSpPr/>
            <p:nvPr/>
          </p:nvSpPr>
          <p:spPr>
            <a:xfrm>
              <a:off x="6412549"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200" name="tx1200"/>
            <p:cNvSpPr/>
            <p:nvPr/>
          </p:nvSpPr>
          <p:spPr>
            <a:xfrm>
              <a:off x="7348877"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35</a:t>
              </a:r>
            </a:p>
          </p:txBody>
        </p:sp>
        <p:sp>
          <p:nvSpPr>
            <p:cNvPr id="1201" name="tx1201"/>
            <p:cNvSpPr/>
            <p:nvPr/>
          </p:nvSpPr>
          <p:spPr>
            <a:xfrm>
              <a:off x="8285206"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202" name="tx1202"/>
            <p:cNvSpPr/>
            <p:nvPr/>
          </p:nvSpPr>
          <p:spPr>
            <a:xfrm>
              <a:off x="6900784" y="544518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a:t>
              </a:r>
            </a:p>
          </p:txBody>
        </p:sp>
        <p:sp>
          <p:nvSpPr>
            <p:cNvPr id="1203" name="tx1203"/>
            <p:cNvSpPr/>
            <p:nvPr/>
          </p:nvSpPr>
          <p:spPr>
            <a:xfrm>
              <a:off x="5008056"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204" name="tx1204"/>
            <p:cNvSpPr/>
            <p:nvPr/>
          </p:nvSpPr>
          <p:spPr>
            <a:xfrm>
              <a:off x="7817041" y="544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05" name="tx1205"/>
            <p:cNvSpPr/>
            <p:nvPr/>
          </p:nvSpPr>
          <p:spPr>
            <a:xfrm>
              <a:off x="2199071"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206" name="tx1206"/>
            <p:cNvSpPr/>
            <p:nvPr/>
          </p:nvSpPr>
          <p:spPr>
            <a:xfrm>
              <a:off x="1730906"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207" name="tx1207"/>
            <p:cNvSpPr/>
            <p:nvPr/>
          </p:nvSpPr>
          <p:spPr>
            <a:xfrm>
              <a:off x="2667235"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208" name="tx1208"/>
            <p:cNvSpPr/>
            <p:nvPr/>
          </p:nvSpPr>
          <p:spPr>
            <a:xfrm>
              <a:off x="3135399"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209" name="tx1209"/>
            <p:cNvSpPr/>
            <p:nvPr/>
          </p:nvSpPr>
          <p:spPr>
            <a:xfrm>
              <a:off x="4071728"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210" name="tx1210"/>
            <p:cNvSpPr/>
            <p:nvPr/>
          </p:nvSpPr>
          <p:spPr>
            <a:xfrm>
              <a:off x="2199071"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27</a:t>
              </a:r>
            </a:p>
          </p:txBody>
        </p:sp>
        <p:sp>
          <p:nvSpPr>
            <p:cNvPr id="1211" name="tx1211"/>
            <p:cNvSpPr/>
            <p:nvPr/>
          </p:nvSpPr>
          <p:spPr>
            <a:xfrm>
              <a:off x="3603563"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212" name="tx1212"/>
            <p:cNvSpPr/>
            <p:nvPr/>
          </p:nvSpPr>
          <p:spPr>
            <a:xfrm>
              <a:off x="5476220"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213" name="tx1213"/>
            <p:cNvSpPr/>
            <p:nvPr/>
          </p:nvSpPr>
          <p:spPr>
            <a:xfrm>
              <a:off x="5944384"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15</a:t>
              </a:r>
            </a:p>
          </p:txBody>
        </p:sp>
        <p:sp>
          <p:nvSpPr>
            <p:cNvPr id="1214" name="tx1214"/>
            <p:cNvSpPr/>
            <p:nvPr/>
          </p:nvSpPr>
          <p:spPr>
            <a:xfrm>
              <a:off x="6412549"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215" name="tx1215"/>
            <p:cNvSpPr/>
            <p:nvPr/>
          </p:nvSpPr>
          <p:spPr>
            <a:xfrm>
              <a:off x="7348877"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28</a:t>
              </a:r>
            </a:p>
          </p:txBody>
        </p:sp>
        <p:sp>
          <p:nvSpPr>
            <p:cNvPr id="1216" name="tx1216"/>
            <p:cNvSpPr/>
            <p:nvPr/>
          </p:nvSpPr>
          <p:spPr>
            <a:xfrm>
              <a:off x="4539892"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217" name="tx1217"/>
            <p:cNvSpPr/>
            <p:nvPr/>
          </p:nvSpPr>
          <p:spPr>
            <a:xfrm>
              <a:off x="6880713" y="56461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218" name="tx1218"/>
            <p:cNvSpPr/>
            <p:nvPr/>
          </p:nvSpPr>
          <p:spPr>
            <a:xfrm>
              <a:off x="7348877"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219" name="tx1219"/>
            <p:cNvSpPr/>
            <p:nvPr/>
          </p:nvSpPr>
          <p:spPr>
            <a:xfrm>
              <a:off x="5008056"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27</a:t>
              </a:r>
            </a:p>
          </p:txBody>
        </p:sp>
        <p:sp>
          <p:nvSpPr>
            <p:cNvPr id="1220" name="tx1220"/>
            <p:cNvSpPr/>
            <p:nvPr/>
          </p:nvSpPr>
          <p:spPr>
            <a:xfrm>
              <a:off x="7348877"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221" name="tx1221"/>
            <p:cNvSpPr/>
            <p:nvPr/>
          </p:nvSpPr>
          <p:spPr>
            <a:xfrm>
              <a:off x="8285206" y="28332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222" name="tx1222"/>
            <p:cNvSpPr/>
            <p:nvPr/>
          </p:nvSpPr>
          <p:spPr>
            <a:xfrm>
              <a:off x="5944384" y="3134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223" name="tx1223"/>
            <p:cNvSpPr/>
            <p:nvPr/>
          </p:nvSpPr>
          <p:spPr>
            <a:xfrm>
              <a:off x="7348877" y="38378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224" name="tx1224"/>
            <p:cNvSpPr/>
            <p:nvPr/>
          </p:nvSpPr>
          <p:spPr>
            <a:xfrm>
              <a:off x="1730906"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225" name="tx1225"/>
            <p:cNvSpPr/>
            <p:nvPr/>
          </p:nvSpPr>
          <p:spPr>
            <a:xfrm>
              <a:off x="2667235"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226" name="tx1226"/>
            <p:cNvSpPr/>
            <p:nvPr/>
          </p:nvSpPr>
          <p:spPr>
            <a:xfrm>
              <a:off x="3135399"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227" name="tx1227"/>
            <p:cNvSpPr/>
            <p:nvPr/>
          </p:nvSpPr>
          <p:spPr>
            <a:xfrm>
              <a:off x="4071728"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228" name="tx1228"/>
            <p:cNvSpPr/>
            <p:nvPr/>
          </p:nvSpPr>
          <p:spPr>
            <a:xfrm>
              <a:off x="2199071"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39</a:t>
              </a:r>
            </a:p>
          </p:txBody>
        </p:sp>
        <p:sp>
          <p:nvSpPr>
            <p:cNvPr id="1229" name="tx1229"/>
            <p:cNvSpPr/>
            <p:nvPr/>
          </p:nvSpPr>
          <p:spPr>
            <a:xfrm>
              <a:off x="3603563"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230" name="tx1230"/>
            <p:cNvSpPr/>
            <p:nvPr/>
          </p:nvSpPr>
          <p:spPr>
            <a:xfrm>
              <a:off x="5476220"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31" name="tx1231"/>
            <p:cNvSpPr/>
            <p:nvPr/>
          </p:nvSpPr>
          <p:spPr>
            <a:xfrm>
              <a:off x="5944384"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32" name="tx1232"/>
            <p:cNvSpPr/>
            <p:nvPr/>
          </p:nvSpPr>
          <p:spPr>
            <a:xfrm>
              <a:off x="6412549"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233" name="tx1233"/>
            <p:cNvSpPr/>
            <p:nvPr/>
          </p:nvSpPr>
          <p:spPr>
            <a:xfrm>
              <a:off x="7348877"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38</a:t>
              </a:r>
            </a:p>
          </p:txBody>
        </p:sp>
        <p:sp>
          <p:nvSpPr>
            <p:cNvPr id="1234" name="tx1234"/>
            <p:cNvSpPr/>
            <p:nvPr/>
          </p:nvSpPr>
          <p:spPr>
            <a:xfrm>
              <a:off x="4559963" y="554564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0</a:t>
              </a:r>
            </a:p>
          </p:txBody>
        </p:sp>
        <p:sp>
          <p:nvSpPr>
            <p:cNvPr id="1235" name="tx1235"/>
            <p:cNvSpPr/>
            <p:nvPr/>
          </p:nvSpPr>
          <p:spPr>
            <a:xfrm>
              <a:off x="6880713" y="5545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236" name="tx1236"/>
            <p:cNvSpPr/>
            <p:nvPr/>
          </p:nvSpPr>
          <p:spPr>
            <a:xfrm>
              <a:off x="5028127" y="554564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0</a:t>
              </a:r>
            </a:p>
          </p:txBody>
        </p:sp>
        <p:sp>
          <p:nvSpPr>
            <p:cNvPr id="1237" name="tx1237"/>
            <p:cNvSpPr/>
            <p:nvPr/>
          </p:nvSpPr>
          <p:spPr>
            <a:xfrm>
              <a:off x="8773441" y="26322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238" name="tx1238"/>
            <p:cNvSpPr/>
            <p:nvPr/>
          </p:nvSpPr>
          <p:spPr>
            <a:xfrm>
              <a:off x="8753370" y="3938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239" name="tx1239"/>
            <p:cNvSpPr/>
            <p:nvPr/>
          </p:nvSpPr>
          <p:spPr>
            <a:xfrm>
              <a:off x="8753370" y="4541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26</a:t>
              </a:r>
            </a:p>
          </p:txBody>
        </p:sp>
        <p:sp>
          <p:nvSpPr>
            <p:cNvPr id="1240" name="tx1240"/>
            <p:cNvSpPr/>
            <p:nvPr/>
          </p:nvSpPr>
          <p:spPr>
            <a:xfrm>
              <a:off x="8753370" y="41391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10</a:t>
              </a:r>
            </a:p>
          </p:txBody>
        </p:sp>
        <p:sp>
          <p:nvSpPr>
            <p:cNvPr id="1241" name="tx1241"/>
            <p:cNvSpPr/>
            <p:nvPr/>
          </p:nvSpPr>
          <p:spPr>
            <a:xfrm>
              <a:off x="8753370" y="36368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242" name="tx1242"/>
            <p:cNvSpPr/>
            <p:nvPr/>
          </p:nvSpPr>
          <p:spPr>
            <a:xfrm>
              <a:off x="8753370" y="37373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243" name="tx1243"/>
            <p:cNvSpPr/>
            <p:nvPr/>
          </p:nvSpPr>
          <p:spPr>
            <a:xfrm>
              <a:off x="8753370" y="29336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44" name="tx1244"/>
            <p:cNvSpPr/>
            <p:nvPr/>
          </p:nvSpPr>
          <p:spPr>
            <a:xfrm>
              <a:off x="8773441" y="273275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245" name="tx1245"/>
            <p:cNvSpPr/>
            <p:nvPr/>
          </p:nvSpPr>
          <p:spPr>
            <a:xfrm>
              <a:off x="8753370" y="4038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34</a:t>
              </a:r>
            </a:p>
          </p:txBody>
        </p:sp>
        <p:sp>
          <p:nvSpPr>
            <p:cNvPr id="1246" name="tx1246"/>
            <p:cNvSpPr/>
            <p:nvPr/>
          </p:nvSpPr>
          <p:spPr>
            <a:xfrm>
              <a:off x="8753370" y="35364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247" name="tx1247"/>
            <p:cNvSpPr/>
            <p:nvPr/>
          </p:nvSpPr>
          <p:spPr>
            <a:xfrm>
              <a:off x="8753370" y="43401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248" name="tx1248"/>
            <p:cNvSpPr/>
            <p:nvPr/>
          </p:nvSpPr>
          <p:spPr>
            <a:xfrm>
              <a:off x="8773441" y="202952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249" name="tx1249"/>
            <p:cNvSpPr/>
            <p:nvPr/>
          </p:nvSpPr>
          <p:spPr>
            <a:xfrm>
              <a:off x="8753370" y="22304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250" name="tx1250"/>
            <p:cNvSpPr/>
            <p:nvPr/>
          </p:nvSpPr>
          <p:spPr>
            <a:xfrm>
              <a:off x="1649982"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1251" name="tx1251"/>
            <p:cNvSpPr/>
            <p:nvPr/>
          </p:nvSpPr>
          <p:spPr>
            <a:xfrm>
              <a:off x="2062185"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1252" name="tx1252"/>
            <p:cNvSpPr/>
            <p:nvPr/>
          </p:nvSpPr>
          <p:spPr>
            <a:xfrm>
              <a:off x="2564593"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1253" name="tx1253"/>
            <p:cNvSpPr/>
            <p:nvPr/>
          </p:nvSpPr>
          <p:spPr>
            <a:xfrm>
              <a:off x="3032758"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1254" name="tx1254"/>
            <p:cNvSpPr/>
            <p:nvPr/>
          </p:nvSpPr>
          <p:spPr>
            <a:xfrm>
              <a:off x="3528811"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1255" name="tx1255"/>
            <p:cNvSpPr/>
            <p:nvPr/>
          </p:nvSpPr>
          <p:spPr>
            <a:xfrm>
              <a:off x="3941014"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1256" name="tx1256"/>
            <p:cNvSpPr/>
            <p:nvPr/>
          </p:nvSpPr>
          <p:spPr>
            <a:xfrm>
              <a:off x="4424860"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1257" name="tx1257"/>
            <p:cNvSpPr/>
            <p:nvPr/>
          </p:nvSpPr>
          <p:spPr>
            <a:xfrm>
              <a:off x="4889824"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1258" name="tx1258"/>
            <p:cNvSpPr/>
            <p:nvPr/>
          </p:nvSpPr>
          <p:spPr>
            <a:xfrm>
              <a:off x="5395204"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1259" name="tx1259"/>
            <p:cNvSpPr/>
            <p:nvPr/>
          </p:nvSpPr>
          <p:spPr>
            <a:xfrm>
              <a:off x="5854133"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1260" name="tx1260"/>
            <p:cNvSpPr/>
            <p:nvPr/>
          </p:nvSpPr>
          <p:spPr>
            <a:xfrm>
              <a:off x="6297471"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1261" name="tx1261"/>
            <p:cNvSpPr/>
            <p:nvPr/>
          </p:nvSpPr>
          <p:spPr>
            <a:xfrm>
              <a:off x="6771854"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1262" name="tx1262"/>
            <p:cNvSpPr/>
            <p:nvPr/>
          </p:nvSpPr>
          <p:spPr>
            <a:xfrm>
              <a:off x="7233800"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1263" name="tx1263"/>
            <p:cNvSpPr/>
            <p:nvPr/>
          </p:nvSpPr>
          <p:spPr>
            <a:xfrm>
              <a:off x="7748553" y="847885"/>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1264" name="tx1264"/>
            <p:cNvSpPr/>
            <p:nvPr/>
          </p:nvSpPr>
          <p:spPr>
            <a:xfrm>
              <a:off x="8148274" y="847885"/>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MengA</a:t>
              </a:r>
            </a:p>
          </p:txBody>
        </p:sp>
        <p:sp>
          <p:nvSpPr>
            <p:cNvPr id="1265" name="tx1265"/>
            <p:cNvSpPr/>
            <p:nvPr/>
          </p:nvSpPr>
          <p:spPr>
            <a:xfrm>
              <a:off x="8650728"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1266" name="tx1266"/>
            <p:cNvSpPr/>
            <p:nvPr/>
          </p:nvSpPr>
          <p:spPr>
            <a:xfrm>
              <a:off x="656406" y="5630835"/>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Papua</a:t>
              </a:r>
            </a:p>
          </p:txBody>
        </p:sp>
        <p:sp>
          <p:nvSpPr>
            <p:cNvPr id="1267" name="tx1267"/>
            <p:cNvSpPr/>
            <p:nvPr/>
          </p:nvSpPr>
          <p:spPr>
            <a:xfrm>
              <a:off x="938224" y="5630835"/>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1268" name="tx1268"/>
            <p:cNvSpPr/>
            <p:nvPr/>
          </p:nvSpPr>
          <p:spPr>
            <a:xfrm>
              <a:off x="1140764" y="5630835"/>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1269" name="tx1269"/>
            <p:cNvSpPr/>
            <p:nvPr/>
          </p:nvSpPr>
          <p:spPr>
            <a:xfrm>
              <a:off x="1012199" y="5530374"/>
              <a:ext cx="415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Venezuela</a:t>
              </a:r>
            </a:p>
          </p:txBody>
        </p:sp>
        <p:sp>
          <p:nvSpPr>
            <p:cNvPr id="1270" name="tx1270"/>
            <p:cNvSpPr/>
            <p:nvPr/>
          </p:nvSpPr>
          <p:spPr>
            <a:xfrm>
              <a:off x="1145793" y="5429914"/>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1271" name="tx1271"/>
            <p:cNvSpPr/>
            <p:nvPr/>
          </p:nvSpPr>
          <p:spPr>
            <a:xfrm>
              <a:off x="1150640" y="5329454"/>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Angola</a:t>
              </a:r>
            </a:p>
          </p:txBody>
        </p:sp>
        <p:sp>
          <p:nvSpPr>
            <p:cNvPr id="1272" name="tx1272"/>
            <p:cNvSpPr/>
            <p:nvPr/>
          </p:nvSpPr>
          <p:spPr>
            <a:xfrm>
              <a:off x="1249669" y="5228993"/>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1273" name="tx1273"/>
            <p:cNvSpPr/>
            <p:nvPr/>
          </p:nvSpPr>
          <p:spPr>
            <a:xfrm>
              <a:off x="1140764" y="5128533"/>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1274" name="tx1274"/>
            <p:cNvSpPr/>
            <p:nvPr/>
          </p:nvSpPr>
          <p:spPr>
            <a:xfrm>
              <a:off x="1165636" y="5028072"/>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Bolivia</a:t>
              </a:r>
            </a:p>
          </p:txBody>
        </p:sp>
        <p:sp>
          <p:nvSpPr>
            <p:cNvPr id="1275" name="tx1275"/>
            <p:cNvSpPr/>
            <p:nvPr/>
          </p:nvSpPr>
          <p:spPr>
            <a:xfrm>
              <a:off x="1200109" y="4927612"/>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1276" name="tx1276"/>
            <p:cNvSpPr/>
            <p:nvPr/>
          </p:nvSpPr>
          <p:spPr>
            <a:xfrm>
              <a:off x="1081237" y="4827151"/>
              <a:ext cx="34628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Lebanon</a:t>
              </a:r>
            </a:p>
          </p:txBody>
        </p:sp>
        <p:sp>
          <p:nvSpPr>
            <p:cNvPr id="1277" name="tx1277"/>
            <p:cNvSpPr/>
            <p:nvPr/>
          </p:nvSpPr>
          <p:spPr>
            <a:xfrm>
              <a:off x="1234673" y="4726691"/>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1278" name="tx1278"/>
            <p:cNvSpPr/>
            <p:nvPr/>
          </p:nvSpPr>
          <p:spPr>
            <a:xfrm>
              <a:off x="928349" y="4626230"/>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1279" name="tx1279"/>
            <p:cNvSpPr/>
            <p:nvPr/>
          </p:nvSpPr>
          <p:spPr>
            <a:xfrm>
              <a:off x="1140855" y="4626230"/>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1280" name="tx1280"/>
            <p:cNvSpPr/>
            <p:nvPr/>
          </p:nvSpPr>
          <p:spPr>
            <a:xfrm>
              <a:off x="1066789" y="4525770"/>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1281" name="tx1281"/>
            <p:cNvSpPr/>
            <p:nvPr/>
          </p:nvSpPr>
          <p:spPr>
            <a:xfrm>
              <a:off x="1056914" y="4425309"/>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1282" name="tx1282"/>
            <p:cNvSpPr/>
            <p:nvPr/>
          </p:nvSpPr>
          <p:spPr>
            <a:xfrm>
              <a:off x="956421" y="4324849"/>
              <a:ext cx="47109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Timor-Leste</a:t>
              </a:r>
            </a:p>
          </p:txBody>
        </p:sp>
        <p:sp>
          <p:nvSpPr>
            <p:cNvPr id="1283" name="tx1283"/>
            <p:cNvSpPr/>
            <p:nvPr/>
          </p:nvSpPr>
          <p:spPr>
            <a:xfrm>
              <a:off x="1175420" y="4224388"/>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1284" name="tx1284"/>
            <p:cNvSpPr/>
            <p:nvPr/>
          </p:nvSpPr>
          <p:spPr>
            <a:xfrm>
              <a:off x="1130980" y="4123928"/>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1285" name="tx1285"/>
            <p:cNvSpPr/>
            <p:nvPr/>
          </p:nvSpPr>
          <p:spPr>
            <a:xfrm>
              <a:off x="1101353" y="4023467"/>
              <a:ext cx="326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Namibia</a:t>
              </a:r>
            </a:p>
          </p:txBody>
        </p:sp>
        <p:sp>
          <p:nvSpPr>
            <p:cNvPr id="1286" name="tx1286"/>
            <p:cNvSpPr/>
            <p:nvPr/>
          </p:nvSpPr>
          <p:spPr>
            <a:xfrm>
              <a:off x="1012291" y="3923007"/>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1287" name="tx1287"/>
            <p:cNvSpPr/>
            <p:nvPr/>
          </p:nvSpPr>
          <p:spPr>
            <a:xfrm>
              <a:off x="1102816" y="3822546"/>
              <a:ext cx="32470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Vanuatu</a:t>
              </a:r>
            </a:p>
          </p:txBody>
        </p:sp>
        <p:sp>
          <p:nvSpPr>
            <p:cNvPr id="1288" name="tx1288"/>
            <p:cNvSpPr/>
            <p:nvPr/>
          </p:nvSpPr>
          <p:spPr>
            <a:xfrm>
              <a:off x="1111046" y="3722086"/>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1289" name="tx1289"/>
            <p:cNvSpPr/>
            <p:nvPr/>
          </p:nvSpPr>
          <p:spPr>
            <a:xfrm>
              <a:off x="1096507" y="3621626"/>
              <a:ext cx="33101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Eswatini</a:t>
              </a:r>
            </a:p>
          </p:txBody>
        </p:sp>
        <p:sp>
          <p:nvSpPr>
            <p:cNvPr id="1290" name="tx1290"/>
            <p:cNvSpPr/>
            <p:nvPr/>
          </p:nvSpPr>
          <p:spPr>
            <a:xfrm>
              <a:off x="1086540" y="3521165"/>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1291" name="tx1291"/>
            <p:cNvSpPr/>
            <p:nvPr/>
          </p:nvSpPr>
          <p:spPr>
            <a:xfrm>
              <a:off x="1165453" y="3420705"/>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1292" name="tx1292"/>
            <p:cNvSpPr/>
            <p:nvPr/>
          </p:nvSpPr>
          <p:spPr>
            <a:xfrm>
              <a:off x="1155760" y="3320244"/>
              <a:ext cx="27175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Kiribati</a:t>
              </a:r>
            </a:p>
          </p:txBody>
        </p:sp>
        <p:sp>
          <p:nvSpPr>
            <p:cNvPr id="1293" name="tx1293"/>
            <p:cNvSpPr/>
            <p:nvPr/>
          </p:nvSpPr>
          <p:spPr>
            <a:xfrm>
              <a:off x="770158" y="3219784"/>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1294" name="tx1294"/>
            <p:cNvSpPr/>
            <p:nvPr/>
          </p:nvSpPr>
          <p:spPr>
            <a:xfrm>
              <a:off x="1145793" y="3219784"/>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1295" name="tx1295"/>
            <p:cNvSpPr/>
            <p:nvPr/>
          </p:nvSpPr>
          <p:spPr>
            <a:xfrm>
              <a:off x="1071544" y="3119323"/>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1296" name="tx1296"/>
            <p:cNvSpPr/>
            <p:nvPr/>
          </p:nvSpPr>
          <p:spPr>
            <a:xfrm>
              <a:off x="1022166" y="3018863"/>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1297" name="tx1297"/>
            <p:cNvSpPr/>
            <p:nvPr/>
          </p:nvSpPr>
          <p:spPr>
            <a:xfrm>
              <a:off x="1012291" y="2918402"/>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1298" name="tx1298"/>
            <p:cNvSpPr/>
            <p:nvPr/>
          </p:nvSpPr>
          <p:spPr>
            <a:xfrm>
              <a:off x="1234673" y="2817942"/>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1299" name="tx1299"/>
            <p:cNvSpPr/>
            <p:nvPr/>
          </p:nvSpPr>
          <p:spPr>
            <a:xfrm>
              <a:off x="1086540" y="2717481"/>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Morocco</a:t>
              </a:r>
            </a:p>
          </p:txBody>
        </p:sp>
        <p:sp>
          <p:nvSpPr>
            <p:cNvPr id="1300" name="tx1300"/>
            <p:cNvSpPr/>
            <p:nvPr/>
          </p:nvSpPr>
          <p:spPr>
            <a:xfrm>
              <a:off x="957793" y="2617021"/>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1301" name="tx1301"/>
            <p:cNvSpPr/>
            <p:nvPr/>
          </p:nvSpPr>
          <p:spPr>
            <a:xfrm>
              <a:off x="987785" y="2516560"/>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1302" name="tx1302"/>
            <p:cNvSpPr/>
            <p:nvPr/>
          </p:nvSpPr>
          <p:spPr>
            <a:xfrm>
              <a:off x="1061851" y="2416100"/>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1303" name="tx1303"/>
            <p:cNvSpPr/>
            <p:nvPr/>
          </p:nvSpPr>
          <p:spPr>
            <a:xfrm>
              <a:off x="1041917" y="2315639"/>
              <a:ext cx="385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Honduras</a:t>
              </a:r>
            </a:p>
          </p:txBody>
        </p:sp>
        <p:sp>
          <p:nvSpPr>
            <p:cNvPr id="1304" name="tx1304"/>
            <p:cNvSpPr/>
            <p:nvPr/>
          </p:nvSpPr>
          <p:spPr>
            <a:xfrm>
              <a:off x="1130980" y="2215179"/>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1305" name="tx1305"/>
            <p:cNvSpPr/>
            <p:nvPr/>
          </p:nvSpPr>
          <p:spPr>
            <a:xfrm>
              <a:off x="508182" y="2114718"/>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1306" name="tx1306"/>
            <p:cNvSpPr/>
            <p:nvPr/>
          </p:nvSpPr>
          <p:spPr>
            <a:xfrm>
              <a:off x="691062" y="2114718"/>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1307" name="tx1307"/>
            <p:cNvSpPr/>
            <p:nvPr/>
          </p:nvSpPr>
          <p:spPr>
            <a:xfrm>
              <a:off x="933195" y="2114718"/>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308" name="tx1308"/>
            <p:cNvSpPr/>
            <p:nvPr/>
          </p:nvSpPr>
          <p:spPr>
            <a:xfrm>
              <a:off x="1106291" y="2114718"/>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1309" name="tx1309"/>
            <p:cNvSpPr/>
            <p:nvPr/>
          </p:nvSpPr>
          <p:spPr>
            <a:xfrm>
              <a:off x="1144147" y="2014258"/>
              <a:ext cx="2833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Tunisia</a:t>
              </a:r>
            </a:p>
          </p:txBody>
        </p:sp>
        <p:sp>
          <p:nvSpPr>
            <p:cNvPr id="1310" name="tx1310"/>
            <p:cNvSpPr/>
            <p:nvPr/>
          </p:nvSpPr>
          <p:spPr>
            <a:xfrm>
              <a:off x="1101171" y="1913798"/>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1311" name="tx1311"/>
            <p:cNvSpPr/>
            <p:nvPr/>
          </p:nvSpPr>
          <p:spPr>
            <a:xfrm>
              <a:off x="1017320" y="1813337"/>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1312" name="tx1312"/>
            <p:cNvSpPr/>
            <p:nvPr/>
          </p:nvSpPr>
          <p:spPr>
            <a:xfrm>
              <a:off x="1160515" y="1712877"/>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1313" name="tx1313"/>
            <p:cNvSpPr/>
            <p:nvPr/>
          </p:nvSpPr>
          <p:spPr>
            <a:xfrm>
              <a:off x="1234673" y="1612416"/>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India</a:t>
              </a:r>
            </a:p>
          </p:txBody>
        </p:sp>
        <p:sp>
          <p:nvSpPr>
            <p:cNvPr id="1314" name="tx1314"/>
            <p:cNvSpPr/>
            <p:nvPr/>
          </p:nvSpPr>
          <p:spPr>
            <a:xfrm>
              <a:off x="1022166" y="1511956"/>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1315" name="tx1315"/>
            <p:cNvSpPr/>
            <p:nvPr/>
          </p:nvSpPr>
          <p:spPr>
            <a:xfrm>
              <a:off x="1195171" y="1411495"/>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1316" name="tx1316"/>
            <p:cNvSpPr/>
            <p:nvPr/>
          </p:nvSpPr>
          <p:spPr>
            <a:xfrm>
              <a:off x="730656" y="1311035"/>
              <a:ext cx="2075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a:t>
              </a:r>
            </a:p>
          </p:txBody>
        </p:sp>
        <p:sp>
          <p:nvSpPr>
            <p:cNvPr id="1317" name="tx1317"/>
            <p:cNvSpPr/>
            <p:nvPr/>
          </p:nvSpPr>
          <p:spPr>
            <a:xfrm>
              <a:off x="962913" y="1311035"/>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1318" name="tx1318"/>
            <p:cNvSpPr/>
            <p:nvPr/>
          </p:nvSpPr>
          <p:spPr>
            <a:xfrm>
              <a:off x="1061760" y="1311035"/>
              <a:ext cx="36576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Palestine</a:t>
              </a:r>
            </a:p>
          </p:txBody>
        </p:sp>
        <p:sp>
          <p:nvSpPr>
            <p:cNvPr id="1319" name="tx1319"/>
            <p:cNvSpPr/>
            <p:nvPr/>
          </p:nvSpPr>
          <p:spPr>
            <a:xfrm>
              <a:off x="1200200" y="1210574"/>
              <a:ext cx="22731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Egypt</a:t>
              </a:r>
            </a:p>
          </p:txBody>
        </p:sp>
        <p:sp>
          <p:nvSpPr>
            <p:cNvPr id="1320" name="tx1320"/>
            <p:cNvSpPr/>
            <p:nvPr/>
          </p:nvSpPr>
          <p:spPr>
            <a:xfrm>
              <a:off x="1145702" y="1110114"/>
              <a:ext cx="2818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Bhutan</a:t>
              </a:r>
            </a:p>
          </p:txBody>
        </p:sp>
        <p:sp>
          <p:nvSpPr>
            <p:cNvPr id="1321" name="tx1321"/>
            <p:cNvSpPr/>
            <p:nvPr/>
          </p:nvSpPr>
          <p:spPr>
            <a:xfrm>
              <a:off x="987693" y="1009653"/>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1322" name="tx1322"/>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1323" name="pic1323"/>
            <p:cNvPicPr/>
            <p:nvPr/>
          </p:nvPicPr>
          <p:blipFill>
            <a:blip r:embed="rId2" cstate="print"/>
            <a:stretch>
              <a:fillRect/>
            </a:stretch>
          </p:blipFill>
          <p:spPr>
            <a:xfrm>
              <a:off x="5028076" y="5941026"/>
              <a:ext cx="2160000" cy="219455"/>
            </a:xfrm>
            <a:prstGeom prst="rect">
              <a:avLst/>
            </a:prstGeom>
          </p:spPr>
        </p:pic>
        <p:sp>
          <p:nvSpPr>
            <p:cNvPr id="1324" name="pl1324"/>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25" name="pl1325"/>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26" name="pl1326"/>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27" name="pl1327"/>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28" name="pl1328"/>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29" name="pl1329"/>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30" name="pl1330"/>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31" name="pl1331"/>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32" name="pl1332"/>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33" name="pl1333"/>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34" name="pl1334"/>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35" name="pl1335"/>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36" name="tx1336"/>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337" name="tx1337"/>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1338" name="tx1338"/>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1339" name="tx1339"/>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1340" name="tx1340"/>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1341" name="tx1341"/>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1342" name="tx1342"/>
            <p:cNvSpPr/>
            <p:nvPr/>
          </p:nvSpPr>
          <p:spPr>
            <a:xfrm>
              <a:off x="1490150" y="435349"/>
              <a:ext cx="321567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LMICs, 2025</a:t>
              </a:r>
            </a:p>
          </p:txBody>
        </p:sp>
        <p:sp>
          <p:nvSpPr>
            <p:cNvPr id="1343" name="tx1343"/>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44" name="tx1344"/>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134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34 out of 47 countries achieved coverage of 90% or higher in at least one vaccine.
Bhutan, Egypt, Nepal, and Uzbekistan had the highest percentage of vaccines (100%) in the national immunization schedule with coverage of at least 90%, followed by India, Nicaragua, and State of Palestine (92%).
13 countries had not achieved 90% coverage of any vaccine (Angola, Bolivia, Cambodia, Comoros, Djibouti, Guinea, Haiti, Honduras, Lebanon, Lesotho, Nigeria, Papua New Guinea, and Venezuela).</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P7TF5XRZ5TZD-1674051314-5658</_dlc_DocId>
    <_dlc_DocIdUrl xmlns="5ce71423-0d49-4a04-8822-86064e799dcd">
      <Url>https://unicef.sharepoint.com/teams/DAPM-DataComm/_layouts/15/DocIdRedir.aspx?ID=P7TF5XRZ5TZD-1674051314-5658</Url>
      <Description>P7TF5XRZ5TZD-1674051314-5658</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7B0899AD-EDB3-4AAA-9920-20A154FB0FA5}"/>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Aptos Display</vt:lpstr>
      <vt:lpstr>Arial</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2026-07-17T15:56:12Z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ec6aee93-b466-4c28-b5b1-6353a3460f9a</vt:lpwstr>
  </property>
</Properties>
</file>